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6" r:id="rId3"/>
    <p:sldId id="257" r:id="rId4"/>
    <p:sldId id="277" r:id="rId5"/>
    <p:sldId id="258" r:id="rId6"/>
    <p:sldId id="261" r:id="rId7"/>
    <p:sldId id="262" r:id="rId8"/>
    <p:sldId id="274" r:id="rId9"/>
    <p:sldId id="275" r:id="rId10"/>
    <p:sldId id="263" r:id="rId11"/>
    <p:sldId id="268" r:id="rId12"/>
    <p:sldId id="271" r:id="rId13"/>
    <p:sldId id="270" r:id="rId14"/>
    <p:sldId id="278" r:id="rId15"/>
    <p:sldId id="265" r:id="rId16"/>
    <p:sldId id="281" r:id="rId17"/>
    <p:sldId id="266" r:id="rId18"/>
    <p:sldId id="272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79" r:id="rId27"/>
    <p:sldId id="283" r:id="rId28"/>
    <p:sldId id="290" r:id="rId29"/>
    <p:sldId id="293" r:id="rId30"/>
    <p:sldId id="280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Dionne" initials="MD" lastIdx="1" clrIdx="0">
    <p:extLst>
      <p:ext uri="{19B8F6BF-5375-455C-9EA6-DF929625EA0E}">
        <p15:presenceInfo xmlns:p15="http://schemas.microsoft.com/office/powerpoint/2012/main" userId="63b933f86be82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>
        <p:scale>
          <a:sx n="66" d="100"/>
          <a:sy n="66" d="100"/>
        </p:scale>
        <p:origin x="82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D39D7-FF75-42E0-B546-2C44D97DBE2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776D8-56AB-45D2-8847-B7508C771A6D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gm:t>
    </dgm:pt>
    <dgm:pt modelId="{0532BE6D-A015-44EB-87B7-B6FBE04CB32D}" type="parTrans" cxnId="{A04C5714-414A-4887-BEB2-DE82394683D9}">
      <dgm:prSet/>
      <dgm:spPr/>
      <dgm:t>
        <a:bodyPr/>
        <a:lstStyle/>
        <a:p>
          <a:endParaRPr lang="en-US"/>
        </a:p>
      </dgm:t>
    </dgm:pt>
    <dgm:pt modelId="{95F62E1B-DCBF-4817-BC28-C184981194E4}" type="sibTrans" cxnId="{A04C5714-414A-4887-BEB2-DE82394683D9}">
      <dgm:prSet/>
      <dgm:spPr/>
      <dgm:t>
        <a:bodyPr/>
        <a:lstStyle/>
        <a:p>
          <a:endParaRPr lang="en-US"/>
        </a:p>
      </dgm:t>
    </dgm:pt>
    <dgm:pt modelId="{2D72E0DA-4450-4D1A-8A49-D68CFCD65E16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gm:t>
    </dgm:pt>
    <dgm:pt modelId="{41DC6C7E-EA7F-4FC7-A8B1-91C1104F1B89}" type="parTrans" cxnId="{D64CE508-4C15-4ACF-A5A9-0FB9A290BA23}">
      <dgm:prSet/>
      <dgm:spPr/>
      <dgm:t>
        <a:bodyPr/>
        <a:lstStyle/>
        <a:p>
          <a:endParaRPr lang="en-US"/>
        </a:p>
      </dgm:t>
    </dgm:pt>
    <dgm:pt modelId="{AB5FA041-5BDC-4BBC-8AC2-13B472930BA7}" type="sibTrans" cxnId="{D64CE508-4C15-4ACF-A5A9-0FB9A290BA23}">
      <dgm:prSet/>
      <dgm:spPr/>
      <dgm:t>
        <a:bodyPr/>
        <a:lstStyle/>
        <a:p>
          <a:endParaRPr lang="en-US"/>
        </a:p>
      </dgm:t>
    </dgm:pt>
    <dgm:pt modelId="{9AB38DE3-6763-46BC-AF63-1CB30275CA7A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gm:t>
    </dgm:pt>
    <dgm:pt modelId="{9C5F565A-D1D9-45EC-B68A-2DBF5DC0DC9F}" type="parTrans" cxnId="{9642EAE7-29FB-4C4D-ACC3-1D027D0A5FDB}">
      <dgm:prSet/>
      <dgm:spPr/>
      <dgm:t>
        <a:bodyPr/>
        <a:lstStyle/>
        <a:p>
          <a:endParaRPr lang="en-US"/>
        </a:p>
      </dgm:t>
    </dgm:pt>
    <dgm:pt modelId="{EC2578C4-7CAE-4CD3-A056-4D6099515781}" type="sibTrans" cxnId="{9642EAE7-29FB-4C4D-ACC3-1D027D0A5FDB}">
      <dgm:prSet/>
      <dgm:spPr/>
      <dgm:t>
        <a:bodyPr/>
        <a:lstStyle/>
        <a:p>
          <a:endParaRPr lang="en-US"/>
        </a:p>
      </dgm:t>
    </dgm:pt>
    <dgm:pt modelId="{5E7F4ABF-680A-4BE5-9307-4B44F35163B2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algn="l">
            <a:spcAft>
              <a:spcPts val="0"/>
            </a:spcAft>
          </a:pPr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gm:t>
    </dgm:pt>
    <dgm:pt modelId="{9C4AD43E-A992-4352-9F9F-24E2AE6B79E7}" type="parTrans" cxnId="{2EE83383-0ECB-447A-8F1F-E4A7437380FB}">
      <dgm:prSet/>
      <dgm:spPr/>
      <dgm:t>
        <a:bodyPr/>
        <a:lstStyle/>
        <a:p>
          <a:endParaRPr lang="en-US"/>
        </a:p>
      </dgm:t>
    </dgm:pt>
    <dgm:pt modelId="{E715A639-C302-4566-9C0E-F533A8D4A831}" type="sibTrans" cxnId="{2EE83383-0ECB-447A-8F1F-E4A7437380FB}">
      <dgm:prSet/>
      <dgm:spPr/>
      <dgm:t>
        <a:bodyPr/>
        <a:lstStyle/>
        <a:p>
          <a:endParaRPr lang="en-US"/>
        </a:p>
      </dgm:t>
    </dgm:pt>
    <dgm:pt modelId="{C5CA6AC2-62DA-4BE5-B103-BFA0683C73C8}">
      <dgm:prSet custT="1"/>
      <dgm:spPr>
        <a:solidFill>
          <a:srgbClr val="E51836">
            <a:alpha val="21000"/>
          </a:srgbClr>
        </a:solidFill>
        <a:ln>
          <a:solidFill>
            <a:srgbClr val="E51836"/>
          </a:solidFill>
        </a:ln>
      </dgm:spPr>
      <dgm:t>
        <a:bodyPr/>
        <a:lstStyle/>
        <a:p>
          <a:pPr algn="l"/>
          <a:r>
            <a: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gm:t>
    </dgm:pt>
    <dgm:pt modelId="{442C4B89-FD57-4323-9B0E-0E57980950B6}" type="parTrans" cxnId="{DA51A74C-3EF0-4ACA-B9D2-BAABEC7F3F4C}">
      <dgm:prSet/>
      <dgm:spPr/>
      <dgm:t>
        <a:bodyPr/>
        <a:lstStyle/>
        <a:p>
          <a:endParaRPr lang="en-US"/>
        </a:p>
      </dgm:t>
    </dgm:pt>
    <dgm:pt modelId="{768E933E-2FE2-461F-9D96-A457164ADCAC}" type="sibTrans" cxnId="{DA51A74C-3EF0-4ACA-B9D2-BAABEC7F3F4C}">
      <dgm:prSet/>
      <dgm:spPr/>
      <dgm:t>
        <a:bodyPr/>
        <a:lstStyle/>
        <a:p>
          <a:endParaRPr lang="en-US"/>
        </a:p>
      </dgm:t>
    </dgm:pt>
    <dgm:pt modelId="{761D9DC1-FDF4-4BE7-A403-83FAF0C7ECAE}" type="pres">
      <dgm:prSet presAssocID="{72DD39D7-FF75-42E0-B546-2C44D97DBE2C}" presName="Name0" presStyleCnt="0">
        <dgm:presLayoutVars>
          <dgm:dir/>
          <dgm:resizeHandles val="exact"/>
        </dgm:presLayoutVars>
      </dgm:prSet>
      <dgm:spPr/>
    </dgm:pt>
    <dgm:pt modelId="{2DC52014-A339-42A8-9201-C1AC047330CF}" type="pres">
      <dgm:prSet presAssocID="{B92776D8-56AB-45D2-8847-B7508C771A6D}" presName="Name5" presStyleLbl="vennNode1" presStyleIdx="0" presStyleCnt="5">
        <dgm:presLayoutVars>
          <dgm:bulletEnabled val="1"/>
        </dgm:presLayoutVars>
      </dgm:prSet>
      <dgm:spPr/>
    </dgm:pt>
    <dgm:pt modelId="{10CDD116-A525-4CCB-935A-6120079CA76A}" type="pres">
      <dgm:prSet presAssocID="{95F62E1B-DCBF-4817-BC28-C184981194E4}" presName="space" presStyleCnt="0"/>
      <dgm:spPr/>
    </dgm:pt>
    <dgm:pt modelId="{C233DAFF-EFE8-4E7D-B45A-C8142B7174CB}" type="pres">
      <dgm:prSet presAssocID="{2D72E0DA-4450-4D1A-8A49-D68CFCD65E16}" presName="Name5" presStyleLbl="vennNode1" presStyleIdx="1" presStyleCnt="5">
        <dgm:presLayoutVars>
          <dgm:bulletEnabled val="1"/>
        </dgm:presLayoutVars>
      </dgm:prSet>
      <dgm:spPr/>
    </dgm:pt>
    <dgm:pt modelId="{4B41043E-A544-444C-8AE4-72E9BF488502}" type="pres">
      <dgm:prSet presAssocID="{AB5FA041-5BDC-4BBC-8AC2-13B472930BA7}" presName="space" presStyleCnt="0"/>
      <dgm:spPr/>
    </dgm:pt>
    <dgm:pt modelId="{AE38AC7F-546B-4C2E-BCC1-4AD74AB6A9FE}" type="pres">
      <dgm:prSet presAssocID="{9AB38DE3-6763-46BC-AF63-1CB30275CA7A}" presName="Name5" presStyleLbl="vennNode1" presStyleIdx="2" presStyleCnt="5">
        <dgm:presLayoutVars>
          <dgm:bulletEnabled val="1"/>
        </dgm:presLayoutVars>
      </dgm:prSet>
      <dgm:spPr/>
    </dgm:pt>
    <dgm:pt modelId="{0E548A1E-7046-490F-BC80-09CC329426E3}" type="pres">
      <dgm:prSet presAssocID="{EC2578C4-7CAE-4CD3-A056-4D6099515781}" presName="space" presStyleCnt="0"/>
      <dgm:spPr/>
    </dgm:pt>
    <dgm:pt modelId="{175C2C38-6C66-4F59-83C8-7A8B036E6C91}" type="pres">
      <dgm:prSet presAssocID="{5E7F4ABF-680A-4BE5-9307-4B44F35163B2}" presName="Name5" presStyleLbl="vennNode1" presStyleIdx="3" presStyleCnt="5">
        <dgm:presLayoutVars>
          <dgm:bulletEnabled val="1"/>
        </dgm:presLayoutVars>
      </dgm:prSet>
      <dgm:spPr/>
    </dgm:pt>
    <dgm:pt modelId="{89BFA1EF-78B0-404D-8BEC-EBB8533EE2B9}" type="pres">
      <dgm:prSet presAssocID="{E715A639-C302-4566-9C0E-F533A8D4A831}" presName="space" presStyleCnt="0"/>
      <dgm:spPr/>
    </dgm:pt>
    <dgm:pt modelId="{30C94497-E02A-4AFA-8C4A-74C7DC41E169}" type="pres">
      <dgm:prSet presAssocID="{C5CA6AC2-62DA-4BE5-B103-BFA0683C73C8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D64CE508-4C15-4ACF-A5A9-0FB9A290BA23}" srcId="{72DD39D7-FF75-42E0-B546-2C44D97DBE2C}" destId="{2D72E0DA-4450-4D1A-8A49-D68CFCD65E16}" srcOrd="1" destOrd="0" parTransId="{41DC6C7E-EA7F-4FC7-A8B1-91C1104F1B89}" sibTransId="{AB5FA041-5BDC-4BBC-8AC2-13B472930BA7}"/>
    <dgm:cxn modelId="{A04C5714-414A-4887-BEB2-DE82394683D9}" srcId="{72DD39D7-FF75-42E0-B546-2C44D97DBE2C}" destId="{B92776D8-56AB-45D2-8847-B7508C771A6D}" srcOrd="0" destOrd="0" parTransId="{0532BE6D-A015-44EB-87B7-B6FBE04CB32D}" sibTransId="{95F62E1B-DCBF-4817-BC28-C184981194E4}"/>
    <dgm:cxn modelId="{15005733-7619-4A3F-8614-A481D8D17D28}" type="presOf" srcId="{5E7F4ABF-680A-4BE5-9307-4B44F35163B2}" destId="{175C2C38-6C66-4F59-83C8-7A8B036E6C91}" srcOrd="0" destOrd="0" presId="urn:microsoft.com/office/officeart/2005/8/layout/venn3"/>
    <dgm:cxn modelId="{2599E147-237C-48FC-8183-58DC2D9D7DC6}" type="presOf" srcId="{C5CA6AC2-62DA-4BE5-B103-BFA0683C73C8}" destId="{30C94497-E02A-4AFA-8C4A-74C7DC41E169}" srcOrd="0" destOrd="0" presId="urn:microsoft.com/office/officeart/2005/8/layout/venn3"/>
    <dgm:cxn modelId="{447FAB69-81FA-4216-A363-C6F9E5B5610E}" type="presOf" srcId="{72DD39D7-FF75-42E0-B546-2C44D97DBE2C}" destId="{761D9DC1-FDF4-4BE7-A403-83FAF0C7ECAE}" srcOrd="0" destOrd="0" presId="urn:microsoft.com/office/officeart/2005/8/layout/venn3"/>
    <dgm:cxn modelId="{DA51A74C-3EF0-4ACA-B9D2-BAABEC7F3F4C}" srcId="{72DD39D7-FF75-42E0-B546-2C44D97DBE2C}" destId="{C5CA6AC2-62DA-4BE5-B103-BFA0683C73C8}" srcOrd="4" destOrd="0" parTransId="{442C4B89-FD57-4323-9B0E-0E57980950B6}" sibTransId="{768E933E-2FE2-461F-9D96-A457164ADCAC}"/>
    <dgm:cxn modelId="{2EE83383-0ECB-447A-8F1F-E4A7437380FB}" srcId="{72DD39D7-FF75-42E0-B546-2C44D97DBE2C}" destId="{5E7F4ABF-680A-4BE5-9307-4B44F35163B2}" srcOrd="3" destOrd="0" parTransId="{9C4AD43E-A992-4352-9F9F-24E2AE6B79E7}" sibTransId="{E715A639-C302-4566-9C0E-F533A8D4A831}"/>
    <dgm:cxn modelId="{F76AE4B3-DD62-44AE-98E7-ACADCA718F8B}" type="presOf" srcId="{B92776D8-56AB-45D2-8847-B7508C771A6D}" destId="{2DC52014-A339-42A8-9201-C1AC047330CF}" srcOrd="0" destOrd="0" presId="urn:microsoft.com/office/officeart/2005/8/layout/venn3"/>
    <dgm:cxn modelId="{D21A43B4-F2D7-43E6-B1FC-C161C34A1486}" type="presOf" srcId="{2D72E0DA-4450-4D1A-8A49-D68CFCD65E16}" destId="{C233DAFF-EFE8-4E7D-B45A-C8142B7174CB}" srcOrd="0" destOrd="0" presId="urn:microsoft.com/office/officeart/2005/8/layout/venn3"/>
    <dgm:cxn modelId="{3DE66CB7-11E4-4BF2-9E39-7F4961122C55}" type="presOf" srcId="{9AB38DE3-6763-46BC-AF63-1CB30275CA7A}" destId="{AE38AC7F-546B-4C2E-BCC1-4AD74AB6A9FE}" srcOrd="0" destOrd="0" presId="urn:microsoft.com/office/officeart/2005/8/layout/venn3"/>
    <dgm:cxn modelId="{9642EAE7-29FB-4C4D-ACC3-1D027D0A5FDB}" srcId="{72DD39D7-FF75-42E0-B546-2C44D97DBE2C}" destId="{9AB38DE3-6763-46BC-AF63-1CB30275CA7A}" srcOrd="2" destOrd="0" parTransId="{9C5F565A-D1D9-45EC-B68A-2DBF5DC0DC9F}" sibTransId="{EC2578C4-7CAE-4CD3-A056-4D6099515781}"/>
    <dgm:cxn modelId="{AB1AD632-B105-4790-A109-CFBEAC175837}" type="presParOf" srcId="{761D9DC1-FDF4-4BE7-A403-83FAF0C7ECAE}" destId="{2DC52014-A339-42A8-9201-C1AC047330CF}" srcOrd="0" destOrd="0" presId="urn:microsoft.com/office/officeart/2005/8/layout/venn3"/>
    <dgm:cxn modelId="{8E2713A5-4605-4B54-B6B8-73086B300A71}" type="presParOf" srcId="{761D9DC1-FDF4-4BE7-A403-83FAF0C7ECAE}" destId="{10CDD116-A525-4CCB-935A-6120079CA76A}" srcOrd="1" destOrd="0" presId="urn:microsoft.com/office/officeart/2005/8/layout/venn3"/>
    <dgm:cxn modelId="{6BF252AA-F8B7-4996-8310-993130DCE7E9}" type="presParOf" srcId="{761D9DC1-FDF4-4BE7-A403-83FAF0C7ECAE}" destId="{C233DAFF-EFE8-4E7D-B45A-C8142B7174CB}" srcOrd="2" destOrd="0" presId="urn:microsoft.com/office/officeart/2005/8/layout/venn3"/>
    <dgm:cxn modelId="{1665209F-9ACC-443D-8A7B-AED95A98240F}" type="presParOf" srcId="{761D9DC1-FDF4-4BE7-A403-83FAF0C7ECAE}" destId="{4B41043E-A544-444C-8AE4-72E9BF488502}" srcOrd="3" destOrd="0" presId="urn:microsoft.com/office/officeart/2005/8/layout/venn3"/>
    <dgm:cxn modelId="{DD7953F4-F1DB-4AD8-9D69-8264D7359432}" type="presParOf" srcId="{761D9DC1-FDF4-4BE7-A403-83FAF0C7ECAE}" destId="{AE38AC7F-546B-4C2E-BCC1-4AD74AB6A9FE}" srcOrd="4" destOrd="0" presId="urn:microsoft.com/office/officeart/2005/8/layout/venn3"/>
    <dgm:cxn modelId="{C121C485-6FB5-41F6-A7E6-57D2F6C40C55}" type="presParOf" srcId="{761D9DC1-FDF4-4BE7-A403-83FAF0C7ECAE}" destId="{0E548A1E-7046-490F-BC80-09CC329426E3}" srcOrd="5" destOrd="0" presId="urn:microsoft.com/office/officeart/2005/8/layout/venn3"/>
    <dgm:cxn modelId="{6EAA3E2B-D9DC-4D78-8AB3-34D0DC196C83}" type="presParOf" srcId="{761D9DC1-FDF4-4BE7-A403-83FAF0C7ECAE}" destId="{175C2C38-6C66-4F59-83C8-7A8B036E6C91}" srcOrd="6" destOrd="0" presId="urn:microsoft.com/office/officeart/2005/8/layout/venn3"/>
    <dgm:cxn modelId="{54D8E4B0-9A4E-44B3-BD62-1FEBB93D8D00}" type="presParOf" srcId="{761D9DC1-FDF4-4BE7-A403-83FAF0C7ECAE}" destId="{89BFA1EF-78B0-404D-8BEC-EBB8533EE2B9}" srcOrd="7" destOrd="0" presId="urn:microsoft.com/office/officeart/2005/8/layout/venn3"/>
    <dgm:cxn modelId="{2D27594B-B29F-4317-8933-901E70D6DBDE}" type="presParOf" srcId="{761D9DC1-FDF4-4BE7-A403-83FAF0C7ECAE}" destId="{30C94497-E02A-4AFA-8C4A-74C7DC41E169}" srcOrd="8" destOrd="0" presId="urn:microsoft.com/office/officeart/2005/8/layout/ven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56637-6FFE-4734-9800-7A942A45703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C95AF-5494-427D-A9D8-C6F639224F91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02A4772-184C-429B-AB08-BB0851D4D407}" type="parTrans" cxnId="{76F94ED7-6D9F-4CE2-B9B4-FC11464431A6}">
      <dgm:prSet/>
      <dgm:spPr/>
      <dgm:t>
        <a:bodyPr/>
        <a:lstStyle/>
        <a:p>
          <a:endParaRPr lang="en-US"/>
        </a:p>
      </dgm:t>
    </dgm:pt>
    <dgm:pt modelId="{40D65230-12D8-4C97-847B-15CA0B3B0A6F}" type="sibTrans" cxnId="{76F94ED7-6D9F-4CE2-B9B4-FC11464431A6}">
      <dgm:prSet/>
      <dgm:spPr/>
      <dgm:t>
        <a:bodyPr/>
        <a:lstStyle/>
        <a:p>
          <a:endParaRPr lang="en-US"/>
        </a:p>
      </dgm:t>
    </dgm:pt>
    <dgm:pt modelId="{CBF8DA3E-845D-4D28-AEFF-FF3F70D77D4F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4AD8FC3-7C03-44B3-83ED-AD9F60B31CCA}" type="parTrans" cxnId="{8B704626-9FC2-42D3-A47F-A593B45E6AF2}">
      <dgm:prSet/>
      <dgm:spPr/>
      <dgm:t>
        <a:bodyPr/>
        <a:lstStyle/>
        <a:p>
          <a:endParaRPr lang="en-US"/>
        </a:p>
      </dgm:t>
    </dgm:pt>
    <dgm:pt modelId="{26BC71EB-3CBA-4090-866F-5A81EF721D8C}" type="sibTrans" cxnId="{8B704626-9FC2-42D3-A47F-A593B45E6AF2}">
      <dgm:prSet/>
      <dgm:spPr/>
      <dgm:t>
        <a:bodyPr/>
        <a:lstStyle/>
        <a:p>
          <a:endParaRPr lang="en-US"/>
        </a:p>
      </dgm:t>
    </dgm:pt>
    <dgm:pt modelId="{B347B670-C154-41B9-A1A7-F02C1778252F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2728D2B-B077-492B-B5E6-93DC02C5F1FA}" type="parTrans" cxnId="{DBA3D35B-6EDB-4984-8887-8194D209E3A3}">
      <dgm:prSet/>
      <dgm:spPr/>
      <dgm:t>
        <a:bodyPr/>
        <a:lstStyle/>
        <a:p>
          <a:endParaRPr lang="en-US"/>
        </a:p>
      </dgm:t>
    </dgm:pt>
    <dgm:pt modelId="{760EC123-94DA-4C7C-91B6-8C79A4141024}" type="sibTrans" cxnId="{DBA3D35B-6EDB-4984-8887-8194D209E3A3}">
      <dgm:prSet/>
      <dgm:spPr/>
      <dgm:t>
        <a:bodyPr/>
        <a:lstStyle/>
        <a:p>
          <a:endParaRPr lang="en-US"/>
        </a:p>
      </dgm:t>
    </dgm:pt>
    <dgm:pt modelId="{38B436E5-41CE-4E62-A0E4-6EBDCE98C465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</dgm:t>
    </dgm:pt>
    <dgm:pt modelId="{AB345CF8-5569-4E61-A8AC-2B90082C2B01}" type="parTrans" cxnId="{E95ED68F-B275-428C-8426-B5FA86663941}">
      <dgm:prSet/>
      <dgm:spPr/>
      <dgm:t>
        <a:bodyPr/>
        <a:lstStyle/>
        <a:p>
          <a:endParaRPr lang="en-US"/>
        </a:p>
      </dgm:t>
    </dgm:pt>
    <dgm:pt modelId="{8A02E8B7-50EB-4971-8CE4-D5DE5CAF4248}" type="sibTrans" cxnId="{E95ED68F-B275-428C-8426-B5FA86663941}">
      <dgm:prSet/>
      <dgm:spPr/>
      <dgm:t>
        <a:bodyPr/>
        <a:lstStyle/>
        <a:p>
          <a:endParaRPr lang="en-US"/>
        </a:p>
      </dgm:t>
    </dgm:pt>
    <dgm:pt modelId="{8A909165-979F-4978-AD2A-02E647437237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gm:t>
    </dgm:pt>
    <dgm:pt modelId="{F0D81B24-A38C-4C64-9F52-60B83D4517F7}" type="parTrans" cxnId="{9CDCF240-C9B5-4445-BF99-9E7032A45292}">
      <dgm:prSet/>
      <dgm:spPr/>
      <dgm:t>
        <a:bodyPr/>
        <a:lstStyle/>
        <a:p>
          <a:endParaRPr lang="en-US"/>
        </a:p>
      </dgm:t>
    </dgm:pt>
    <dgm:pt modelId="{08EC8D68-FB6C-4EC1-B132-555CDD351F0E}" type="sibTrans" cxnId="{9CDCF240-C9B5-4445-BF99-9E7032A45292}">
      <dgm:prSet/>
      <dgm:spPr/>
      <dgm:t>
        <a:bodyPr/>
        <a:lstStyle/>
        <a:p>
          <a:endParaRPr lang="en-US"/>
        </a:p>
      </dgm:t>
    </dgm:pt>
    <dgm:pt modelId="{BA21973E-44AC-4B32-A052-C646DECB4126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40960F2-3774-4B88-8BDE-982EE8BA8481}" type="parTrans" cxnId="{9BE182DA-D94C-44A8-BE11-371A03F64279}">
      <dgm:prSet/>
      <dgm:spPr/>
      <dgm:t>
        <a:bodyPr/>
        <a:lstStyle/>
        <a:p>
          <a:endParaRPr lang="en-US"/>
        </a:p>
      </dgm:t>
    </dgm:pt>
    <dgm:pt modelId="{358B68C0-A336-4069-B81C-AF8872E40842}" type="sibTrans" cxnId="{9BE182DA-D94C-44A8-BE11-371A03F64279}">
      <dgm:prSet/>
      <dgm:spPr/>
      <dgm:t>
        <a:bodyPr/>
        <a:lstStyle/>
        <a:p>
          <a:endParaRPr lang="en-US"/>
        </a:p>
      </dgm:t>
    </dgm:pt>
    <dgm:pt modelId="{7B6CFDE3-DAFC-44CF-B2B1-C3E8C8FD6B0A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</dgm:t>
    </dgm:pt>
    <dgm:pt modelId="{80812FF6-0014-4B68-8D53-9035923D3616}" type="parTrans" cxnId="{421BB38B-3D2A-41E8-806F-4461B9556DD3}">
      <dgm:prSet/>
      <dgm:spPr/>
      <dgm:t>
        <a:bodyPr/>
        <a:lstStyle/>
        <a:p>
          <a:endParaRPr lang="en-US"/>
        </a:p>
      </dgm:t>
    </dgm:pt>
    <dgm:pt modelId="{E6C0A538-2C91-4FA3-B9F1-38A6A030186E}" type="sibTrans" cxnId="{421BB38B-3D2A-41E8-806F-4461B9556DD3}">
      <dgm:prSet/>
      <dgm:spPr/>
      <dgm:t>
        <a:bodyPr/>
        <a:lstStyle/>
        <a:p>
          <a:endParaRPr lang="en-US"/>
        </a:p>
      </dgm:t>
    </dgm:pt>
    <dgm:pt modelId="{29FC8FFF-CA09-4A1D-9BCD-25AEF53BCDB0}">
      <dgm:prSet phldrT="[Text]" custT="1"/>
      <dgm:spPr>
        <a:solidFill>
          <a:srgbClr val="E51836"/>
        </a:solidFill>
      </dgm:spPr>
      <dgm:t>
        <a:bodyPr/>
        <a:lstStyle/>
        <a:p>
          <a:pPr algn="l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1D755699-04F3-41CD-80E0-C2DD0704923C}" type="parTrans" cxnId="{6D86B93F-B09D-425D-AC3A-41BB42700B56}">
      <dgm:prSet/>
      <dgm:spPr/>
      <dgm:t>
        <a:bodyPr/>
        <a:lstStyle/>
        <a:p>
          <a:endParaRPr lang="en-US"/>
        </a:p>
      </dgm:t>
    </dgm:pt>
    <dgm:pt modelId="{B5D8D090-DC86-485A-AB75-55A708160104}" type="sibTrans" cxnId="{6D86B93F-B09D-425D-AC3A-41BB42700B56}">
      <dgm:prSet/>
      <dgm:spPr/>
      <dgm:t>
        <a:bodyPr/>
        <a:lstStyle/>
        <a:p>
          <a:endParaRPr lang="en-US"/>
        </a:p>
      </dgm:t>
    </dgm:pt>
    <dgm:pt modelId="{CD88B88A-F6D4-496C-891A-33B0DB8D1980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</dgm:t>
    </dgm:pt>
    <dgm:pt modelId="{0F74A844-2B5A-4CC5-A892-0A72ACB63FE4}" type="parTrans" cxnId="{48F07CFA-901F-4502-9C60-9F29EE601572}">
      <dgm:prSet/>
      <dgm:spPr/>
      <dgm:t>
        <a:bodyPr/>
        <a:lstStyle/>
        <a:p>
          <a:endParaRPr lang="en-US"/>
        </a:p>
      </dgm:t>
    </dgm:pt>
    <dgm:pt modelId="{569E366C-0CA3-4880-A6A9-2FB3C6DA969D}" type="sibTrans" cxnId="{48F07CFA-901F-4502-9C60-9F29EE601572}">
      <dgm:prSet/>
      <dgm:spPr/>
      <dgm:t>
        <a:bodyPr/>
        <a:lstStyle/>
        <a:p>
          <a:endParaRPr lang="en-US"/>
        </a:p>
      </dgm:t>
    </dgm:pt>
    <dgm:pt modelId="{A6714F0D-6D5F-4EB5-957F-F38F81FF10CA}">
      <dgm:prSet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4E1B275E-4E00-4412-9207-21FDE0DB2D14}" type="parTrans" cxnId="{116CA104-BCFD-47B6-8972-BCF513082CDA}">
      <dgm:prSet/>
      <dgm:spPr/>
      <dgm:t>
        <a:bodyPr/>
        <a:lstStyle/>
        <a:p>
          <a:endParaRPr lang="en-US"/>
        </a:p>
      </dgm:t>
    </dgm:pt>
    <dgm:pt modelId="{26C3B15B-BE9F-4BB7-94F3-B5E8F3C58EEC}" type="sibTrans" cxnId="{116CA104-BCFD-47B6-8972-BCF513082CDA}">
      <dgm:prSet/>
      <dgm:spPr/>
      <dgm:t>
        <a:bodyPr/>
        <a:lstStyle/>
        <a:p>
          <a:endParaRPr lang="en-US"/>
        </a:p>
      </dgm:t>
    </dgm:pt>
    <dgm:pt modelId="{46F75198-F2E7-47CA-9545-BBDC1679BE4D}">
      <dgm:prSet phldrT="[Text]" custT="1"/>
      <dgm:spPr>
        <a:solidFill>
          <a:srgbClr val="E51836"/>
        </a:solidFill>
      </dgm:spPr>
      <dgm:t>
        <a:bodyPr/>
        <a:lstStyle/>
        <a:p>
          <a:pPr algn="ctr"/>
          <a:r>
            <a: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81BAAA64-3C1A-445F-B149-6EBEF8234D68}" type="parTrans" cxnId="{5474B40C-ACE4-478F-8370-7CFF68AEEE28}">
      <dgm:prSet/>
      <dgm:spPr/>
      <dgm:t>
        <a:bodyPr/>
        <a:lstStyle/>
        <a:p>
          <a:endParaRPr lang="en-US"/>
        </a:p>
      </dgm:t>
    </dgm:pt>
    <dgm:pt modelId="{697C2AC6-4305-4009-9863-55368925625C}" type="sibTrans" cxnId="{5474B40C-ACE4-478F-8370-7CFF68AEEE28}">
      <dgm:prSet/>
      <dgm:spPr/>
      <dgm:t>
        <a:bodyPr/>
        <a:lstStyle/>
        <a:p>
          <a:endParaRPr lang="en-US"/>
        </a:p>
      </dgm:t>
    </dgm:pt>
    <dgm:pt modelId="{28675A94-9C0D-436E-B8DD-EE956D2D09A9}">
      <dgm:prSet phldrT="[Text]"/>
      <dgm:spPr>
        <a:solidFill>
          <a:srgbClr val="E51836"/>
        </a:solidFill>
      </dgm:spPr>
      <dgm:t>
        <a:bodyPr/>
        <a:lstStyle/>
        <a:p>
          <a:r>
            <a:rPr lang="en-US" sz="17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gm:t>
    </dgm:pt>
    <dgm:pt modelId="{022AD952-108F-463D-84BE-E4670C7C49F0}" type="parTrans" cxnId="{387E29B3-380F-4CE9-89C2-A5C9E8C1CEB1}">
      <dgm:prSet/>
      <dgm:spPr/>
      <dgm:t>
        <a:bodyPr/>
        <a:lstStyle/>
        <a:p>
          <a:endParaRPr lang="en-US"/>
        </a:p>
      </dgm:t>
    </dgm:pt>
    <dgm:pt modelId="{3B839633-494F-4D39-9AD4-959C1F2FA269}" type="sibTrans" cxnId="{387E29B3-380F-4CE9-89C2-A5C9E8C1CEB1}">
      <dgm:prSet/>
      <dgm:spPr/>
      <dgm:t>
        <a:bodyPr/>
        <a:lstStyle/>
        <a:p>
          <a:endParaRPr lang="en-US"/>
        </a:p>
      </dgm:t>
    </dgm:pt>
    <dgm:pt modelId="{9B3F112B-DBB2-466F-A9E3-DD433547D895}" type="pres">
      <dgm:prSet presAssocID="{D3B56637-6FFE-4734-9800-7A942A45703C}" presName="Name0" presStyleCnt="0">
        <dgm:presLayoutVars>
          <dgm:dir/>
          <dgm:resizeHandles val="exact"/>
        </dgm:presLayoutVars>
      </dgm:prSet>
      <dgm:spPr/>
    </dgm:pt>
    <dgm:pt modelId="{1A663A11-36E9-4A25-8109-6B76BCDA23A3}" type="pres">
      <dgm:prSet presAssocID="{CD88B88A-F6D4-496C-891A-33B0DB8D1980}" presName="node" presStyleLbl="node1" presStyleIdx="0" presStyleCnt="5">
        <dgm:presLayoutVars>
          <dgm:bulletEnabled val="1"/>
        </dgm:presLayoutVars>
      </dgm:prSet>
      <dgm:spPr/>
    </dgm:pt>
    <dgm:pt modelId="{AEA37084-7F8B-4E35-AEE8-D3BDCE40C84B}" type="pres">
      <dgm:prSet presAssocID="{569E366C-0CA3-4880-A6A9-2FB3C6DA969D}" presName="sibTrans" presStyleCnt="0"/>
      <dgm:spPr/>
    </dgm:pt>
    <dgm:pt modelId="{805F4345-1FF6-48B6-B6D8-8FEA11F865D1}" type="pres">
      <dgm:prSet presAssocID="{F45C95AF-5494-427D-A9D8-C6F639224F91}" presName="node" presStyleLbl="node1" presStyleIdx="1" presStyleCnt="5">
        <dgm:presLayoutVars>
          <dgm:bulletEnabled val="1"/>
        </dgm:presLayoutVars>
      </dgm:prSet>
      <dgm:spPr/>
    </dgm:pt>
    <dgm:pt modelId="{C4037890-91C9-45FC-88E1-2A3934A40E00}" type="pres">
      <dgm:prSet presAssocID="{40D65230-12D8-4C97-847B-15CA0B3B0A6F}" presName="sibTrans" presStyleCnt="0"/>
      <dgm:spPr/>
    </dgm:pt>
    <dgm:pt modelId="{BC8F177E-C5B6-465C-8760-31443F5C675A}" type="pres">
      <dgm:prSet presAssocID="{46F75198-F2E7-47CA-9545-BBDC1679BE4D}" presName="node" presStyleLbl="node1" presStyleIdx="2" presStyleCnt="5">
        <dgm:presLayoutVars>
          <dgm:bulletEnabled val="1"/>
        </dgm:presLayoutVars>
      </dgm:prSet>
      <dgm:spPr/>
    </dgm:pt>
    <dgm:pt modelId="{C684C435-A324-449C-96E3-DD6371D40744}" type="pres">
      <dgm:prSet presAssocID="{697C2AC6-4305-4009-9863-55368925625C}" presName="sibTrans" presStyleCnt="0"/>
      <dgm:spPr/>
    </dgm:pt>
    <dgm:pt modelId="{9C05AACF-2A10-4834-9F39-545A83F6CD8C}" type="pres">
      <dgm:prSet presAssocID="{B347B670-C154-41B9-A1A7-F02C1778252F}" presName="node" presStyleLbl="node1" presStyleIdx="3" presStyleCnt="5">
        <dgm:presLayoutVars>
          <dgm:bulletEnabled val="1"/>
        </dgm:presLayoutVars>
      </dgm:prSet>
      <dgm:spPr/>
    </dgm:pt>
    <dgm:pt modelId="{C37ED66E-BDDC-4147-885D-2BC4036129C8}" type="pres">
      <dgm:prSet presAssocID="{760EC123-94DA-4C7C-91B6-8C79A4141024}" presName="sibTrans" presStyleCnt="0"/>
      <dgm:spPr/>
    </dgm:pt>
    <dgm:pt modelId="{4BD7E8D0-F5E4-437F-912F-0EEF2F755AA9}" type="pres">
      <dgm:prSet presAssocID="{BA21973E-44AC-4B32-A052-C646DECB4126}" presName="node" presStyleLbl="node1" presStyleIdx="4" presStyleCnt="5">
        <dgm:presLayoutVars>
          <dgm:bulletEnabled val="1"/>
        </dgm:presLayoutVars>
      </dgm:prSet>
      <dgm:spPr/>
    </dgm:pt>
  </dgm:ptLst>
  <dgm:cxnLst>
    <dgm:cxn modelId="{330FCA03-021C-4F5E-84E5-1A0523EA073B}" type="presOf" srcId="{D3B56637-6FFE-4734-9800-7A942A45703C}" destId="{9B3F112B-DBB2-466F-A9E3-DD433547D895}" srcOrd="0" destOrd="0" presId="urn:microsoft.com/office/officeart/2005/8/layout/hList6"/>
    <dgm:cxn modelId="{116CA104-BCFD-47B6-8972-BCF513082CDA}" srcId="{CD88B88A-F6D4-496C-891A-33B0DB8D1980}" destId="{A6714F0D-6D5F-4EB5-957F-F38F81FF10CA}" srcOrd="0" destOrd="0" parTransId="{4E1B275E-4E00-4412-9207-21FDE0DB2D14}" sibTransId="{26C3B15B-BE9F-4BB7-94F3-B5E8F3C58EEC}"/>
    <dgm:cxn modelId="{5474B40C-ACE4-478F-8370-7CFF68AEEE28}" srcId="{D3B56637-6FFE-4734-9800-7A942A45703C}" destId="{46F75198-F2E7-47CA-9545-BBDC1679BE4D}" srcOrd="2" destOrd="0" parTransId="{81BAAA64-3C1A-445F-B149-6EBEF8234D68}" sibTransId="{697C2AC6-4305-4009-9863-55368925625C}"/>
    <dgm:cxn modelId="{6BFAD112-7010-41A5-8A4E-8467B1F2CD24}" type="presOf" srcId="{CD88B88A-F6D4-496C-891A-33B0DB8D1980}" destId="{1A663A11-36E9-4A25-8109-6B76BCDA23A3}" srcOrd="0" destOrd="0" presId="urn:microsoft.com/office/officeart/2005/8/layout/hList6"/>
    <dgm:cxn modelId="{8B704626-9FC2-42D3-A47F-A593B45E6AF2}" srcId="{F45C95AF-5494-427D-A9D8-C6F639224F91}" destId="{CBF8DA3E-845D-4D28-AEFF-FF3F70D77D4F}" srcOrd="0" destOrd="0" parTransId="{84AD8FC3-7C03-44B3-83ED-AD9F60B31CCA}" sibTransId="{26BC71EB-3CBA-4090-866F-5A81EF721D8C}"/>
    <dgm:cxn modelId="{6D86B93F-B09D-425D-AC3A-41BB42700B56}" srcId="{BA21973E-44AC-4B32-A052-C646DECB4126}" destId="{29FC8FFF-CA09-4A1D-9BCD-25AEF53BCDB0}" srcOrd="1" destOrd="0" parTransId="{1D755699-04F3-41CD-80E0-C2DD0704923C}" sibTransId="{B5D8D090-DC86-485A-AB75-55A708160104}"/>
    <dgm:cxn modelId="{9CDCF240-C9B5-4445-BF99-9E7032A45292}" srcId="{B347B670-C154-41B9-A1A7-F02C1778252F}" destId="{8A909165-979F-4978-AD2A-02E647437237}" srcOrd="1" destOrd="0" parTransId="{F0D81B24-A38C-4C64-9F52-60B83D4517F7}" sibTransId="{08EC8D68-FB6C-4EC1-B132-555CDD351F0E}"/>
    <dgm:cxn modelId="{DBA3D35B-6EDB-4984-8887-8194D209E3A3}" srcId="{D3B56637-6FFE-4734-9800-7A942A45703C}" destId="{B347B670-C154-41B9-A1A7-F02C1778252F}" srcOrd="3" destOrd="0" parTransId="{12728D2B-B077-492B-B5E6-93DC02C5F1FA}" sibTransId="{760EC123-94DA-4C7C-91B6-8C79A4141024}"/>
    <dgm:cxn modelId="{BDC07542-7567-4A85-B9C7-76C7F6B5CB41}" type="presOf" srcId="{A6714F0D-6D5F-4EB5-957F-F38F81FF10CA}" destId="{1A663A11-36E9-4A25-8109-6B76BCDA23A3}" srcOrd="0" destOrd="1" presId="urn:microsoft.com/office/officeart/2005/8/layout/hList6"/>
    <dgm:cxn modelId="{A13B0146-190F-40EF-8DCD-9511A7A3A7C6}" type="presOf" srcId="{38B436E5-41CE-4E62-A0E4-6EBDCE98C465}" destId="{9C05AACF-2A10-4834-9F39-545A83F6CD8C}" srcOrd="0" destOrd="1" presId="urn:microsoft.com/office/officeart/2005/8/layout/hList6"/>
    <dgm:cxn modelId="{FE76F46B-0F15-4F37-ABCF-A4F78104C1D8}" type="presOf" srcId="{8A909165-979F-4978-AD2A-02E647437237}" destId="{9C05AACF-2A10-4834-9F39-545A83F6CD8C}" srcOrd="0" destOrd="2" presId="urn:microsoft.com/office/officeart/2005/8/layout/hList6"/>
    <dgm:cxn modelId="{14B06571-AE75-412A-98A3-FE6DDD244217}" type="presOf" srcId="{F45C95AF-5494-427D-A9D8-C6F639224F91}" destId="{805F4345-1FF6-48B6-B6D8-8FEA11F865D1}" srcOrd="0" destOrd="0" presId="urn:microsoft.com/office/officeart/2005/8/layout/hList6"/>
    <dgm:cxn modelId="{BC303080-6B8F-476A-ACB6-A360456B236C}" type="presOf" srcId="{CBF8DA3E-845D-4D28-AEFF-FF3F70D77D4F}" destId="{805F4345-1FF6-48B6-B6D8-8FEA11F865D1}" srcOrd="0" destOrd="1" presId="urn:microsoft.com/office/officeart/2005/8/layout/hList6"/>
    <dgm:cxn modelId="{421BB38B-3D2A-41E8-806F-4461B9556DD3}" srcId="{BA21973E-44AC-4B32-A052-C646DECB4126}" destId="{7B6CFDE3-DAFC-44CF-B2B1-C3E8C8FD6B0A}" srcOrd="0" destOrd="0" parTransId="{80812FF6-0014-4B68-8D53-9035923D3616}" sibTransId="{E6C0A538-2C91-4FA3-B9F1-38A6A030186E}"/>
    <dgm:cxn modelId="{E95ED68F-B275-428C-8426-B5FA86663941}" srcId="{B347B670-C154-41B9-A1A7-F02C1778252F}" destId="{38B436E5-41CE-4E62-A0E4-6EBDCE98C465}" srcOrd="0" destOrd="0" parTransId="{AB345CF8-5569-4E61-A8AC-2B90082C2B01}" sibTransId="{8A02E8B7-50EB-4971-8CE4-D5DE5CAF4248}"/>
    <dgm:cxn modelId="{93254C98-E629-4EBA-B944-DCA0314A9E4A}" type="presOf" srcId="{46F75198-F2E7-47CA-9545-BBDC1679BE4D}" destId="{BC8F177E-C5B6-465C-8760-31443F5C675A}" srcOrd="0" destOrd="0" presId="urn:microsoft.com/office/officeart/2005/8/layout/hList6"/>
    <dgm:cxn modelId="{AB2B51B1-D1D0-4A4F-AF8F-EC101298E300}" type="presOf" srcId="{B347B670-C154-41B9-A1A7-F02C1778252F}" destId="{9C05AACF-2A10-4834-9F39-545A83F6CD8C}" srcOrd="0" destOrd="0" presId="urn:microsoft.com/office/officeart/2005/8/layout/hList6"/>
    <dgm:cxn modelId="{387E29B3-380F-4CE9-89C2-A5C9E8C1CEB1}" srcId="{46F75198-F2E7-47CA-9545-BBDC1679BE4D}" destId="{28675A94-9C0D-436E-B8DD-EE956D2D09A9}" srcOrd="0" destOrd="0" parTransId="{022AD952-108F-463D-84BE-E4670C7C49F0}" sibTransId="{3B839633-494F-4D39-9AD4-959C1F2FA269}"/>
    <dgm:cxn modelId="{958ADAC4-5B0A-4A67-8731-187ACCEC8F90}" type="presOf" srcId="{28675A94-9C0D-436E-B8DD-EE956D2D09A9}" destId="{BC8F177E-C5B6-465C-8760-31443F5C675A}" srcOrd="0" destOrd="1" presId="urn:microsoft.com/office/officeart/2005/8/layout/hList6"/>
    <dgm:cxn modelId="{DF79B3CA-F287-4C06-8587-A82F8D6CC218}" type="presOf" srcId="{29FC8FFF-CA09-4A1D-9BCD-25AEF53BCDB0}" destId="{4BD7E8D0-F5E4-437F-912F-0EEF2F755AA9}" srcOrd="0" destOrd="2" presId="urn:microsoft.com/office/officeart/2005/8/layout/hList6"/>
    <dgm:cxn modelId="{76F94ED7-6D9F-4CE2-B9B4-FC11464431A6}" srcId="{D3B56637-6FFE-4734-9800-7A942A45703C}" destId="{F45C95AF-5494-427D-A9D8-C6F639224F91}" srcOrd="1" destOrd="0" parTransId="{C02A4772-184C-429B-AB08-BB0851D4D407}" sibTransId="{40D65230-12D8-4C97-847B-15CA0B3B0A6F}"/>
    <dgm:cxn modelId="{9BE182DA-D94C-44A8-BE11-371A03F64279}" srcId="{D3B56637-6FFE-4734-9800-7A942A45703C}" destId="{BA21973E-44AC-4B32-A052-C646DECB4126}" srcOrd="4" destOrd="0" parTransId="{640960F2-3774-4B88-8BDE-982EE8BA8481}" sibTransId="{358B68C0-A336-4069-B81C-AF8872E40842}"/>
    <dgm:cxn modelId="{EC9309F0-0321-4CB3-BBBC-937A5E448028}" type="presOf" srcId="{7B6CFDE3-DAFC-44CF-B2B1-C3E8C8FD6B0A}" destId="{4BD7E8D0-F5E4-437F-912F-0EEF2F755AA9}" srcOrd="0" destOrd="1" presId="urn:microsoft.com/office/officeart/2005/8/layout/hList6"/>
    <dgm:cxn modelId="{BAA1A1F3-7E3F-4B13-BED8-3E2767F58BA1}" type="presOf" srcId="{BA21973E-44AC-4B32-A052-C646DECB4126}" destId="{4BD7E8D0-F5E4-437F-912F-0EEF2F755AA9}" srcOrd="0" destOrd="0" presId="urn:microsoft.com/office/officeart/2005/8/layout/hList6"/>
    <dgm:cxn modelId="{48F07CFA-901F-4502-9C60-9F29EE601572}" srcId="{D3B56637-6FFE-4734-9800-7A942A45703C}" destId="{CD88B88A-F6D4-496C-891A-33B0DB8D1980}" srcOrd="0" destOrd="0" parTransId="{0F74A844-2B5A-4CC5-A892-0A72ACB63FE4}" sibTransId="{569E366C-0CA3-4880-A6A9-2FB3C6DA969D}"/>
    <dgm:cxn modelId="{E8B20448-3D6D-4FDE-9D97-90D90D6775A4}" type="presParOf" srcId="{9B3F112B-DBB2-466F-A9E3-DD433547D895}" destId="{1A663A11-36E9-4A25-8109-6B76BCDA23A3}" srcOrd="0" destOrd="0" presId="urn:microsoft.com/office/officeart/2005/8/layout/hList6"/>
    <dgm:cxn modelId="{27862B14-2E09-4225-8937-46EDD84BC254}" type="presParOf" srcId="{9B3F112B-DBB2-466F-A9E3-DD433547D895}" destId="{AEA37084-7F8B-4E35-AEE8-D3BDCE40C84B}" srcOrd="1" destOrd="0" presId="urn:microsoft.com/office/officeart/2005/8/layout/hList6"/>
    <dgm:cxn modelId="{E98B3DA5-BFF4-4428-8BA9-176A1CEF0D55}" type="presParOf" srcId="{9B3F112B-DBB2-466F-A9E3-DD433547D895}" destId="{805F4345-1FF6-48B6-B6D8-8FEA11F865D1}" srcOrd="2" destOrd="0" presId="urn:microsoft.com/office/officeart/2005/8/layout/hList6"/>
    <dgm:cxn modelId="{69B27FCC-E445-461E-B590-C4CBE82C1E11}" type="presParOf" srcId="{9B3F112B-DBB2-466F-A9E3-DD433547D895}" destId="{C4037890-91C9-45FC-88E1-2A3934A40E00}" srcOrd="3" destOrd="0" presId="urn:microsoft.com/office/officeart/2005/8/layout/hList6"/>
    <dgm:cxn modelId="{008646C9-6184-4250-B8B3-5C71A3171699}" type="presParOf" srcId="{9B3F112B-DBB2-466F-A9E3-DD433547D895}" destId="{BC8F177E-C5B6-465C-8760-31443F5C675A}" srcOrd="4" destOrd="0" presId="urn:microsoft.com/office/officeart/2005/8/layout/hList6"/>
    <dgm:cxn modelId="{9BB0F3F5-3773-44D2-A27D-841FD3C45DEF}" type="presParOf" srcId="{9B3F112B-DBB2-466F-A9E3-DD433547D895}" destId="{C684C435-A324-449C-96E3-DD6371D40744}" srcOrd="5" destOrd="0" presId="urn:microsoft.com/office/officeart/2005/8/layout/hList6"/>
    <dgm:cxn modelId="{3C6567FE-E7A4-419D-971A-2B0BC5486019}" type="presParOf" srcId="{9B3F112B-DBB2-466F-A9E3-DD433547D895}" destId="{9C05AACF-2A10-4834-9F39-545A83F6CD8C}" srcOrd="6" destOrd="0" presId="urn:microsoft.com/office/officeart/2005/8/layout/hList6"/>
    <dgm:cxn modelId="{C4681334-3C13-44A1-A292-1EF9B7C8D036}" type="presParOf" srcId="{9B3F112B-DBB2-466F-A9E3-DD433547D895}" destId="{C37ED66E-BDDC-4147-885D-2BC4036129C8}" srcOrd="7" destOrd="0" presId="urn:microsoft.com/office/officeart/2005/8/layout/hList6"/>
    <dgm:cxn modelId="{9EC4960B-2464-403A-A6AD-0FF5CABB1128}" type="presParOf" srcId="{9B3F112B-DBB2-466F-A9E3-DD433547D895}" destId="{4BD7E8D0-F5E4-437F-912F-0EEF2F755AA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2014-A339-42A8-9201-C1AC047330CF}">
      <dsp:nvSpPr>
        <dsp:cNvPr id="0" name=""/>
        <dsp:cNvSpPr/>
      </dsp:nvSpPr>
      <dsp:spPr>
        <a:xfrm>
          <a:off x="1079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1. Project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Overview</a:t>
          </a:r>
        </a:p>
      </dsp:txBody>
      <dsp:txXfrm>
        <a:off x="309211" y="1073138"/>
        <a:ext cx="1487793" cy="1487793"/>
      </dsp:txXfrm>
    </dsp:sp>
    <dsp:sp modelId="{C233DAFF-EFE8-4E7D-B45A-C8142B7174CB}">
      <dsp:nvSpPr>
        <dsp:cNvPr id="0" name=""/>
        <dsp:cNvSpPr/>
      </dsp:nvSpPr>
      <dsp:spPr>
        <a:xfrm>
          <a:off x="1684325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2. Data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Assembly</a:t>
          </a:r>
        </a:p>
      </dsp:txBody>
      <dsp:txXfrm>
        <a:off x="1992457" y="1073138"/>
        <a:ext cx="1487793" cy="1487793"/>
      </dsp:txXfrm>
    </dsp:sp>
    <dsp:sp modelId="{AE38AC7F-546B-4C2E-BCC1-4AD74AB6A9FE}">
      <dsp:nvSpPr>
        <dsp:cNvPr id="0" name=""/>
        <dsp:cNvSpPr/>
      </dsp:nvSpPr>
      <dsp:spPr>
        <a:xfrm>
          <a:off x="3367571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3. League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Analysis</a:t>
          </a:r>
        </a:p>
      </dsp:txBody>
      <dsp:txXfrm>
        <a:off x="3675703" y="1073138"/>
        <a:ext cx="1487793" cy="1487793"/>
      </dsp:txXfrm>
    </dsp:sp>
    <dsp:sp modelId="{175C2C38-6C66-4F59-83C8-7A8B036E6C91}">
      <dsp:nvSpPr>
        <dsp:cNvPr id="0" name=""/>
        <dsp:cNvSpPr/>
      </dsp:nvSpPr>
      <dsp:spPr>
        <a:xfrm>
          <a:off x="5050817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4. Team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  Analysis</a:t>
          </a:r>
        </a:p>
      </dsp:txBody>
      <dsp:txXfrm>
        <a:off x="5358949" y="1073138"/>
        <a:ext cx="1487793" cy="1487793"/>
      </dsp:txXfrm>
    </dsp:sp>
    <dsp:sp modelId="{30C94497-E02A-4AFA-8C4A-74C7DC41E169}">
      <dsp:nvSpPr>
        <dsp:cNvPr id="0" name=""/>
        <dsp:cNvSpPr/>
      </dsp:nvSpPr>
      <dsp:spPr>
        <a:xfrm>
          <a:off x="6734063" y="765006"/>
          <a:ext cx="2104057" cy="2104057"/>
        </a:xfrm>
        <a:prstGeom prst="ellipse">
          <a:avLst/>
        </a:prstGeom>
        <a:solidFill>
          <a:srgbClr val="E51836">
            <a:alpha val="21000"/>
          </a:srgbClr>
        </a:solidFill>
        <a:ln w="12700" cap="flat" cmpd="sng" algn="ctr">
          <a:solidFill>
            <a:srgbClr val="E5183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793" tIns="22860" rIns="115793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 5. </a:t>
          </a:r>
        </a:p>
      </dsp:txBody>
      <dsp:txXfrm>
        <a:off x="7042195" y="1073138"/>
        <a:ext cx="1487793" cy="1487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63A11-36E9-4A25-8109-6B76BCDA23A3}">
      <dsp:nvSpPr>
        <dsp:cNvPr id="0" name=""/>
        <dsp:cNvSpPr/>
      </dsp:nvSpPr>
      <dsp:spPr>
        <a:xfrm rot="16200000">
          <a:off x="-1274569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Derek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Leckner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984" y="790947"/>
        <a:ext cx="1397632" cy="2372842"/>
      </dsp:txXfrm>
    </dsp:sp>
    <dsp:sp modelId="{805F4345-1FF6-48B6-B6D8-8FEA11F865D1}">
      <dsp:nvSpPr>
        <dsp:cNvPr id="0" name=""/>
        <dsp:cNvSpPr/>
      </dsp:nvSpPr>
      <dsp:spPr>
        <a:xfrm rot="16200000">
          <a:off x="227885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Resul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Cobanoglu</a:t>
          </a:r>
          <a:endParaRPr lang="en-US" sz="36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Lead Data Engineer</a:t>
          </a:r>
          <a:endParaRPr lang="en-US" sz="20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 rot="5400000">
        <a:off x="1506438" y="790947"/>
        <a:ext cx="1397632" cy="2372842"/>
      </dsp:txXfrm>
    </dsp:sp>
    <dsp:sp modelId="{BC8F177E-C5B6-465C-8760-31443F5C675A}">
      <dsp:nvSpPr>
        <dsp:cNvPr id="0" name=""/>
        <dsp:cNvSpPr/>
      </dsp:nvSpPr>
      <dsp:spPr>
        <a:xfrm rot="16200000">
          <a:off x="173034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John</a:t>
          </a:r>
          <a:r>
            <a:rPr lang="en-US" sz="22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Thomson</a:t>
          </a:r>
          <a:endParaRPr lang="en-US" sz="22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3008894" y="790947"/>
        <a:ext cx="1397632" cy="2372842"/>
      </dsp:txXfrm>
    </dsp:sp>
    <dsp:sp modelId="{9C05AACF-2A10-4834-9F39-545A83F6CD8C}">
      <dsp:nvSpPr>
        <dsp:cNvPr id="0" name=""/>
        <dsp:cNvSpPr/>
      </dsp:nvSpPr>
      <dsp:spPr>
        <a:xfrm rot="16200000">
          <a:off x="3232796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Patrick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Patten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Data Engineer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 Strategist / SME</a:t>
          </a:r>
        </a:p>
      </dsp:txBody>
      <dsp:txXfrm rot="5400000">
        <a:off x="4511349" y="790947"/>
        <a:ext cx="1397632" cy="2372842"/>
      </dsp:txXfrm>
    </dsp:sp>
    <dsp:sp modelId="{4BD7E8D0-F5E4-437F-912F-0EEF2F755AA9}">
      <dsp:nvSpPr>
        <dsp:cNvPr id="0" name=""/>
        <dsp:cNvSpPr/>
      </dsp:nvSpPr>
      <dsp:spPr>
        <a:xfrm rot="16200000">
          <a:off x="4735251" y="1278552"/>
          <a:ext cx="3954738" cy="1397632"/>
        </a:xfrm>
        <a:prstGeom prst="flowChartManualOperation">
          <a:avLst/>
        </a:prstGeom>
        <a:solidFill>
          <a:srgbClr val="E5183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Matt </a:t>
          </a:r>
          <a:r>
            <a:rPr lang="en-US" sz="14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Dionne</a:t>
          </a:r>
          <a:endParaRPr lang="en-US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PM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Analytics</a:t>
          </a:r>
        </a:p>
      </dsp:txBody>
      <dsp:txXfrm rot="5400000">
        <a:off x="6013804" y="790947"/>
        <a:ext cx="1397632" cy="237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58F4C-6B1A-4901-9A19-260396C79F7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02862-8E0D-4E4F-946D-71113BB3C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2FCB-144E-4C2C-9C33-C3027144282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C140-DF75-4380-9C8E-9992C6E46E8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B25D-18AF-49A6-AD83-E3B83664264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5C0F-C00D-4E38-946D-38F662D7F39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9244-CD47-4B16-B9A6-FB990AC52DF2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4856-0109-481C-B401-2ECB925347D6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CE70-0FBB-4DF0-802B-91AC1C6D1A4F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8F73-210B-4A22-833A-5580414E4C46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5924-FA68-4CB0-9782-47F7D0BC7BDD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C806-5CDF-467F-B76D-B14EFF38065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507-B710-41E9-850F-3E50D7BCBEF7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7C2AB-5ABD-457B-B3E5-8FC105D7C96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3CB1-4DB3-405C-876B-B27AD0EBE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27443"/>
            <a:ext cx="5380383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Rutgers Data Science Bootcamp</a:t>
            </a:r>
          </a:p>
          <a:p>
            <a:r>
              <a:rPr lang="en-US" sz="2800" i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2800" i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1 - NBA Analysis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June 23, 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62182-91BD-42B3-823C-9E4E1EE07984}"/>
              </a:ext>
            </a:extLst>
          </p:cNvPr>
          <p:cNvSpPr/>
          <p:nvPr/>
        </p:nvSpPr>
        <p:spPr>
          <a:xfrm>
            <a:off x="408923" y="2503063"/>
            <a:ext cx="8212445" cy="3101225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024200" y="1321108"/>
            <a:ext cx="718309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set up the first API call to pull in the Game ID. We had to make these calls twice as it only allowed one seasons worth of data per call.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9C97F2-BE45-4050-A9FF-B3784E758B41}"/>
              </a:ext>
            </a:extLst>
          </p:cNvPr>
          <p:cNvGrpSpPr/>
          <p:nvPr/>
        </p:nvGrpSpPr>
        <p:grpSpPr>
          <a:xfrm>
            <a:off x="522631" y="2623710"/>
            <a:ext cx="7992717" cy="2867460"/>
            <a:chOff x="1351485" y="2816060"/>
            <a:chExt cx="6639852" cy="18966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15A261-2876-4E3A-B955-BF48B505C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0713" y="2816060"/>
              <a:ext cx="6335009" cy="6763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605DB3-B64D-4405-AD52-A5C2DB7E9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485" y="3560010"/>
              <a:ext cx="6639852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9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876C1D-A6AF-4845-B1F4-D8B9B1963EDC}"/>
              </a:ext>
            </a:extLst>
          </p:cNvPr>
          <p:cNvSpPr/>
          <p:nvPr/>
        </p:nvSpPr>
        <p:spPr>
          <a:xfrm>
            <a:off x="4465982" y="1067094"/>
            <a:ext cx="3943350" cy="4617023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49ACC-C78E-4D46-BC7B-5EE8EC2D3A3B}"/>
              </a:ext>
            </a:extLst>
          </p:cNvPr>
          <p:cNvSpPr/>
          <p:nvPr/>
        </p:nvSpPr>
        <p:spPr>
          <a:xfrm>
            <a:off x="424070" y="2544417"/>
            <a:ext cx="3631095" cy="1586916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2652000"/>
            <a:ext cx="3532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sets up the next API call to retrieve the rest of the data based on the Game ID from our previous pull.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EFDA9-BC9B-483E-ADD5-7F89D72F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38" y="1128779"/>
            <a:ext cx="384863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D0D8CD-6461-42F9-8429-F58212699844}"/>
              </a:ext>
            </a:extLst>
          </p:cNvPr>
          <p:cNvSpPr/>
          <p:nvPr/>
        </p:nvSpPr>
        <p:spPr>
          <a:xfrm>
            <a:off x="1178181" y="1469318"/>
            <a:ext cx="6775648" cy="4625012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48433" y="1058755"/>
            <a:ext cx="7847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maps the json data to the lists from the previous step: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7FA6-5C82-498E-942A-72395FA0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38" y="1579023"/>
            <a:ext cx="6533134" cy="44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F4BC5E-B113-4BA5-AE76-9AB965860764}"/>
              </a:ext>
            </a:extLst>
          </p:cNvPr>
          <p:cNvSpPr/>
          <p:nvPr/>
        </p:nvSpPr>
        <p:spPr>
          <a:xfrm>
            <a:off x="3309950" y="1685523"/>
            <a:ext cx="5731382" cy="3409723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C5A29-9D82-4589-B1B0-426CF5053B03}"/>
              </a:ext>
            </a:extLst>
          </p:cNvPr>
          <p:cNvSpPr/>
          <p:nvPr/>
        </p:nvSpPr>
        <p:spPr>
          <a:xfrm>
            <a:off x="69438" y="2653838"/>
            <a:ext cx="3124336" cy="1095557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Assembly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02668" y="2687566"/>
            <a:ext cx="32287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Lastly, we build our dataframe and export to csv for the analysis team.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87E2-280B-470F-8083-6B7EC6BB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4" y="1757855"/>
            <a:ext cx="5497779" cy="3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3. League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982336" y="857386"/>
            <a:ext cx="79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have grouped attendance into 4 quartiles for ease of analysis.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9C76E-DE98-4BFA-9D10-0CA3CCD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90" y="1295809"/>
            <a:ext cx="5931863" cy="4736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B68C4-ADB5-45A4-8363-F4E146D765A4}"/>
              </a:ext>
            </a:extLst>
          </p:cNvPr>
          <p:cNvSpPr txBox="1"/>
          <p:nvPr/>
        </p:nvSpPr>
        <p:spPr>
          <a:xfrm>
            <a:off x="262399" y="1956003"/>
            <a:ext cx="2472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 you might expect, as attendance grows the away team doesn’t seem to perform as well. 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is interesting is that the home team seems to be negatively affected by larger audiences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8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- League Final Score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2088666" y="822987"/>
            <a:ext cx="475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see here that at least in the first quarter, attendance seems to benefit home teams.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2FDAC-7AAF-439A-8F23-92B53B27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8" y="2077042"/>
            <a:ext cx="6911838" cy="36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9252A1-2C60-4362-9F53-C688800CD5C3}"/>
              </a:ext>
            </a:extLst>
          </p:cNvPr>
          <p:cNvSpPr/>
          <p:nvPr/>
        </p:nvSpPr>
        <p:spPr>
          <a:xfrm>
            <a:off x="522630" y="923681"/>
            <a:ext cx="5065369" cy="1857635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3A410-7B01-486D-9F21-7A4E556FDCA0}"/>
              </a:ext>
            </a:extLst>
          </p:cNvPr>
          <p:cNvSpPr/>
          <p:nvPr/>
        </p:nvSpPr>
        <p:spPr>
          <a:xfrm>
            <a:off x="6013983" y="1208304"/>
            <a:ext cx="2838470" cy="1560568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Field Goal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6013982" y="1264562"/>
            <a:ext cx="294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overall field goal %, attendance seems to drastically affect away teams’ performance, while benefiting home teams.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63B41-C749-4661-A559-10090F97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8" y="940551"/>
            <a:ext cx="4953691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A1FF-880A-4133-AF5A-2410E813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91" y="2898977"/>
            <a:ext cx="625879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E61333-95F7-4C72-9F6D-5DF998BE926E}"/>
              </a:ext>
            </a:extLst>
          </p:cNvPr>
          <p:cNvSpPr/>
          <p:nvPr/>
        </p:nvSpPr>
        <p:spPr>
          <a:xfrm>
            <a:off x="6593784" y="2836437"/>
            <a:ext cx="2205659" cy="1788061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3 Point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1238653" y="909437"/>
            <a:ext cx="65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found that 3-point percentages seem to improve for away teams when the venue is the most full (Q4).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DEE50-CCB3-4AE9-BD07-D7DD1EF4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093423"/>
            <a:ext cx="6401693" cy="3391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618276" y="2911946"/>
            <a:ext cx="2372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is likely due to the noise of the crowd impacting the home team’s ability to communicate on defense.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57D3AC0-DCEC-4CF6-8E7F-8447D12681A9}"/>
              </a:ext>
            </a:extLst>
          </p:cNvPr>
          <p:cNvSpPr/>
          <p:nvPr/>
        </p:nvSpPr>
        <p:spPr>
          <a:xfrm>
            <a:off x="6586376" y="2870175"/>
            <a:ext cx="2372941" cy="1477328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– League Free Throw %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937398"/>
            <a:ext cx="74949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Free throws take the defense out of the equation.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seems to be inspired to make a greater percentage when the venue is fuller, but at a certain point it becomes a distraction.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25131-ABA1-47D3-A441-AE1DBA9CA823}"/>
              </a:ext>
            </a:extLst>
          </p:cNvPr>
          <p:cNvSpPr txBox="1"/>
          <p:nvPr/>
        </p:nvSpPr>
        <p:spPr>
          <a:xfrm>
            <a:off x="6586376" y="2903913"/>
            <a:ext cx="237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Meanwhile, the away team only seems to be affected by the crowd up to a certain degree.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FAF75-4E8F-4D3B-A74B-EEDCF217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3" y="2105234"/>
            <a:ext cx="6181835" cy="3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Contents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9FE43B-B6BF-41C6-BB1C-896F11F23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306750"/>
              </p:ext>
            </p:extLst>
          </p:nvPr>
        </p:nvGraphicFramePr>
        <p:xfrm>
          <a:off x="172278" y="1628426"/>
          <a:ext cx="8839200" cy="363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8FECB1-4CDD-470F-8EC6-A8E5B891E9E4}"/>
              </a:ext>
            </a:extLst>
          </p:cNvPr>
          <p:cNvSpPr txBox="1"/>
          <p:nvPr/>
        </p:nvSpPr>
        <p:spPr>
          <a:xfrm>
            <a:off x="7581071" y="3193151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4A13AE5-E607-4DB1-8BA4-57336673F820}"/>
              </a:ext>
            </a:extLst>
          </p:cNvPr>
          <p:cNvSpPr/>
          <p:nvPr/>
        </p:nvSpPr>
        <p:spPr>
          <a:xfrm>
            <a:off x="1338470" y="4672111"/>
            <a:ext cx="2782956" cy="1478281"/>
          </a:xfrm>
          <a:prstGeom prst="parallelogram">
            <a:avLst/>
          </a:prstGeom>
          <a:solidFill>
            <a:srgbClr val="E5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3E0F354-F250-4A6B-A81D-7B003CD39098}"/>
              </a:ext>
            </a:extLst>
          </p:cNvPr>
          <p:cNvSpPr/>
          <p:nvPr/>
        </p:nvSpPr>
        <p:spPr>
          <a:xfrm flipH="1">
            <a:off x="4905652" y="4672997"/>
            <a:ext cx="2782956" cy="1478281"/>
          </a:xfrm>
          <a:prstGeom prst="parallelogram">
            <a:avLst/>
          </a:prstGeom>
          <a:solidFill>
            <a:srgbClr val="E5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A14CD4-91F0-4047-A65B-104B23E8EA6C}"/>
              </a:ext>
            </a:extLst>
          </p:cNvPr>
          <p:cNvSpPr/>
          <p:nvPr/>
        </p:nvSpPr>
        <p:spPr>
          <a:xfrm>
            <a:off x="2299253" y="889285"/>
            <a:ext cx="2782956" cy="1326474"/>
          </a:xfrm>
          <a:prstGeom prst="parallelogram">
            <a:avLst/>
          </a:prstGeom>
          <a:solidFill>
            <a:srgbClr val="E5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EE86C23-346B-4CA6-8AD8-70C81967EBBD}"/>
              </a:ext>
            </a:extLst>
          </p:cNvPr>
          <p:cNvSpPr/>
          <p:nvPr/>
        </p:nvSpPr>
        <p:spPr>
          <a:xfrm flipH="1">
            <a:off x="3935344" y="889284"/>
            <a:ext cx="2782956" cy="1326474"/>
          </a:xfrm>
          <a:prstGeom prst="parallelogram">
            <a:avLst/>
          </a:prstGeom>
          <a:solidFill>
            <a:srgbClr val="E5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5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645D93-2E42-4880-8EBA-8E85F8AFFEE0}"/>
              </a:ext>
            </a:extLst>
          </p:cNvPr>
          <p:cNvSpPr/>
          <p:nvPr/>
        </p:nvSpPr>
        <p:spPr>
          <a:xfrm>
            <a:off x="4518989" y="1091127"/>
            <a:ext cx="3521925" cy="4774588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A3795-8CCC-4CF8-94BF-46A316F7888F}"/>
              </a:ext>
            </a:extLst>
          </p:cNvPr>
          <p:cNvSpPr/>
          <p:nvPr/>
        </p:nvSpPr>
        <p:spPr>
          <a:xfrm>
            <a:off x="887896" y="2042951"/>
            <a:ext cx="2849218" cy="1477322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Data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Formating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59DD2-AC6F-4B34-AA32-DF91EFC0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54" y="1194235"/>
            <a:ext cx="3362794" cy="4572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887896" y="2059814"/>
            <a:ext cx="29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code takes all the home games and groups them by team to sort them by lowest to highest average attendance.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1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DataFrame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2032102" y="1215552"/>
            <a:ext cx="486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resulting dataframe is what we used to derived the following plots.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99F0F-C38C-4D09-9AEE-EDEEFEC4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9" y="2252431"/>
            <a:ext cx="8011620" cy="27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Points Per Game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A565-129E-4558-B99F-9BC1B1BCB48A}"/>
              </a:ext>
            </a:extLst>
          </p:cNvPr>
          <p:cNvSpPr txBox="1"/>
          <p:nvPr/>
        </p:nvSpPr>
        <p:spPr>
          <a:xfrm>
            <a:off x="944009" y="1261718"/>
            <a:ext cx="691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According to famous NBA statistician Jeff </a:t>
            </a:r>
            <a:r>
              <a:rPr lang="en-US" dirty="0" err="1"/>
              <a:t>Sagarin</a:t>
            </a:r>
            <a:r>
              <a:rPr lang="en-US" dirty="0"/>
              <a:t>, the average home court advantage in the NBA is right around 2.33 points per game.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agree with Jeff per our findings.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C6D12-2D2F-4607-B9E3-A3FDA979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51" y="2667970"/>
            <a:ext cx="3773766" cy="2720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780C7-4377-439F-A6B2-EDA2D39B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67971"/>
            <a:ext cx="3837332" cy="27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2C57362-8CC8-44A0-A0A0-25CE97869D38}"/>
              </a:ext>
            </a:extLst>
          </p:cNvPr>
          <p:cNvSpPr/>
          <p:nvPr/>
        </p:nvSpPr>
        <p:spPr>
          <a:xfrm>
            <a:off x="2208242" y="877300"/>
            <a:ext cx="4629880" cy="1909023"/>
          </a:xfrm>
          <a:prstGeom prst="rect">
            <a:avLst/>
          </a:prstGeom>
          <a:solidFill>
            <a:srgbClr val="E51836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Field Goal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32F20-E487-4550-B18F-65FB3B71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90" y="2877939"/>
            <a:ext cx="3837332" cy="2759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59DCC-6D60-40C9-A293-3959B962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6" y="2820075"/>
            <a:ext cx="3884721" cy="287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694D72-B181-4154-987D-CC93B4218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250" y="922046"/>
            <a:ext cx="451548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3 Point Percentage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D4701-0342-48D3-878F-9465FE48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" y="2759108"/>
            <a:ext cx="4353764" cy="2982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5701F-DAA3-43F7-9C89-AE9CE19C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020" y="2759112"/>
            <a:ext cx="4170688" cy="2982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home team advantage is on display when we look at 3pt percentages per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vs Away Teams – Free Throw Percentage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E6DDE-2179-48A2-9983-E62BBBDD19DF}"/>
              </a:ext>
            </a:extLst>
          </p:cNvPr>
          <p:cNvSpPr txBox="1"/>
          <p:nvPr/>
        </p:nvSpPr>
        <p:spPr>
          <a:xfrm>
            <a:off x="1698536" y="1438222"/>
            <a:ext cx="564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looking at free throw percentages we see a flat line as with the previous examples.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4A32-CDDD-4FEC-9DC2-491C140B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2651926"/>
            <a:ext cx="4161183" cy="293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637B5-43C5-46FF-A30F-3FB5CBD3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89" y="2616187"/>
            <a:ext cx="3961394" cy="28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4. Team Analysis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634544-A705-45DA-BD6C-CA477585C67F}"/>
              </a:ext>
            </a:extLst>
          </p:cNvPr>
          <p:cNvSpPr/>
          <p:nvPr/>
        </p:nvSpPr>
        <p:spPr>
          <a:xfrm>
            <a:off x="522632" y="2191657"/>
            <a:ext cx="7886700" cy="3001189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following code plots individual team performance across all of their games in a few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4E34-C9F5-485F-9E67-5577E67D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1" y="2283104"/>
            <a:ext cx="7689040" cy="2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- Grizzlies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the previous graphs show there may be some correlation, the r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value from individual teams suggests otherwise.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22C2-3AEB-4E9F-8FE7-01F6DED7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2506123"/>
            <a:ext cx="4227669" cy="294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2503F-6C8C-4EA6-8ED0-2DBA5051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06123"/>
            <a:ext cx="4166103" cy="28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 Analysis – p-Value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78271-D2FF-4AB5-9363-24D8AC13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2" y="1116627"/>
            <a:ext cx="8117785" cy="4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EA0463-AE94-4A9C-BB56-B67BD7E4D21F}"/>
              </a:ext>
            </a:extLst>
          </p:cNvPr>
          <p:cNvSpPr/>
          <p:nvPr/>
        </p:nvSpPr>
        <p:spPr>
          <a:xfrm>
            <a:off x="0" y="2663687"/>
            <a:ext cx="9144000" cy="2001068"/>
          </a:xfrm>
          <a:prstGeom prst="rect">
            <a:avLst/>
          </a:prstGeom>
          <a:solidFill>
            <a:srgbClr val="E5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Five Guys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1E8AFD-EEDA-4AC3-8CB8-9F263C28F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913486"/>
              </p:ext>
            </p:extLst>
          </p:nvPr>
        </p:nvGraphicFramePr>
        <p:xfrm>
          <a:off x="811280" y="1542912"/>
          <a:ext cx="7415420" cy="395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706C-89F6-42E3-9F88-F604D3BA7B97}"/>
              </a:ext>
            </a:extLst>
          </p:cNvPr>
          <p:cNvSpPr txBox="1"/>
          <p:nvPr/>
        </p:nvSpPr>
        <p:spPr>
          <a:xfrm>
            <a:off x="2408880" y="846697"/>
            <a:ext cx="41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Handcrafted Analytics and Py’s since 2020</a:t>
            </a:r>
          </a:p>
        </p:txBody>
      </p:sp>
    </p:spTree>
    <p:extLst>
      <p:ext uri="{BB962C8B-B14F-4D97-AF65-F5344CB8AC3E}">
        <p14:creationId xmlns:p14="http://schemas.microsoft.com/office/powerpoint/2010/main" val="401671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5. Conclusion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469623" y="1265565"/>
            <a:ext cx="7992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While we found some interesting correlations between attendance and performance, we could not confirm causation.</a:t>
            </a:r>
          </a:p>
          <a:p>
            <a:pPr algn="ctr"/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We’ll be watching along with everyone else!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A11B7-180A-4681-944B-7B863A3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50" y="2918828"/>
            <a:ext cx="3297062" cy="29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1. Project Overview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93410-D7E6-4425-8026-3EB6015F5A5D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Hypothesis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522632" y="1103917"/>
            <a:ext cx="79927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“If we look at </a:t>
            </a:r>
            <a:r>
              <a:rPr lang="en-US" sz="21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NBA team performance vs game attendance, we can predict which teams will perform better without an audience in the upcoming ‘Disney Bubble League’ in July 2020.”</a:t>
            </a:r>
          </a:p>
        </p:txBody>
      </p:sp>
      <p:pic>
        <p:nvPicPr>
          <p:cNvPr id="1026" name="Picture 2" descr="NBA Basketball Team Logos Vector EPS SVG PSD">
            <a:extLst>
              <a:ext uri="{FF2B5EF4-FFF2-40B4-BE49-F238E27FC236}">
                <a16:creationId xmlns:a16="http://schemas.microsoft.com/office/drawing/2014/main" id="{F6C43D46-E676-42FD-B820-117B351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43" y="2666476"/>
            <a:ext cx="5632314" cy="315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D288EFC-7C16-4490-A3ED-35C6FF777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52597"/>
              </p:ext>
            </p:extLst>
          </p:nvPr>
        </p:nvGraphicFramePr>
        <p:xfrm>
          <a:off x="1524000" y="1397000"/>
          <a:ext cx="6096000" cy="2026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46319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909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12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Seasons*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2018-2019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2019-2020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54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Teams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N=30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47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Games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N=1217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N=985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6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Attendance per Game</a:t>
                      </a:r>
                    </a:p>
                  </a:txBody>
                  <a:tcPr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17,870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17,797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18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452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CFEC4-6802-41A3-BD3F-B0D02A1D7D36}"/>
              </a:ext>
            </a:extLst>
          </p:cNvPr>
          <p:cNvSpPr txBox="1"/>
          <p:nvPr/>
        </p:nvSpPr>
        <p:spPr>
          <a:xfrm>
            <a:off x="570877" y="5724998"/>
            <a:ext cx="779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*We analyzed regular season play only to limit additional variables in the playoffs.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217B0-CA45-4108-81BC-F80FDE1EDBBE}"/>
              </a:ext>
            </a:extLst>
          </p:cNvPr>
          <p:cNvSpPr txBox="1"/>
          <p:nvPr/>
        </p:nvSpPr>
        <p:spPr>
          <a:xfrm>
            <a:off x="1417983" y="3928127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evaluated several data sources and found everything available from two APIs on SportRadar.com.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11F3C-3F49-4408-9C18-E93A3A4D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5" y="4695058"/>
            <a:ext cx="859343" cy="844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CF676-983B-4850-87D6-E16E8BB63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14" y="4810208"/>
            <a:ext cx="685896" cy="81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B8922-DDDA-4BA6-BCFB-A6B901C09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59" y="4995971"/>
            <a:ext cx="2200582" cy="447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995BB-FCB9-46AF-8E01-9A8D756A6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285" y="4765090"/>
            <a:ext cx="1052485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0954EE-0189-4538-B4DA-7AADA2C8F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16" y="4424102"/>
            <a:ext cx="2010056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77546F-1344-4900-ABBC-82763C3E96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1275" y="4864525"/>
            <a:ext cx="1199049" cy="6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67E571-7C04-47C5-ADE1-B5A766AB8AF1}"/>
              </a:ext>
            </a:extLst>
          </p:cNvPr>
          <p:cNvSpPr/>
          <p:nvPr/>
        </p:nvSpPr>
        <p:spPr>
          <a:xfrm>
            <a:off x="3191440" y="1098293"/>
            <a:ext cx="5579450" cy="3067307"/>
          </a:xfrm>
          <a:prstGeom prst="rect">
            <a:avLst/>
          </a:prstGeom>
          <a:solidFill>
            <a:srgbClr val="E51836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Parameters Code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73109" y="2502677"/>
            <a:ext cx="1970193" cy="1200329"/>
          </a:xfrm>
          <a:prstGeom prst="rect">
            <a:avLst/>
          </a:prstGeom>
          <a:noFill/>
          <a:ln>
            <a:solidFill>
              <a:srgbClr val="E5183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Code to add Seasons column and calculate the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5EB97-E85C-4F38-B7B5-E53FA2F4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40" y="1098295"/>
            <a:ext cx="5579451" cy="412439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A18F2C9-DCAB-496A-A6C2-1B64CFA6FF76}"/>
              </a:ext>
            </a:extLst>
          </p:cNvPr>
          <p:cNvSpPr/>
          <p:nvPr/>
        </p:nvSpPr>
        <p:spPr>
          <a:xfrm>
            <a:off x="2343302" y="2526378"/>
            <a:ext cx="848138" cy="1152929"/>
          </a:xfrm>
          <a:prstGeom prst="rightArrow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DB2F87-FB33-4C34-8726-2EDF902D7FD0}"/>
              </a:ext>
            </a:extLst>
          </p:cNvPr>
          <p:cNvSpPr/>
          <p:nvPr/>
        </p:nvSpPr>
        <p:spPr>
          <a:xfrm>
            <a:off x="2093809" y="1910909"/>
            <a:ext cx="4505774" cy="2029514"/>
          </a:xfrm>
          <a:prstGeom prst="rect">
            <a:avLst/>
          </a:prstGeom>
          <a:solidFill>
            <a:srgbClr val="E51836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541F-7BFA-479C-B8B4-DDE11691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2" y="58022"/>
            <a:ext cx="7886700" cy="7056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Considerations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26D-8205-4543-9CA7-8C18E18B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894"/>
            <a:ext cx="199100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BA35-EE0F-4ABB-BEBA-21534EB9317F}"/>
              </a:ext>
            </a:extLst>
          </p:cNvPr>
          <p:cNvSpPr/>
          <p:nvPr/>
        </p:nvSpPr>
        <p:spPr>
          <a:xfrm>
            <a:off x="522632" y="6276894"/>
            <a:ext cx="7992717" cy="45719"/>
          </a:xfrm>
          <a:prstGeom prst="rect">
            <a:avLst/>
          </a:prstGeom>
          <a:solidFill>
            <a:srgbClr val="E51836"/>
          </a:solidFill>
          <a:ln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2D717B-FED3-4573-B2FE-57087D39430D}"/>
              </a:ext>
            </a:extLst>
          </p:cNvPr>
          <p:cNvCxnSpPr/>
          <p:nvPr/>
        </p:nvCxnSpPr>
        <p:spPr>
          <a:xfrm>
            <a:off x="522632" y="763670"/>
            <a:ext cx="7992717" cy="0"/>
          </a:xfrm>
          <a:prstGeom prst="line">
            <a:avLst/>
          </a:prstGeom>
          <a:ln>
            <a:solidFill>
              <a:srgbClr val="E518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638B894-F5CB-41EC-A4AE-32E1D6A3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658B5-A6EC-4802-97AA-6D3AE7F71821}"/>
              </a:ext>
            </a:extLst>
          </p:cNvPr>
          <p:cNvSpPr txBox="1"/>
          <p:nvPr/>
        </p:nvSpPr>
        <p:spPr>
          <a:xfrm>
            <a:off x="393396" y="1284137"/>
            <a:ext cx="79927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does attendance impact key performance indicators?</a:t>
            </a:r>
          </a:p>
          <a:p>
            <a:pPr algn="ctr"/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Home Team vs Away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ACC3B-B03E-42E0-AB61-A9FCFF25EF22}"/>
              </a:ext>
            </a:extLst>
          </p:cNvPr>
          <p:cNvSpPr txBox="1"/>
          <p:nvPr/>
        </p:nvSpPr>
        <p:spPr>
          <a:xfrm>
            <a:off x="1294503" y="2446296"/>
            <a:ext cx="3697356" cy="191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sz="2100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</a:t>
            </a: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Quarter Score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28C80-7658-42B6-B613-2940F564EBBF}"/>
              </a:ext>
            </a:extLst>
          </p:cNvPr>
          <p:cNvSpPr txBox="1"/>
          <p:nvPr/>
        </p:nvSpPr>
        <p:spPr>
          <a:xfrm>
            <a:off x="4389755" y="2446296"/>
            <a:ext cx="2068195" cy="149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FG%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3pt%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FT%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380A0-F828-40F6-ABA0-CB684060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43"/>
            <a:ext cx="9143999" cy="632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AF91-4632-4A48-A0BC-20AB5D0D29E5}"/>
              </a:ext>
            </a:extLst>
          </p:cNvPr>
          <p:cNvSpPr txBox="1"/>
          <p:nvPr/>
        </p:nvSpPr>
        <p:spPr>
          <a:xfrm>
            <a:off x="543339" y="4258222"/>
            <a:ext cx="53803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2. Data Assembly</a:t>
            </a:r>
          </a:p>
          <a:p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0A05A-1E61-419B-8225-50C27E8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3CB1-4DB3-405C-876B-B27AD0EBE08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459CE-3466-455A-8FD5-9D14FA580553}"/>
              </a:ext>
            </a:extLst>
          </p:cNvPr>
          <p:cNvSpPr/>
          <p:nvPr/>
        </p:nvSpPr>
        <p:spPr>
          <a:xfrm>
            <a:off x="649357" y="4850296"/>
            <a:ext cx="543339" cy="5565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72193-1A1B-4AF5-A2D5-06BD5A09B613}"/>
              </a:ext>
            </a:extLst>
          </p:cNvPr>
          <p:cNvSpPr/>
          <p:nvPr/>
        </p:nvSpPr>
        <p:spPr>
          <a:xfrm>
            <a:off x="649356" y="4572000"/>
            <a:ext cx="4863548" cy="1166191"/>
          </a:xfrm>
          <a:prstGeom prst="rect">
            <a:avLst/>
          </a:prstGeom>
          <a:noFill/>
          <a:ln w="57150">
            <a:solidFill>
              <a:srgbClr val="E51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800</Words>
  <Application>Microsoft Office PowerPoint</Application>
  <PresentationFormat>On-screen Show (4:3)</PresentationFormat>
  <Paragraphs>145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Contents</vt:lpstr>
      <vt:lpstr>The Five Guys</vt:lpstr>
      <vt:lpstr>PowerPoint Presentation</vt:lpstr>
      <vt:lpstr>Hypothesis</vt:lpstr>
      <vt:lpstr>Parameters</vt:lpstr>
      <vt:lpstr>Parameters Code</vt:lpstr>
      <vt:lpstr>Considerations</vt:lpstr>
      <vt:lpstr>PowerPoint Presentation</vt:lpstr>
      <vt:lpstr>Data Assembly </vt:lpstr>
      <vt:lpstr>Data Assembly </vt:lpstr>
      <vt:lpstr>Data Assembly </vt:lpstr>
      <vt:lpstr>Data Assembly </vt:lpstr>
      <vt:lpstr>PowerPoint Presentation</vt:lpstr>
      <vt:lpstr>Home vs Away - League Final Score</vt:lpstr>
      <vt:lpstr>Home vs Away - League Final Score</vt:lpstr>
      <vt:lpstr>Home vs Away – League Field Goal %</vt:lpstr>
      <vt:lpstr>Home vs Away – League 3 Point %</vt:lpstr>
      <vt:lpstr>Home vs Away – League Free Throw %</vt:lpstr>
      <vt:lpstr>Home vs Away Teams – Data Formating</vt:lpstr>
      <vt:lpstr>Home vs Away Teams – DataFrame</vt:lpstr>
      <vt:lpstr>Home vs Away Teams – Points Per Game</vt:lpstr>
      <vt:lpstr>Home vs Away Teams – Field Goal Percentage</vt:lpstr>
      <vt:lpstr>Home vs Away Teams – 3 Point Percentage</vt:lpstr>
      <vt:lpstr>Home vs Away Teams – Free Throw Percentage</vt:lpstr>
      <vt:lpstr>PowerPoint Presentation</vt:lpstr>
      <vt:lpstr>Team Analysis - Code</vt:lpstr>
      <vt:lpstr>Team Analysis - Grizzlies</vt:lpstr>
      <vt:lpstr>Team Analysis – p-Value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Dionne</dc:creator>
  <cp:lastModifiedBy>Matt Dionne</cp:lastModifiedBy>
  <cp:revision>55</cp:revision>
  <dcterms:created xsi:type="dcterms:W3CDTF">2020-06-16T23:54:19Z</dcterms:created>
  <dcterms:modified xsi:type="dcterms:W3CDTF">2020-06-23T23:38:12Z</dcterms:modified>
</cp:coreProperties>
</file>