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19135105/pexels-photo-19135105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120640" y="462915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4" name="Text 1"/>
          <p:cNvSpPr/>
          <p:nvPr/>
        </p:nvSpPr>
        <p:spPr>
          <a:xfrm>
            <a:off x="457200" y="2057400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NS Rentals: Real-time Insights for Rental Market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457200" y="2828925"/>
            <a:ext cx="274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Your Solution for Halifax Southwest Properties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Advanced Alert System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market developments in real-time.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Receive instant alerts for any significant changes.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Promptly communicate updates to relevant stakeholders.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Stay ahead of competition with up-to-date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Replacing Third-Party Models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replacing third-party models, companies can reduce dependency on external providers and gain more control over their operations.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enables businesses to tailor their models specifically to their needs, improving overall efficiency and effectiveness.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Moreover, by developing in-house models, companies can reduce costs associated with licensing and maintenance fees.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approach also allows organizations to have full ownership of their models, facilitating easier updates and customization.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Welcome to NS Rentals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NS Rentals provides a new solution for accessing real-time data on the rental market.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platform offers up-to-date information on rental prices, availability, and trends.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NS Rentals, you can make informed decisions about renting or investing in properties.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ahead of the competition with our comprehensive and accurate market insights.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Challenge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Halifax Southwest Properties is struggling with outdated and cumbersome manual methods for rental pricing.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methods are time-consuming and inefficient, causing delays in setting accurate rental prices.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lack of automation hinders the company's ability to respond quickly to market changes and competitor strategies.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a result, Halifax Southwest Properties may be losing potential revenue and competitive advantage.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Importance of Staying Relevant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a rapidly evolving rental market, staying relevant is more crucial than ever.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Adapting to changing trends and customer preferences is key for success.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Failure to stay relevant can lead to loss of customers and market share.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innovation and market research are essential to stay ahead.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Collection Challenges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 collection of data from competitor websites is time-consuming and prone to errors.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Comparison using Excel sheets can lead to inaccuracies and difficulties in keeping track of updates.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automation hinders scalability and efficiency in data collection and analysis processes.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collected manually may not be comprehensive, leading to incomplete insights and decision-making.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Semi-Automated Data Collection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Semi-automated data collection allows for efficient extraction of listings and company information from competitor websites.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leveraging intelligent algorithms and automation tools, manual effort is significantly reduced.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 only does this save time and resources, but it also ensures accuracy and consistency in data collection.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the ability to extract large volumes of data quickly, businesses can gain valuable insights for competitive analysis.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Rental Prediction and Property Clustering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machine learning models, we can accurately predict rental rates for properties.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predictions help property owners set competitive prices and maximize revenue.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Additionally, our models recommend similar properties from competitors, giving users more options to choose from.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clustering properties based on various features, we can provide personalized recommendations to users.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Deep Insights Dashboard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analytics provide detailed insights into the Halifax rental market.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rental trends, property prices, and vacancy rates in Halifax.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key factors impacting rental demand and supply in the market.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Leveraging data to make informed decisions and optimize rental strategies.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Integration of Advanced Features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 Maps allows for advanced feature integration, enhancing user experience.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AI-driven comparisons provide insightful data and analysis for decision-making.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combination of Google Maps and AI-driven comparisons creates a powerful tool.</a:t>
            </a:r>
            <a:endParaRPr lang="en-US" sz="1600" dirty="0"/>
          </a:p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make data-driven decisions efficiently and effectively.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2024-04-18T22:29:42Z</dcterms:created>
  <dcterms:modified xsi:type="dcterms:W3CDTF">2024-04-18T22:29:42Z</dcterms:modified>
</cp:coreProperties>
</file>