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B4E59-E116-443D-86E5-62B2FA3DF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1D11CE-77C1-4CC4-B59B-5CBC5253D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0E0946-9B35-4061-A918-4EEB49CC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6666-062A-4A33-A562-864DE0DB6B01}" type="datetimeFigureOut">
              <a:rPr lang="zh-CN" altLang="en-US" smtClean="0"/>
              <a:t>2022/3/22,Tuesday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52073-7482-4F9C-8522-3173CF30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CAE89-D4FE-4F7C-89FF-7B85CB53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9EF5-533F-4E19-A3F1-AA0436ED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4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623E-A820-4EB6-838F-D5AD0173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F1E4EC-BD45-4B43-830A-B366EEC59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9EA51-387B-4A60-9079-CB41F880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6666-062A-4A33-A562-864DE0DB6B01}" type="datetimeFigureOut">
              <a:rPr lang="zh-CN" altLang="en-US" smtClean="0"/>
              <a:t>2022/3/22,Tuesday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C00FD-2711-4F3A-B024-683C89E9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E1484-6166-481B-A704-54803A8D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9EF5-533F-4E19-A3F1-AA0436ED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1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7E0E26-6F98-4386-ADB5-BBC492860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DAB0E7-1FDD-470D-BD9C-4B0FEA40E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31C34-6DE5-45BE-95B6-7A1912AC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6666-062A-4A33-A562-864DE0DB6B01}" type="datetimeFigureOut">
              <a:rPr lang="zh-CN" altLang="en-US" smtClean="0"/>
              <a:t>2022/3/22,Tuesday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D56C0E-F350-4A3B-979A-60C9679A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64920-D76E-4A04-9D4F-514FFD78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9EF5-533F-4E19-A3F1-AA0436ED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36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8CA3A-779E-42C9-8EF3-CA4962C9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D5BFA-0990-4AE8-AF21-5C45F5A6B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963C79-44CE-4B39-9442-ED31B5AD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6666-062A-4A33-A562-864DE0DB6B01}" type="datetimeFigureOut">
              <a:rPr lang="zh-CN" altLang="en-US" smtClean="0"/>
              <a:t>2022/3/22,Tuesday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0A905-1103-48BE-84B8-DE1223D4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9FCC5-13B6-4105-B8A0-4094284D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9EF5-533F-4E19-A3F1-AA0436ED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63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EFC33-210B-46D2-8DA0-D9CEE30A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6FA527-1814-4E44-9FC3-7E82445F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4557E-826D-443D-8340-FC37FFD2A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6666-062A-4A33-A562-864DE0DB6B01}" type="datetimeFigureOut">
              <a:rPr lang="zh-CN" altLang="en-US" smtClean="0"/>
              <a:t>2022/3/22,Tuesday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D0CAA-AA7C-49A6-94E1-0A35BCA0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2E5CB-3565-49DB-9E87-1FB23B1E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9EF5-533F-4E19-A3F1-AA0436ED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47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4C3A2-50E6-482A-8BB0-836EBE00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04315-CACC-4334-8626-E2967B563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F490B-37C1-4FEE-82BC-AFBCEDA97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C5BA8A-0F08-48B8-AE5D-CE6873CC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6666-062A-4A33-A562-864DE0DB6B01}" type="datetimeFigureOut">
              <a:rPr lang="zh-CN" altLang="en-US" smtClean="0"/>
              <a:t>2022/3/22,Tuesday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83A4E7-4A93-4697-87CF-293FC229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7CEE21-2B12-4F56-AB73-F8316309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9EF5-533F-4E19-A3F1-AA0436ED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03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EEFD0-9CD1-41E2-BD9C-791B0551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577C55-E1A2-44E7-A55D-6E149FFA5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5D42A-7574-4BBB-9CBF-7DAC85E01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D22B13-545F-471F-ACCF-4BBE2866E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E7CDD2-12D5-4A71-B1E8-C02B04683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75F4AB-69EA-4F18-960B-A36DBB7A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6666-062A-4A33-A562-864DE0DB6B01}" type="datetimeFigureOut">
              <a:rPr lang="zh-CN" altLang="en-US" smtClean="0"/>
              <a:t>2022/3/22,Tuesday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E86AC7-DCF7-4A77-A50B-918A0D08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22EB3-9E9F-4BC9-9A83-8DC0487F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9EF5-533F-4E19-A3F1-AA0436ED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0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FD4D8-42EC-439C-AC95-E20A7CD1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C47426-5F4F-49EC-B05A-E634D3D3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6666-062A-4A33-A562-864DE0DB6B01}" type="datetimeFigureOut">
              <a:rPr lang="zh-CN" altLang="en-US" smtClean="0"/>
              <a:t>2022/3/22,Tuesday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F74A8B-9D1A-4DF2-A7A0-9E54085C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5E874F-A310-4924-9AE2-01DA8937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9EF5-533F-4E19-A3F1-AA0436ED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33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584762-4083-4309-B9EE-64724AD2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6666-062A-4A33-A562-864DE0DB6B01}" type="datetimeFigureOut">
              <a:rPr lang="zh-CN" altLang="en-US" smtClean="0"/>
              <a:t>2022/3/22,Tuesday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DC94FB-804E-4286-9C4D-547A82B2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E845A5-4C6F-4C7C-9B28-B90E1831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9EF5-533F-4E19-A3F1-AA0436ED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8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57940-7C83-4DC2-96C6-43ACF59E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5F24B-ACCA-404F-A40E-D95A86A30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101428-97A3-44C3-893A-0AAC4CE97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0C2848-1CC1-4541-B7C3-573ECE59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6666-062A-4A33-A562-864DE0DB6B01}" type="datetimeFigureOut">
              <a:rPr lang="zh-CN" altLang="en-US" smtClean="0"/>
              <a:t>2022/3/22,Tuesday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A3928-299A-4E1A-81E3-8077A189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459F5A-8BF4-4383-A167-CD85092E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9EF5-533F-4E19-A3F1-AA0436ED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1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18230-7719-4CE5-88E1-4B869665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E0518F-081B-42F4-9C66-6FC030C34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9D551B-E3C2-4D6F-BCAD-EE9AE1E4D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F0C20-928A-4639-9518-3700CA31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6666-062A-4A33-A562-864DE0DB6B01}" type="datetimeFigureOut">
              <a:rPr lang="zh-CN" altLang="en-US" smtClean="0"/>
              <a:t>2022/3/22,Tuesday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79D88-1F14-4F24-8FC6-7183D7B9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FC3DA8-A7AB-4A6D-8EE0-819E6E01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9EF5-533F-4E19-A3F1-AA0436ED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6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862C3D-B129-4552-94EC-0CB37024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392C1D-F2B1-4558-AA89-6F0C6507B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16513-690F-432A-96BA-F30C44D9A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6666-062A-4A33-A562-864DE0DB6B01}" type="datetimeFigureOut">
              <a:rPr lang="zh-CN" altLang="en-US" smtClean="0"/>
              <a:t>2022/3/22,Tuesday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44C8A-C873-470D-BC23-9B5C9E07B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151C8-09FA-4C35-B7E0-C8B74699C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79EF5-533F-4E19-A3F1-AA0436ED8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00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6303384-95D4-462F-9653-1A4DCD543478}"/>
              </a:ext>
            </a:extLst>
          </p:cNvPr>
          <p:cNvSpPr txBox="1"/>
          <p:nvPr/>
        </p:nvSpPr>
        <p:spPr>
          <a:xfrm>
            <a:off x="1235280" y="1047946"/>
            <a:ext cx="2296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4D63138-FB2B-4767-A9AC-3241E0D020A6}"/>
              </a:ext>
            </a:extLst>
          </p:cNvPr>
          <p:cNvCxnSpPr>
            <a:cxnSpLocks/>
          </p:cNvCxnSpPr>
          <p:nvPr/>
        </p:nvCxnSpPr>
        <p:spPr>
          <a:xfrm flipH="1">
            <a:off x="3137483" y="796954"/>
            <a:ext cx="394282" cy="2509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8FF08D4-6FCD-406F-9BDD-EB622F95845B}"/>
              </a:ext>
            </a:extLst>
          </p:cNvPr>
          <p:cNvSpPr txBox="1"/>
          <p:nvPr/>
        </p:nvSpPr>
        <p:spPr>
          <a:xfrm>
            <a:off x="3473042" y="5238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填服务器地址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BC476BC-7E78-4E94-8CF6-248C3F315EED}"/>
              </a:ext>
            </a:extLst>
          </p:cNvPr>
          <p:cNvCxnSpPr>
            <a:cxnSpLocks/>
          </p:cNvCxnSpPr>
          <p:nvPr/>
        </p:nvCxnSpPr>
        <p:spPr>
          <a:xfrm flipH="1">
            <a:off x="4750211" y="4704574"/>
            <a:ext cx="286588" cy="2509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41365DB-D980-4A52-8DAA-831DE8EB4604}"/>
              </a:ext>
            </a:extLst>
          </p:cNvPr>
          <p:cNvSpPr txBox="1"/>
          <p:nvPr/>
        </p:nvSpPr>
        <p:spPr>
          <a:xfrm>
            <a:off x="1312418" y="132494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…………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428E13-6715-4C97-A630-6DB500938B68}"/>
              </a:ext>
            </a:extLst>
          </p:cNvPr>
          <p:cNvSpPr txBox="1"/>
          <p:nvPr/>
        </p:nvSpPr>
        <p:spPr>
          <a:xfrm>
            <a:off x="536943" y="60122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创建表单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55E770-C3EF-4E9D-9F7F-F86BE456087B}"/>
              </a:ext>
            </a:extLst>
          </p:cNvPr>
          <p:cNvSpPr txBox="1"/>
          <p:nvPr/>
        </p:nvSpPr>
        <p:spPr>
          <a:xfrm>
            <a:off x="536943" y="2037602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普通文本框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47A399-A030-4FAA-815B-8BDCA8B55CA2}"/>
              </a:ext>
            </a:extLst>
          </p:cNvPr>
          <p:cNvSpPr txBox="1"/>
          <p:nvPr/>
        </p:nvSpPr>
        <p:spPr>
          <a:xfrm>
            <a:off x="1177503" y="2385793"/>
            <a:ext cx="5827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"yhm"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A32E4E0-3610-49AE-AB71-4648DCE0D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79" y="2774222"/>
            <a:ext cx="2352381" cy="3047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7349513-24B2-4ED4-B874-92FBAF8CC7D6}"/>
              </a:ext>
            </a:extLst>
          </p:cNvPr>
          <p:cNvSpPr txBox="1"/>
          <p:nvPr/>
        </p:nvSpPr>
        <p:spPr>
          <a:xfrm>
            <a:off x="536943" y="324433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密码文本框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13477E9-285D-409C-8960-9DF75D8150C2}"/>
              </a:ext>
            </a:extLst>
          </p:cNvPr>
          <p:cNvSpPr txBox="1"/>
          <p:nvPr/>
        </p:nvSpPr>
        <p:spPr>
          <a:xfrm>
            <a:off x="1177503" y="3591155"/>
            <a:ext cx="6330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"password"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"yhm"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309EB74-BA32-4C2B-B3CA-A609AED3B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280" y="4011108"/>
            <a:ext cx="2180952" cy="285714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15F733A-F7A5-44B4-8FD8-D3821954BB4B}"/>
              </a:ext>
            </a:extLst>
          </p:cNvPr>
          <p:cNvSpPr txBox="1"/>
          <p:nvPr/>
        </p:nvSpPr>
        <p:spPr>
          <a:xfrm>
            <a:off x="536943" y="451990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4.</a:t>
            </a:r>
            <a:r>
              <a:rPr lang="zh-CN" altLang="en-US">
                <a:solidFill>
                  <a:schemeClr val="bg1"/>
                </a:solidFill>
              </a:rPr>
              <a:t>单选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ECA13BF-4188-4CE2-B7F8-1E7EB3EEF30D}"/>
              </a:ext>
            </a:extLst>
          </p:cNvPr>
          <p:cNvSpPr txBox="1"/>
          <p:nvPr/>
        </p:nvSpPr>
        <p:spPr>
          <a:xfrm>
            <a:off x="1177503" y="4889240"/>
            <a:ext cx="7933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"chose1"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选项一</a:t>
            </a: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"chose2"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选项二</a:t>
            </a: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"chose3"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选项三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8F61DF8-D84D-46E7-847B-02882E9C4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280" y="5852140"/>
            <a:ext cx="2457143" cy="257143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07E00E0-63B1-4E28-9282-C0326C93FB03}"/>
              </a:ext>
            </a:extLst>
          </p:cNvPr>
          <p:cNvSpPr txBox="1"/>
          <p:nvPr/>
        </p:nvSpPr>
        <p:spPr>
          <a:xfrm>
            <a:off x="4598217" y="43352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单选组名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328AED-90D6-4C35-B3F3-3D5BBC2FEF29}"/>
              </a:ext>
            </a:extLst>
          </p:cNvPr>
          <p:cNvCxnSpPr>
            <a:cxnSpLocks/>
          </p:cNvCxnSpPr>
          <p:nvPr/>
        </p:nvCxnSpPr>
        <p:spPr>
          <a:xfrm flipH="1">
            <a:off x="8061820" y="4889240"/>
            <a:ext cx="83890" cy="3519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471E8B6-DDAC-44B7-8CF6-A7CFD36A8188}"/>
              </a:ext>
            </a:extLst>
          </p:cNvPr>
          <p:cNvSpPr txBox="1"/>
          <p:nvPr/>
        </p:nvSpPr>
        <p:spPr>
          <a:xfrm>
            <a:off x="6327163" y="42933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提交值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325DE81-A867-4EFC-A599-DBF126F51E50}"/>
              </a:ext>
            </a:extLst>
          </p:cNvPr>
          <p:cNvCxnSpPr>
            <a:cxnSpLocks/>
          </p:cNvCxnSpPr>
          <p:nvPr/>
        </p:nvCxnSpPr>
        <p:spPr>
          <a:xfrm>
            <a:off x="6732188" y="4627640"/>
            <a:ext cx="0" cy="3519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16C2120-2F37-4530-A2BD-198B52B52728}"/>
              </a:ext>
            </a:extLst>
          </p:cNvPr>
          <p:cNvSpPr txBox="1"/>
          <p:nvPr/>
        </p:nvSpPr>
        <p:spPr>
          <a:xfrm>
            <a:off x="7665183" y="45199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默认项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BE5779D-8EA0-4F86-BDB9-B30BAA42482F}"/>
              </a:ext>
            </a:extLst>
          </p:cNvPr>
          <p:cNvCxnSpPr>
            <a:cxnSpLocks/>
          </p:cNvCxnSpPr>
          <p:nvPr/>
        </p:nvCxnSpPr>
        <p:spPr>
          <a:xfrm flipH="1">
            <a:off x="4499223" y="2231004"/>
            <a:ext cx="197141" cy="2407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CFF815C-8434-4555-A9D5-8A58F6C0F7EE}"/>
              </a:ext>
            </a:extLst>
          </p:cNvPr>
          <p:cNvSpPr txBox="1"/>
          <p:nvPr/>
        </p:nvSpPr>
        <p:spPr>
          <a:xfrm>
            <a:off x="4091155" y="18854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文本框名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855A451-12D0-421E-A644-8A067742489D}"/>
              </a:ext>
            </a:extLst>
          </p:cNvPr>
          <p:cNvSpPr txBox="1"/>
          <p:nvPr/>
        </p:nvSpPr>
        <p:spPr>
          <a:xfrm>
            <a:off x="5888581" y="18822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默认值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C9A01DF-AE83-45F1-9C8C-7DEAA05915E1}"/>
              </a:ext>
            </a:extLst>
          </p:cNvPr>
          <p:cNvCxnSpPr>
            <a:cxnSpLocks/>
          </p:cNvCxnSpPr>
          <p:nvPr/>
        </p:nvCxnSpPr>
        <p:spPr>
          <a:xfrm flipH="1">
            <a:off x="6200917" y="2242260"/>
            <a:ext cx="197141" cy="2407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53A951A-3EA8-4201-B678-250F4CCB1525}"/>
              </a:ext>
            </a:extLst>
          </p:cNvPr>
          <p:cNvCxnSpPr>
            <a:cxnSpLocks/>
          </p:cNvCxnSpPr>
          <p:nvPr/>
        </p:nvCxnSpPr>
        <p:spPr>
          <a:xfrm flipH="1">
            <a:off x="5104432" y="3448120"/>
            <a:ext cx="197141" cy="2407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115338D-195E-4B98-B318-DD0505AC8E48}"/>
              </a:ext>
            </a:extLst>
          </p:cNvPr>
          <p:cNvSpPr txBox="1"/>
          <p:nvPr/>
        </p:nvSpPr>
        <p:spPr>
          <a:xfrm>
            <a:off x="4696364" y="31026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文本框名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6F4C6F1-674A-4BF9-BFC1-A23E31921FB0}"/>
              </a:ext>
            </a:extLst>
          </p:cNvPr>
          <p:cNvSpPr txBox="1"/>
          <p:nvPr/>
        </p:nvSpPr>
        <p:spPr>
          <a:xfrm>
            <a:off x="6493790" y="30993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默认值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8BABB4D-E570-4DD8-BC43-33FC55AEE2FC}"/>
              </a:ext>
            </a:extLst>
          </p:cNvPr>
          <p:cNvCxnSpPr>
            <a:cxnSpLocks/>
          </p:cNvCxnSpPr>
          <p:nvPr/>
        </p:nvCxnSpPr>
        <p:spPr>
          <a:xfrm flipH="1">
            <a:off x="6806126" y="3459376"/>
            <a:ext cx="197141" cy="2407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39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831D4111-95E4-405E-A1C4-E181B4EC0724}"/>
              </a:ext>
            </a:extLst>
          </p:cNvPr>
          <p:cNvSpPr txBox="1"/>
          <p:nvPr/>
        </p:nvSpPr>
        <p:spPr>
          <a:xfrm>
            <a:off x="900665" y="2449125"/>
            <a:ext cx="67090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"hello3"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选项一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"ii"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选项二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"iii"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选项三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D38F316-03D1-424C-8A67-92CA98A9C931}"/>
              </a:ext>
            </a:extLst>
          </p:cNvPr>
          <p:cNvCxnSpPr>
            <a:cxnSpLocks/>
          </p:cNvCxnSpPr>
          <p:nvPr/>
        </p:nvCxnSpPr>
        <p:spPr>
          <a:xfrm flipH="1">
            <a:off x="4759042" y="440169"/>
            <a:ext cx="286588" cy="2509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9D2B361-6913-4377-9652-91D0D6E0907B}"/>
              </a:ext>
            </a:extLst>
          </p:cNvPr>
          <p:cNvSpPr txBox="1"/>
          <p:nvPr/>
        </p:nvSpPr>
        <p:spPr>
          <a:xfrm>
            <a:off x="260106" y="23313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5.</a:t>
            </a:r>
            <a:r>
              <a:rPr lang="zh-CN" altLang="en-US">
                <a:solidFill>
                  <a:schemeClr val="bg1"/>
                </a:solidFill>
              </a:rPr>
              <a:t>多选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6D3A0F-E938-4693-B936-AAFD300776FA}"/>
              </a:ext>
            </a:extLst>
          </p:cNvPr>
          <p:cNvSpPr txBox="1"/>
          <p:nvPr/>
        </p:nvSpPr>
        <p:spPr>
          <a:xfrm>
            <a:off x="900665" y="602465"/>
            <a:ext cx="78757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"hello2"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选项一</a:t>
            </a: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"hello2"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选项二</a:t>
            </a: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"hello2"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选项三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14F0FC7-6EF5-4D6C-9643-04D043A6E150}"/>
              </a:ext>
            </a:extLst>
          </p:cNvPr>
          <p:cNvCxnSpPr>
            <a:cxnSpLocks/>
          </p:cNvCxnSpPr>
          <p:nvPr/>
        </p:nvCxnSpPr>
        <p:spPr>
          <a:xfrm flipH="1">
            <a:off x="7675927" y="619850"/>
            <a:ext cx="83890" cy="3519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3EF595B-5465-498C-9CDD-9601B9A88652}"/>
              </a:ext>
            </a:extLst>
          </p:cNvPr>
          <p:cNvCxnSpPr>
            <a:cxnSpLocks/>
          </p:cNvCxnSpPr>
          <p:nvPr/>
        </p:nvCxnSpPr>
        <p:spPr>
          <a:xfrm>
            <a:off x="6455351" y="340865"/>
            <a:ext cx="0" cy="3519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5F36A1E-CB58-4FE1-A3CB-089D4D118A29}"/>
              </a:ext>
            </a:extLst>
          </p:cNvPr>
          <p:cNvSpPr txBox="1"/>
          <p:nvPr/>
        </p:nvSpPr>
        <p:spPr>
          <a:xfrm>
            <a:off x="7388346" y="2331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默认项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DA3F47-0714-41FF-AEEA-8077C5BF5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21" y="1571317"/>
            <a:ext cx="2476190" cy="32381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6E6AF66-86ED-4133-8029-CC6063EFD5EB}"/>
              </a:ext>
            </a:extLst>
          </p:cNvPr>
          <p:cNvSpPr txBox="1"/>
          <p:nvPr/>
        </p:nvSpPr>
        <p:spPr>
          <a:xfrm>
            <a:off x="4645194" y="708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多选组名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C400B7-C11A-43B5-AC20-C34A2B3C3AE8}"/>
              </a:ext>
            </a:extLst>
          </p:cNvPr>
          <p:cNvSpPr txBox="1"/>
          <p:nvPr/>
        </p:nvSpPr>
        <p:spPr>
          <a:xfrm>
            <a:off x="6044686" y="484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提交值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19B935-796F-478A-9DE8-5E9FA84EBF61}"/>
              </a:ext>
            </a:extLst>
          </p:cNvPr>
          <p:cNvCxnSpPr>
            <a:cxnSpLocks/>
          </p:cNvCxnSpPr>
          <p:nvPr/>
        </p:nvCxnSpPr>
        <p:spPr>
          <a:xfrm flipH="1">
            <a:off x="3352443" y="2286829"/>
            <a:ext cx="359757" cy="2281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EB22C8D-5855-48C9-87BD-FE60502D10D4}"/>
              </a:ext>
            </a:extLst>
          </p:cNvPr>
          <p:cNvSpPr txBox="1"/>
          <p:nvPr/>
        </p:nvSpPr>
        <p:spPr>
          <a:xfrm>
            <a:off x="260106" y="2079793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6.</a:t>
            </a:r>
            <a:r>
              <a:rPr lang="zh-CN" altLang="en-US">
                <a:solidFill>
                  <a:schemeClr val="bg1"/>
                </a:solidFill>
              </a:rPr>
              <a:t>下拉菜单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C74C0D3-6192-46C3-AFB5-74B4956BE9F4}"/>
              </a:ext>
            </a:extLst>
          </p:cNvPr>
          <p:cNvCxnSpPr>
            <a:cxnSpLocks/>
          </p:cNvCxnSpPr>
          <p:nvPr/>
        </p:nvCxnSpPr>
        <p:spPr>
          <a:xfrm flipH="1">
            <a:off x="4808654" y="3115333"/>
            <a:ext cx="1328569" cy="2794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98512E0-2649-470E-82E6-DA3971D96CC5}"/>
              </a:ext>
            </a:extLst>
          </p:cNvPr>
          <p:cNvCxnSpPr>
            <a:cxnSpLocks/>
          </p:cNvCxnSpPr>
          <p:nvPr/>
        </p:nvCxnSpPr>
        <p:spPr>
          <a:xfrm flipH="1">
            <a:off x="3636336" y="2642483"/>
            <a:ext cx="295155" cy="2103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FE22954-46B6-4C47-A87D-C824218BADC5}"/>
              </a:ext>
            </a:extLst>
          </p:cNvPr>
          <p:cNvSpPr txBox="1"/>
          <p:nvPr/>
        </p:nvSpPr>
        <p:spPr>
          <a:xfrm>
            <a:off x="5996328" y="27285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默认项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D78447D-52C7-4376-A8EE-706E2D359A1D}"/>
              </a:ext>
            </a:extLst>
          </p:cNvPr>
          <p:cNvSpPr txBox="1"/>
          <p:nvPr/>
        </p:nvSpPr>
        <p:spPr>
          <a:xfrm>
            <a:off x="3636336" y="20315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下拉组名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B6D8354-B626-4880-8F30-75CB244C6FE3}"/>
              </a:ext>
            </a:extLst>
          </p:cNvPr>
          <p:cNvSpPr txBox="1"/>
          <p:nvPr/>
        </p:nvSpPr>
        <p:spPr>
          <a:xfrm>
            <a:off x="3931491" y="23766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提交值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F2F5AC2-2210-4323-B80D-FB5B1603050F}"/>
              </a:ext>
            </a:extLst>
          </p:cNvPr>
          <p:cNvSpPr txBox="1"/>
          <p:nvPr/>
        </p:nvSpPr>
        <p:spPr>
          <a:xfrm>
            <a:off x="900665" y="4339205"/>
            <a:ext cx="7019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点我注册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0A086CF-B0D3-4837-9A53-25854EDB4D2A}"/>
              </a:ext>
            </a:extLst>
          </p:cNvPr>
          <p:cNvSpPr txBox="1"/>
          <p:nvPr/>
        </p:nvSpPr>
        <p:spPr>
          <a:xfrm>
            <a:off x="260106" y="3969873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7.</a:t>
            </a:r>
            <a:r>
              <a:rPr lang="zh-CN" altLang="en-US">
                <a:solidFill>
                  <a:schemeClr val="bg1"/>
                </a:solidFill>
              </a:rPr>
              <a:t>提交按钮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25494CB0-56B8-4712-97AF-910CE53E8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045" y="2778265"/>
            <a:ext cx="771429" cy="81904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62523047-6028-412B-9E59-ED9F9A95A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21" y="4755988"/>
            <a:ext cx="685714" cy="276190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4620C1F-104A-41FF-8260-466517B99B0D}"/>
              </a:ext>
            </a:extLst>
          </p:cNvPr>
          <p:cNvCxnSpPr>
            <a:cxnSpLocks/>
          </p:cNvCxnSpPr>
          <p:nvPr/>
        </p:nvCxnSpPr>
        <p:spPr>
          <a:xfrm flipH="1">
            <a:off x="6626694" y="4154539"/>
            <a:ext cx="246797" cy="1862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29FD062-249C-447C-83B5-54A35CB2DB5C}"/>
              </a:ext>
            </a:extLst>
          </p:cNvPr>
          <p:cNvSpPr txBox="1"/>
          <p:nvPr/>
        </p:nvSpPr>
        <p:spPr>
          <a:xfrm>
            <a:off x="6631183" y="37904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按钮名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CEADC87-7203-463B-BD99-C8D645A70102}"/>
              </a:ext>
            </a:extLst>
          </p:cNvPr>
          <p:cNvCxnSpPr>
            <a:cxnSpLocks/>
          </p:cNvCxnSpPr>
          <p:nvPr/>
        </p:nvCxnSpPr>
        <p:spPr>
          <a:xfrm flipH="1">
            <a:off x="4922231" y="4202684"/>
            <a:ext cx="246797" cy="1862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E1B8316-5998-4433-BF52-C31B0810BFEB}"/>
              </a:ext>
            </a:extLst>
          </p:cNvPr>
          <p:cNvSpPr txBox="1"/>
          <p:nvPr/>
        </p:nvSpPr>
        <p:spPr>
          <a:xfrm>
            <a:off x="4808654" y="38335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按钮内容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9967FC8-872B-4F73-9890-017AEAE3FAAF}"/>
              </a:ext>
            </a:extLst>
          </p:cNvPr>
          <p:cNvSpPr txBox="1"/>
          <p:nvPr/>
        </p:nvSpPr>
        <p:spPr>
          <a:xfrm>
            <a:off x="900665" y="5501187"/>
            <a:ext cx="4518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重置我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点我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6408DD6-7D53-4279-8752-FC5097E4AED3}"/>
              </a:ext>
            </a:extLst>
          </p:cNvPr>
          <p:cNvSpPr txBox="1"/>
          <p:nvPr/>
        </p:nvSpPr>
        <p:spPr>
          <a:xfrm>
            <a:off x="265876" y="515288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8.</a:t>
            </a:r>
            <a:r>
              <a:rPr lang="zh-CN" altLang="en-US">
                <a:solidFill>
                  <a:schemeClr val="bg1"/>
                </a:solidFill>
              </a:rPr>
              <a:t>重置按钮</a:t>
            </a:r>
            <a:r>
              <a:rPr lang="en-US" altLang="zh-CN">
                <a:solidFill>
                  <a:schemeClr val="bg1"/>
                </a:solidFill>
              </a:rPr>
              <a:t>&amp;</a:t>
            </a:r>
            <a:r>
              <a:rPr lang="zh-CN" altLang="en-US">
                <a:solidFill>
                  <a:schemeClr val="bg1"/>
                </a:solidFill>
              </a:rPr>
              <a:t>自由按钮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DC8FAD42-53B7-46A5-9F03-DECC437FB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950" y="6162485"/>
            <a:ext cx="1142857" cy="304762"/>
          </a:xfrm>
          <a:prstGeom prst="rect">
            <a:avLst/>
          </a:prstGeom>
        </p:spPr>
      </p:pic>
      <p:grpSp>
        <p:nvGrpSpPr>
          <p:cNvPr id="50" name="组合 49">
            <a:extLst>
              <a:ext uri="{FF2B5EF4-FFF2-40B4-BE49-F238E27FC236}">
                <a16:creationId xmlns:a16="http://schemas.microsoft.com/office/drawing/2014/main" id="{0A814C6B-5383-4F9A-B0B9-2532A8222EFB}"/>
              </a:ext>
            </a:extLst>
          </p:cNvPr>
          <p:cNvGrpSpPr/>
          <p:nvPr/>
        </p:nvGrpSpPr>
        <p:grpSpPr>
          <a:xfrm>
            <a:off x="8306258" y="4708537"/>
            <a:ext cx="3126295" cy="1205972"/>
            <a:chOff x="8404961" y="5154551"/>
            <a:chExt cx="3126295" cy="1205972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330E9C57-9046-4C95-B6CC-8AF3DB8690F7}"/>
                </a:ext>
              </a:extLst>
            </p:cNvPr>
            <p:cNvGrpSpPr/>
            <p:nvPr/>
          </p:nvGrpSpPr>
          <p:grpSpPr>
            <a:xfrm>
              <a:off x="8554096" y="5275257"/>
              <a:ext cx="2876190" cy="859945"/>
              <a:chOff x="7388346" y="5615900"/>
              <a:chExt cx="2876190" cy="859945"/>
            </a:xfrm>
          </p:grpSpPr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3DEF5B53-E778-471D-9525-63E851756B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8346" y="5615900"/>
                <a:ext cx="2876190" cy="523810"/>
              </a:xfrm>
              <a:prstGeom prst="rect">
                <a:avLst/>
              </a:prstGeom>
            </p:spPr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C6680D1E-1104-4989-89E9-E13572D0BB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88346" y="6142512"/>
                <a:ext cx="1980952" cy="333333"/>
              </a:xfrm>
              <a:prstGeom prst="rect">
                <a:avLst/>
              </a:prstGeom>
            </p:spPr>
          </p:pic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C11A77A-09AC-4C98-A6BF-E7DA9D0135D2}"/>
                </a:ext>
              </a:extLst>
            </p:cNvPr>
            <p:cNvSpPr/>
            <p:nvPr/>
          </p:nvSpPr>
          <p:spPr>
            <a:xfrm>
              <a:off x="8404961" y="5154551"/>
              <a:ext cx="3126295" cy="120597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右大括号 48">
            <a:extLst>
              <a:ext uri="{FF2B5EF4-FFF2-40B4-BE49-F238E27FC236}">
                <a16:creationId xmlns:a16="http://schemas.microsoft.com/office/drawing/2014/main" id="{BD0609DA-88E0-49EE-832A-AAD726C8569F}"/>
              </a:ext>
            </a:extLst>
          </p:cNvPr>
          <p:cNvSpPr/>
          <p:nvPr/>
        </p:nvSpPr>
        <p:spPr>
          <a:xfrm>
            <a:off x="7759817" y="4388885"/>
            <a:ext cx="505692" cy="1971638"/>
          </a:xfrm>
          <a:prstGeom prst="rightBrace">
            <a:avLst>
              <a:gd name="adj1" fmla="val 67480"/>
              <a:gd name="adj2" fmla="val 48266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1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F1E2265-FEA9-4F77-ACE8-9C9069240C41}"/>
              </a:ext>
            </a:extLst>
          </p:cNvPr>
          <p:cNvSpPr txBox="1"/>
          <p:nvPr/>
        </p:nvSpPr>
        <p:spPr>
          <a:xfrm>
            <a:off x="1434681" y="96677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9.</a:t>
            </a:r>
            <a:r>
              <a:rPr lang="zh-CN" altLang="en-US">
                <a:solidFill>
                  <a:schemeClr val="bg1"/>
                </a:solidFill>
              </a:rPr>
              <a:t>其他表单项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48E43CD-4137-4EA1-87CE-08F5AFFB3666}"/>
              </a:ext>
            </a:extLst>
          </p:cNvPr>
          <p:cNvGrpSpPr/>
          <p:nvPr/>
        </p:nvGrpSpPr>
        <p:grpSpPr>
          <a:xfrm>
            <a:off x="1921242" y="1336110"/>
            <a:ext cx="3296710" cy="646332"/>
            <a:chOff x="1535349" y="1847621"/>
            <a:chExt cx="3296710" cy="64633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F129CAA-473E-402C-9E6D-949C3AD5B3DB}"/>
                </a:ext>
              </a:extLst>
            </p:cNvPr>
            <p:cNvSpPr txBox="1"/>
            <p:nvPr/>
          </p:nvSpPr>
          <p:spPr>
            <a:xfrm>
              <a:off x="2074178" y="1847621"/>
              <a:ext cx="275788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CN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"color"</a:t>
              </a:r>
              <a:r>
                <a:rPr lang="en-US" altLang="zh-CN" b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CN" b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input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lang="en-US" altLang="zh-CN" b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b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"email"</a:t>
              </a:r>
              <a:r>
                <a:rPr lang="en-US" altLang="zh-CN" b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B315A77-47B7-485B-BE7B-9759A85183C0}"/>
                </a:ext>
              </a:extLst>
            </p:cNvPr>
            <p:cNvSpPr txBox="1"/>
            <p:nvPr/>
          </p:nvSpPr>
          <p:spPr>
            <a:xfrm>
              <a:off x="1535349" y="1847622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颜色：</a:t>
              </a:r>
              <a:endParaRPr lang="en-US" altLang="zh-CN">
                <a:solidFill>
                  <a:schemeClr val="bg1"/>
                </a:solidFill>
              </a:endParaRPr>
            </a:p>
            <a:p>
              <a:r>
                <a:rPr lang="zh-CN" altLang="en-US">
                  <a:solidFill>
                    <a:schemeClr val="bg1"/>
                  </a:solidFill>
                </a:rPr>
                <a:t>邮箱：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789D1B0-0CBF-4CFE-9CC0-C24240EA6C9E}"/>
              </a:ext>
            </a:extLst>
          </p:cNvPr>
          <p:cNvSpPr txBox="1"/>
          <p:nvPr/>
        </p:nvSpPr>
        <p:spPr>
          <a:xfrm>
            <a:off x="1434681" y="216710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10.</a:t>
            </a:r>
            <a:r>
              <a:rPr lang="zh-CN" altLang="en-US">
                <a:solidFill>
                  <a:schemeClr val="bg1"/>
                </a:solidFill>
              </a:rPr>
              <a:t>其他属性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89FA84-8D9D-41EC-B9C1-F85A04FE9ED8}"/>
              </a:ext>
            </a:extLst>
          </p:cNvPr>
          <p:cNvSpPr txBox="1"/>
          <p:nvPr/>
        </p:nvSpPr>
        <p:spPr>
          <a:xfrm>
            <a:off x="1921242" y="2536439"/>
            <a:ext cx="4421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autocomplete="off" </a:t>
            </a:r>
            <a:r>
              <a:rPr lang="zh-CN" altLang="en-US">
                <a:solidFill>
                  <a:schemeClr val="bg1"/>
                </a:solidFill>
              </a:rPr>
              <a:t>关闭自动补全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readonly </a:t>
            </a:r>
            <a:r>
              <a:rPr lang="zh-CN" altLang="en-US">
                <a:solidFill>
                  <a:schemeClr val="bg1"/>
                </a:solidFill>
              </a:rPr>
              <a:t>将表单设置为只读，数据会提交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disabld </a:t>
            </a:r>
            <a:r>
              <a:rPr lang="zh-CN" altLang="en-US">
                <a:solidFill>
                  <a:schemeClr val="bg1"/>
                </a:solidFill>
              </a:rPr>
              <a:t>将表单设置为禁用，数据不会提交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autofocus </a:t>
            </a:r>
            <a:r>
              <a:rPr lang="zh-CN" altLang="en-US">
                <a:solidFill>
                  <a:schemeClr val="bg1"/>
                </a:solidFill>
              </a:rPr>
              <a:t>设置表单项自动获取的焦点</a:t>
            </a:r>
          </a:p>
        </p:txBody>
      </p:sp>
    </p:spTree>
    <p:extLst>
      <p:ext uri="{BB962C8B-B14F-4D97-AF65-F5344CB8AC3E}">
        <p14:creationId xmlns:p14="http://schemas.microsoft.com/office/powerpoint/2010/main" val="83075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361</Words>
  <Application>Microsoft Office PowerPoint</Application>
  <PresentationFormat>宽屏</PresentationFormat>
  <Paragraphs>53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2022-03-22T07:23:53Z</dcterms:created>
  <dcterms:modified xsi:type="dcterms:W3CDTF">2022-03-22T08:44:03Z</dcterms:modified>
</cp:coreProperties>
</file>