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E7E1-C843-4000-9BCF-E583DEFA5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Shbijnckdasf</a:t>
            </a:r>
            <a:r>
              <a:rPr lang="en-GB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3F01E-C224-4E5E-85DF-999AE8575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hbsfinfsd</a:t>
            </a:r>
          </a:p>
        </p:txBody>
      </p:sp>
    </p:spTree>
    <p:extLst>
      <p:ext uri="{BB962C8B-B14F-4D97-AF65-F5344CB8AC3E}">
        <p14:creationId xmlns:p14="http://schemas.microsoft.com/office/powerpoint/2010/main" val="20301761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Shbijnckdasf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Shbijnckdasf </dc:title>
  <dc:creator>Hemanth Tech</dc:creator>
  <cp:lastModifiedBy>Hemanth Tech</cp:lastModifiedBy>
  <cp:revision>1</cp:revision>
  <dcterms:created xsi:type="dcterms:W3CDTF">2019-04-08T05:37:33Z</dcterms:created>
  <dcterms:modified xsi:type="dcterms:W3CDTF">2019-04-08T05:38:06Z</dcterms:modified>
</cp:coreProperties>
</file>