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8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9" d="100"/>
          <a:sy n="69" d="100"/>
        </p:scale>
        <p:origin x="-299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EAE28-DD6E-D342-9D11-FD0FD41ECEFF}" type="datetimeFigureOut">
              <a:rPr lang="en-US" smtClean="0"/>
              <a:t>8/19/14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7EB44-EABA-4E47-9B9D-20572FFE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54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7EB44-EABA-4E47-9B9D-20572FFEC8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48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3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3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2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1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9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1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8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1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4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B1AA8-4F81-414A-9DAE-F97FE8EB8E18}" type="datetimeFigureOut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7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kuli_contex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7" y="1486900"/>
            <a:ext cx="6591300" cy="4406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28344" y="2252552"/>
            <a:ext cx="922487" cy="778808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1194" y="635028"/>
            <a:ext cx="1227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CLICK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3413230" y="368715"/>
            <a:ext cx="2137574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First Step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082044" y="3151185"/>
            <a:ext cx="1193556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Here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9239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kuli_con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7" y="1486900"/>
            <a:ext cx="6591300" cy="4406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10669" y="2252552"/>
            <a:ext cx="922487" cy="778808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1194" y="635028"/>
            <a:ext cx="1227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CLICK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413230" y="368715"/>
            <a:ext cx="2750222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Second Step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5050281" y="3151185"/>
            <a:ext cx="1193556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Here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63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kuli_con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7" y="1486900"/>
            <a:ext cx="6591300" cy="4406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95313" y="4469158"/>
            <a:ext cx="922487" cy="778808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1194" y="635028"/>
            <a:ext cx="1227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CLICK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413230" y="368715"/>
            <a:ext cx="2318413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Third Step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5167019" y="3696972"/>
            <a:ext cx="1193556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Here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3168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kuli_con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7" y="1486900"/>
            <a:ext cx="6591300" cy="4406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56953" y="1929047"/>
            <a:ext cx="1665269" cy="1581577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1194" y="635028"/>
            <a:ext cx="196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Rightclick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413230" y="368715"/>
            <a:ext cx="2628745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Fourth Step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096241" y="3664542"/>
            <a:ext cx="1193556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Here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592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kuli_con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7" y="1486900"/>
            <a:ext cx="6591300" cy="4406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6743" y="4445194"/>
            <a:ext cx="927576" cy="946550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1194" y="635028"/>
            <a:ext cx="2888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DOUBLECLICK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413230" y="368715"/>
            <a:ext cx="2171638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smtClean="0"/>
              <a:t>Fifth Step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1790781" y="4683858"/>
            <a:ext cx="1193556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Here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6593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21</Words>
  <Application>Microsoft Macintosh PowerPoint</Application>
  <PresentationFormat>On-screen Show (4:3)</PresentationFormat>
  <Paragraphs>16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42</cp:revision>
  <dcterms:created xsi:type="dcterms:W3CDTF">2013-08-03T05:53:15Z</dcterms:created>
  <dcterms:modified xsi:type="dcterms:W3CDTF">2014-08-19T12:52:38Z</dcterms:modified>
</cp:coreProperties>
</file>