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8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51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479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5423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6018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5374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1287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4563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6369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180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309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574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5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74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245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870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537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572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B0011C0-BFB3-4A53-AB04-E5D5C9C22B42}" type="datetimeFigureOut">
              <a:rPr lang="de-AT" smtClean="0"/>
              <a:t>10.03.2015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C9849B3-71DB-4E82-BB60-CDC4B1CA61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3299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  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b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_os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[</a:t>
            </a:r>
            <a:r>
              <a:rPr lang="de-AT" dirty="0" err="1" smtClean="0"/>
              <a:t>slash</a:t>
            </a:r>
            <a:r>
              <a:rPr lang="de-AT" dirty="0" smtClean="0"/>
              <a:t>-o </a:t>
            </a:r>
            <a:r>
              <a:rPr lang="de-AT" dirty="0" err="1" smtClean="0"/>
              <a:t>os</a:t>
            </a:r>
            <a:r>
              <a:rPr lang="de-AT" dirty="0" smtClean="0"/>
              <a:t>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0196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329400"/>
            <a:ext cx="8534400" cy="1507067"/>
          </a:xfrm>
        </p:spPr>
        <p:txBody>
          <a:bodyPr/>
          <a:lstStyle/>
          <a:p>
            <a:r>
              <a:rPr lang="de-AT" dirty="0" smtClean="0"/>
              <a:t>Anforderungen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2264434"/>
            <a:ext cx="8534400" cy="3615267"/>
          </a:xfrm>
        </p:spPr>
        <p:txBody>
          <a:bodyPr/>
          <a:lstStyle/>
          <a:p>
            <a:r>
              <a:rPr lang="de-AT" dirty="0" smtClean="0"/>
              <a:t>ARM Cortex A8</a:t>
            </a:r>
          </a:p>
          <a:p>
            <a:r>
              <a:rPr lang="de-AT" dirty="0" smtClean="0"/>
              <a:t>Single-User</a:t>
            </a:r>
          </a:p>
          <a:p>
            <a:r>
              <a:rPr lang="de-AT" dirty="0" err="1" smtClean="0"/>
              <a:t>Präemptives</a:t>
            </a:r>
            <a:r>
              <a:rPr lang="de-AT" dirty="0" smtClean="0"/>
              <a:t> Multitasking</a:t>
            </a:r>
          </a:p>
          <a:p>
            <a:r>
              <a:rPr lang="de-AT" dirty="0" smtClean="0"/>
              <a:t>Konsole über serielle Schnittstelle (UART)</a:t>
            </a:r>
          </a:p>
          <a:p>
            <a:r>
              <a:rPr lang="de-AT" dirty="0" smtClean="0"/>
              <a:t>Virtuelles Speichermanagement</a:t>
            </a:r>
          </a:p>
          <a:p>
            <a:r>
              <a:rPr lang="de-AT" dirty="0" smtClean="0"/>
              <a:t>FAT-Dateisystem (SD-Karte)</a:t>
            </a:r>
          </a:p>
          <a:p>
            <a:r>
              <a:rPr lang="de-AT" dirty="0" smtClean="0"/>
              <a:t>Interprozesskommunikation</a:t>
            </a:r>
          </a:p>
          <a:p>
            <a:r>
              <a:rPr lang="de-AT" dirty="0" smtClean="0"/>
              <a:t>Portierbarkeit auf ARM A/M/R</a:t>
            </a:r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6899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329400"/>
            <a:ext cx="8534400" cy="1507067"/>
          </a:xfrm>
        </p:spPr>
        <p:txBody>
          <a:bodyPr/>
          <a:lstStyle/>
          <a:p>
            <a:r>
              <a:rPr lang="de-AT" dirty="0" smtClean="0"/>
              <a:t>Anwendungsdomäne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2264434"/>
            <a:ext cx="8534400" cy="3615267"/>
          </a:xfrm>
        </p:spPr>
        <p:txBody>
          <a:bodyPr/>
          <a:lstStyle/>
          <a:p>
            <a:r>
              <a:rPr lang="de-AT" dirty="0" smtClean="0"/>
              <a:t>KNX-Steuerung</a:t>
            </a:r>
          </a:p>
          <a:p>
            <a:pPr lvl="1"/>
            <a:r>
              <a:rPr lang="de-AT" dirty="0" smtClean="0"/>
              <a:t>Kommunikation über UART (?)</a:t>
            </a:r>
          </a:p>
          <a:p>
            <a:pPr lvl="1"/>
            <a:r>
              <a:rPr lang="de-AT" dirty="0" smtClean="0"/>
              <a:t>Senden von Steuerbefehlen (?)</a:t>
            </a:r>
          </a:p>
          <a:p>
            <a:pPr lvl="1"/>
            <a:r>
              <a:rPr lang="de-AT" dirty="0" smtClean="0"/>
              <a:t>Empfangen von Daten (?)</a:t>
            </a:r>
          </a:p>
          <a:p>
            <a:pPr lvl="1"/>
            <a:endParaRPr lang="de-AT" dirty="0"/>
          </a:p>
          <a:p>
            <a:pPr>
              <a:buFont typeface="Wingdings" panose="05000000000000000000" pitchFamily="2" charset="2"/>
              <a:buChar char="à"/>
            </a:pPr>
            <a:r>
              <a:rPr lang="de-AT" dirty="0" smtClean="0">
                <a:sym typeface="Wingdings" panose="05000000000000000000" pitchFamily="2" charset="2"/>
              </a:rPr>
              <a:t>Zugriff auf </a:t>
            </a:r>
            <a:r>
              <a:rPr lang="de-AT" dirty="0" err="1" smtClean="0">
                <a:sym typeface="Wingdings" panose="05000000000000000000" pitchFamily="2" charset="2"/>
              </a:rPr>
              <a:t>ser</a:t>
            </a:r>
            <a:r>
              <a:rPr lang="de-AT" dirty="0" smtClean="0">
                <a:sym typeface="Wingdings" panose="05000000000000000000" pitchFamily="2" charset="2"/>
              </a:rPr>
              <a:t>. Schnittstelle von User-Applikation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AT" dirty="0" smtClean="0">
                <a:sym typeface="Wingdings" panose="05000000000000000000" pitchFamily="2" charset="2"/>
              </a:rPr>
              <a:t>Registrierung von UART-Interrupts aus User-Applikation</a:t>
            </a:r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6516023" y="677731"/>
            <a:ext cx="7619592" cy="543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4212" y="329400"/>
            <a:ext cx="8534400" cy="1507067"/>
          </a:xfrm>
        </p:spPr>
        <p:txBody>
          <a:bodyPr/>
          <a:lstStyle/>
          <a:p>
            <a:r>
              <a:rPr lang="de-AT" dirty="0" smtClean="0"/>
              <a:t>Grober umsetzungsplan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2" y="2264434"/>
            <a:ext cx="8534400" cy="3615267"/>
          </a:xfrm>
        </p:spPr>
        <p:txBody>
          <a:bodyPr/>
          <a:lstStyle/>
          <a:p>
            <a:r>
              <a:rPr lang="de-AT" dirty="0" smtClean="0"/>
              <a:t>Implementierung für </a:t>
            </a:r>
            <a:r>
              <a:rPr lang="de-AT" i="1" dirty="0" err="1" smtClean="0"/>
              <a:t>BeagleBone</a:t>
            </a:r>
            <a:r>
              <a:rPr lang="de-AT" i="1" dirty="0" smtClean="0"/>
              <a:t> ARM Cortex A8 (AM335x)</a:t>
            </a:r>
          </a:p>
          <a:p>
            <a:r>
              <a:rPr lang="de-AT" dirty="0" smtClean="0"/>
              <a:t>Monolithischer Kernel</a:t>
            </a:r>
          </a:p>
          <a:p>
            <a:r>
              <a:rPr lang="de-AT" dirty="0" smtClean="0"/>
              <a:t>Konsole über </a:t>
            </a:r>
            <a:r>
              <a:rPr lang="de-AT" dirty="0" err="1" smtClean="0"/>
              <a:t>ser</a:t>
            </a:r>
            <a:r>
              <a:rPr lang="de-AT" dirty="0" smtClean="0"/>
              <a:t>. Schnittstelle/ UART</a:t>
            </a:r>
          </a:p>
          <a:p>
            <a:pPr lvl="1"/>
            <a:r>
              <a:rPr lang="de-AT" dirty="0" smtClean="0"/>
              <a:t>Zugriff auf Dateisystem</a:t>
            </a:r>
          </a:p>
          <a:p>
            <a:pPr lvl="1"/>
            <a:r>
              <a:rPr lang="de-AT" dirty="0" smtClean="0"/>
              <a:t>Ausführen von Programmen</a:t>
            </a:r>
          </a:p>
          <a:p>
            <a:pPr lvl="1"/>
            <a:r>
              <a:rPr lang="de-AT" dirty="0" smtClean="0"/>
              <a:t>Ausführen verschiedener Systembefehle (</a:t>
            </a:r>
            <a:r>
              <a:rPr lang="de-A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de-AT" dirty="0" smtClean="0"/>
              <a:t>, 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r>
              <a:rPr lang="de-AT" dirty="0" smtClean="0"/>
              <a:t>, …)</a:t>
            </a:r>
          </a:p>
          <a:p>
            <a:r>
              <a:rPr lang="de-AT" dirty="0" smtClean="0"/>
              <a:t>System-API ähnlich zu Win32-API (auf Funktionsbasis</a:t>
            </a:r>
          </a:p>
          <a:p>
            <a:r>
              <a:rPr lang="de-AT" dirty="0" smtClean="0"/>
              <a:t>…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945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Feedback?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220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100</Words>
  <Application>Microsoft Office PowerPoint</Application>
  <PresentationFormat>Breitbild</PresentationFormat>
  <Paragraphs>30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Century Gothic</vt:lpstr>
      <vt:lpstr>Courier New</vt:lpstr>
      <vt:lpstr>Wingdings</vt:lpstr>
      <vt:lpstr>Wingdings 3</vt:lpstr>
      <vt:lpstr>Segment</vt:lpstr>
      <vt:lpstr>   ___ /o_os</vt:lpstr>
      <vt:lpstr>Anforderungen</vt:lpstr>
      <vt:lpstr>Anwendungsdomäne</vt:lpstr>
      <vt:lpstr>Grober umsetzungsplan</vt:lpstr>
      <vt:lpstr>Feedback?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Vaio</dc:creator>
  <cp:lastModifiedBy>Vaio</cp:lastModifiedBy>
  <cp:revision>12</cp:revision>
  <dcterms:created xsi:type="dcterms:W3CDTF">2015-03-10T13:49:47Z</dcterms:created>
  <dcterms:modified xsi:type="dcterms:W3CDTF">2015-03-10T17:29:51Z</dcterms:modified>
</cp:coreProperties>
</file>