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1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7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542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018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53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287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456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636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8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309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7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5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74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4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70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53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72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29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ckjack92/fhv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 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b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_os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[</a:t>
            </a:r>
            <a:r>
              <a:rPr lang="de-AT" dirty="0" err="1" smtClean="0"/>
              <a:t>slash</a:t>
            </a:r>
            <a:r>
              <a:rPr lang="de-AT" dirty="0" smtClean="0"/>
              <a:t>-o </a:t>
            </a:r>
            <a:r>
              <a:rPr lang="de-AT" dirty="0" err="1" smtClean="0"/>
              <a:t>os</a:t>
            </a:r>
            <a:r>
              <a:rPr lang="de-AT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19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329400"/>
            <a:ext cx="8534400" cy="1507067"/>
          </a:xfrm>
        </p:spPr>
        <p:txBody>
          <a:bodyPr/>
          <a:lstStyle/>
          <a:p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264434"/>
            <a:ext cx="8534400" cy="3615267"/>
          </a:xfrm>
        </p:spPr>
        <p:txBody>
          <a:bodyPr/>
          <a:lstStyle/>
          <a:p>
            <a:r>
              <a:rPr lang="de-AT" dirty="0" smtClean="0"/>
              <a:t>ARM Cortex A8</a:t>
            </a:r>
          </a:p>
          <a:p>
            <a:r>
              <a:rPr lang="de-AT" dirty="0" smtClean="0"/>
              <a:t>Single-User</a:t>
            </a:r>
          </a:p>
          <a:p>
            <a:r>
              <a:rPr lang="de-AT" dirty="0" err="1" smtClean="0"/>
              <a:t>Präemptives</a:t>
            </a:r>
            <a:r>
              <a:rPr lang="de-AT" dirty="0" smtClean="0"/>
              <a:t> Multitasking</a:t>
            </a:r>
          </a:p>
          <a:p>
            <a:r>
              <a:rPr lang="de-AT" dirty="0" smtClean="0"/>
              <a:t>Konsole über serielle Schnittstelle (UART)</a:t>
            </a:r>
          </a:p>
          <a:p>
            <a:r>
              <a:rPr lang="de-AT" dirty="0" smtClean="0"/>
              <a:t>Virtuelles Speichermanagement</a:t>
            </a:r>
          </a:p>
          <a:p>
            <a:r>
              <a:rPr lang="de-AT" dirty="0" smtClean="0"/>
              <a:t>FAT-Dateisystem (SD-Karte)</a:t>
            </a:r>
          </a:p>
          <a:p>
            <a:r>
              <a:rPr lang="de-AT" dirty="0" smtClean="0"/>
              <a:t>Interprozesskommunikation</a:t>
            </a:r>
          </a:p>
          <a:p>
            <a:r>
              <a:rPr lang="de-AT" dirty="0" smtClean="0"/>
              <a:t>Portierbarkeit auf ARM A/M/R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89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329400"/>
            <a:ext cx="8534400" cy="1507067"/>
          </a:xfrm>
        </p:spPr>
        <p:txBody>
          <a:bodyPr/>
          <a:lstStyle/>
          <a:p>
            <a:r>
              <a:rPr lang="de-AT" dirty="0" smtClean="0"/>
              <a:t>Anwendungsdomäne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264434"/>
            <a:ext cx="8534400" cy="3615267"/>
          </a:xfrm>
        </p:spPr>
        <p:txBody>
          <a:bodyPr/>
          <a:lstStyle/>
          <a:p>
            <a:r>
              <a:rPr lang="de-AT" dirty="0" smtClean="0"/>
              <a:t>KNX-Steuerung</a:t>
            </a:r>
          </a:p>
          <a:p>
            <a:pPr lvl="1"/>
            <a:r>
              <a:rPr lang="de-AT" dirty="0" smtClean="0"/>
              <a:t>Kommunikation über UART (?)</a:t>
            </a:r>
          </a:p>
          <a:p>
            <a:pPr lvl="1"/>
            <a:r>
              <a:rPr lang="de-AT" dirty="0" smtClean="0"/>
              <a:t>Senden von Steuerbefehlen (?)</a:t>
            </a:r>
          </a:p>
          <a:p>
            <a:pPr lvl="1"/>
            <a:r>
              <a:rPr lang="de-AT" dirty="0" smtClean="0"/>
              <a:t>Empfangen von Daten (?)</a:t>
            </a:r>
          </a:p>
          <a:p>
            <a:pPr lvl="1"/>
            <a:endParaRPr lang="de-AT" dirty="0"/>
          </a:p>
          <a:p>
            <a:pPr>
              <a:buFont typeface="Wingdings" panose="05000000000000000000" pitchFamily="2" charset="2"/>
              <a:buChar char="à"/>
            </a:pPr>
            <a:r>
              <a:rPr lang="de-AT" dirty="0" smtClean="0">
                <a:sym typeface="Wingdings" panose="05000000000000000000" pitchFamily="2" charset="2"/>
              </a:rPr>
              <a:t>Zugriff auf </a:t>
            </a:r>
            <a:r>
              <a:rPr lang="de-AT" dirty="0" err="1" smtClean="0">
                <a:sym typeface="Wingdings" panose="05000000000000000000" pitchFamily="2" charset="2"/>
              </a:rPr>
              <a:t>ser</a:t>
            </a:r>
            <a:r>
              <a:rPr lang="de-AT" dirty="0" smtClean="0">
                <a:sym typeface="Wingdings" panose="05000000000000000000" pitchFamily="2" charset="2"/>
              </a:rPr>
              <a:t>. Schnittstelle von User-Applikation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AT" dirty="0" smtClean="0">
                <a:sym typeface="Wingdings" panose="05000000000000000000" pitchFamily="2" charset="2"/>
              </a:rPr>
              <a:t>Registrierung von UART-Interrupts aus User-Applikation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6516023" y="677731"/>
            <a:ext cx="7619592" cy="54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329400"/>
            <a:ext cx="8534400" cy="1507067"/>
          </a:xfrm>
        </p:spPr>
        <p:txBody>
          <a:bodyPr/>
          <a:lstStyle/>
          <a:p>
            <a:r>
              <a:rPr lang="de-AT" dirty="0" smtClean="0"/>
              <a:t>Grober umsetzungsplan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264434"/>
            <a:ext cx="8534400" cy="3615267"/>
          </a:xfrm>
        </p:spPr>
        <p:txBody>
          <a:bodyPr/>
          <a:lstStyle/>
          <a:p>
            <a:r>
              <a:rPr lang="de-AT" dirty="0" smtClean="0"/>
              <a:t>Implementierung für </a:t>
            </a:r>
            <a:r>
              <a:rPr lang="de-AT" i="1" dirty="0" err="1" smtClean="0"/>
              <a:t>BeagleBone</a:t>
            </a:r>
            <a:r>
              <a:rPr lang="de-AT" i="1" dirty="0" smtClean="0"/>
              <a:t> ARM Cortex A8 (AM335x)</a:t>
            </a:r>
          </a:p>
          <a:p>
            <a:r>
              <a:rPr lang="de-AT" dirty="0" smtClean="0"/>
              <a:t>Monolithischer Kernel</a:t>
            </a:r>
          </a:p>
          <a:p>
            <a:r>
              <a:rPr lang="de-AT" dirty="0" smtClean="0"/>
              <a:t>Konsole über </a:t>
            </a:r>
            <a:r>
              <a:rPr lang="de-AT" dirty="0" err="1" smtClean="0"/>
              <a:t>ser</a:t>
            </a:r>
            <a:r>
              <a:rPr lang="de-AT" dirty="0" smtClean="0"/>
              <a:t>. Schnittstelle/ UART</a:t>
            </a:r>
          </a:p>
          <a:p>
            <a:pPr lvl="1"/>
            <a:r>
              <a:rPr lang="de-AT" dirty="0" smtClean="0"/>
              <a:t>Zugriff auf Dateisystem</a:t>
            </a:r>
          </a:p>
          <a:p>
            <a:pPr lvl="1"/>
            <a:r>
              <a:rPr lang="de-AT" dirty="0" smtClean="0"/>
              <a:t>Ausführen von Programmen</a:t>
            </a:r>
          </a:p>
          <a:p>
            <a:pPr lvl="1"/>
            <a:r>
              <a:rPr lang="de-AT" dirty="0" smtClean="0"/>
              <a:t>Ausführen verschiedener Systembefehle (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de-AT" dirty="0" smtClean="0"/>
              <a:t>,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de-AT" dirty="0" smtClean="0"/>
              <a:t>, …)</a:t>
            </a:r>
          </a:p>
          <a:p>
            <a:r>
              <a:rPr lang="de-AT" dirty="0" smtClean="0"/>
              <a:t>System-API ähnlich zu Win32-API (auf Funktionsbasis</a:t>
            </a:r>
          </a:p>
          <a:p>
            <a:r>
              <a:rPr lang="de-AT" dirty="0" smtClean="0"/>
              <a:t>…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45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84212" y="329400"/>
            <a:ext cx="8534400" cy="1507067"/>
          </a:xfrm>
        </p:spPr>
        <p:txBody>
          <a:bodyPr/>
          <a:lstStyle/>
          <a:p>
            <a:r>
              <a:rPr lang="de-AT" dirty="0" smtClean="0"/>
              <a:t>Projekt-management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84212" y="2264434"/>
            <a:ext cx="8534400" cy="3615267"/>
          </a:xfrm>
        </p:spPr>
        <p:txBody>
          <a:bodyPr/>
          <a:lstStyle/>
          <a:p>
            <a:r>
              <a:rPr lang="de-AT" dirty="0" smtClean="0"/>
              <a:t>Versionsverwaltung: GIT</a:t>
            </a:r>
          </a:p>
          <a:p>
            <a:r>
              <a:rPr lang="de-AT" dirty="0"/>
              <a:t>Repository: </a:t>
            </a:r>
            <a:r>
              <a:rPr lang="de-AT" dirty="0">
                <a:hlinkClick r:id="rId2"/>
              </a:rPr>
              <a:t>https://</a:t>
            </a:r>
            <a:r>
              <a:rPr lang="de-AT" dirty="0" smtClean="0">
                <a:hlinkClick r:id="rId2"/>
              </a:rPr>
              <a:t>github.com/Blackjack92/fhvOS</a:t>
            </a:r>
            <a:endParaRPr lang="de-AT" dirty="0" smtClean="0"/>
          </a:p>
          <a:p>
            <a:r>
              <a:rPr lang="de-AT" dirty="0" smtClean="0"/>
              <a:t>Prozessmodel: SCRUM</a:t>
            </a:r>
          </a:p>
          <a:p>
            <a:r>
              <a:rPr lang="de-AT" dirty="0" smtClean="0"/>
              <a:t>Projekt-Management </a:t>
            </a:r>
            <a:r>
              <a:rPr lang="de-AT" dirty="0" err="1" smtClean="0"/>
              <a:t>tool</a:t>
            </a:r>
            <a:r>
              <a:rPr lang="de-AT" dirty="0" smtClean="0"/>
              <a:t>: </a:t>
            </a:r>
            <a:r>
              <a:rPr lang="de-AT" smtClean="0"/>
              <a:t>Microsoft Project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1648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Feedback?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20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117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Century Gothic</vt:lpstr>
      <vt:lpstr>Courier New</vt:lpstr>
      <vt:lpstr>Wingdings</vt:lpstr>
      <vt:lpstr>Wingdings 3</vt:lpstr>
      <vt:lpstr>Segment</vt:lpstr>
      <vt:lpstr>   ___ /o_os</vt:lpstr>
      <vt:lpstr>Anforderungen</vt:lpstr>
      <vt:lpstr>Anwendungsdomäne</vt:lpstr>
      <vt:lpstr>Grober umsetzungsplan</vt:lpstr>
      <vt:lpstr>Projekt-management</vt:lpstr>
      <vt:lpstr>Feedback?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Vaio</dc:creator>
  <cp:lastModifiedBy>WALLIS Kevin</cp:lastModifiedBy>
  <cp:revision>14</cp:revision>
  <dcterms:created xsi:type="dcterms:W3CDTF">2015-03-10T13:49:47Z</dcterms:created>
  <dcterms:modified xsi:type="dcterms:W3CDTF">2015-03-10T19:47:56Z</dcterms:modified>
</cp:coreProperties>
</file>