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04E8-D508-44C8-81F9-2E006FB0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825B2-F615-456E-9505-51942039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E5D3-BF2A-475B-81FA-D99FF751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8091-6142-4078-9C4F-8FB6B5FE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BF53-FCCD-4989-BB57-63EC3DEF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6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26D0-2CAB-4CCB-A7BA-3FD46763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46308-E3A9-44DB-8B98-A5D707B2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4BEA-D187-4513-9EC9-CAE3E31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08F3-9A46-4FE7-8065-2C8016F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54C3-352E-4527-A170-0BC1E9B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9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AAAA7-46A3-4A43-9C83-7977A42E7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B78-97EA-410E-89F9-CBC11B20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5C33-F319-4BD3-A936-E917B0A3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F2E6-4441-4D75-AA81-ECCD7653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1C5A-0E49-4BEE-8703-155A557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9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0FFD-D246-4CE3-89A2-E956130F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47ED-F828-4C68-AC1C-DD1A4BAC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11CA-76A7-4F63-81D2-FC403E09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25E6-4774-4825-8616-0BCED0BC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E65C-1A01-4938-B3A0-B8AD47D3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605-14F1-49DB-9358-356A7626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F5BC-7216-40F2-BA4A-B1B93639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9719-03FB-4621-80EF-9105C07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927-CA8A-4766-BF10-8FE5234A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89AE-AB3A-423F-898C-8BF3DBF5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8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2E6-F818-41E9-9F14-0338D734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4BC8-5608-4A45-8014-0F5E19A7E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7488-3F6E-419D-94C8-61DDB91D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20AEE-1555-45AA-BEF6-7BB4E7D4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73984-009B-413D-AD9B-38EC4BEC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5AB1-6BCF-4704-9246-C262CB4F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5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AD91-D5A6-427A-B4FB-B43CF448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CAD6-1241-4F51-AD60-12E9C4EB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5E3F-2C18-4BD2-B0FE-E53DA92F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4E5D9-E85B-4097-AFD4-8F82096B1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B7ABE-AAD0-47F0-821A-33065744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255A5-71C6-4891-B125-BAD978B6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74AC8-D3F5-485F-9D07-178C6E8E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A3FC5-9A34-4F73-A967-E268B66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28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0FB7-9819-4ACF-89B0-0398D4E9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81EBB-15D4-4806-A756-E028F82A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3BFAA-1E45-41D6-91E5-823E4409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8CA9E-1DEF-441C-91A4-5984A6AB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9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39070-683A-4A98-9CE5-958F20C6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39945-933C-4007-9AA0-AB5D36C5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32B9-C44B-4DCD-A760-F0754515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6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3888-2500-42EB-9648-A2E901D6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1810-0D9F-4FF5-A855-29C8307F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B665-F943-4CC4-BE9F-56C314F7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B9AB-8E76-4132-A269-0E6C5B6E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BAAC-0CC4-4F78-A3E7-7FF2F7B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2443-49B3-4EB9-949B-92F4A1FD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0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2909-14D2-453C-9E6A-A97E3AA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58310-64AB-415F-9921-1BCE73E6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8B01-961C-4DBB-B178-1F5972E0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B0D04-C86B-4CE0-B073-EF3E2324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076E-2401-4022-891D-DE431F44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5563-11B7-48FA-954A-62C0D6E3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8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10898-43CE-4F4F-8B9B-47DF41E6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AF2A-604A-44D2-8212-98B9A60B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81EC-97EB-40FA-9062-006832CEA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B34E-6603-4888-8622-269D13050B01}" type="datetimeFigureOut">
              <a:rPr lang="en-AU" smtClean="0"/>
              <a:t>24/08/2020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5736-4B9B-42F7-A252-86E02F461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1F6B-EA7F-4BC3-A933-530DA743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DE7E09-42FF-4F78-8B01-2BFF1F85B071}"/>
              </a:ext>
            </a:extLst>
          </p:cNvPr>
          <p:cNvSpPr/>
          <p:nvPr/>
        </p:nvSpPr>
        <p:spPr>
          <a:xfrm>
            <a:off x="3284777" y="472175"/>
            <a:ext cx="1364343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247EBEE9-D9AC-4DA5-A91D-82F60FBFDC07}"/>
              </a:ext>
            </a:extLst>
          </p:cNvPr>
          <p:cNvSpPr/>
          <p:nvPr/>
        </p:nvSpPr>
        <p:spPr>
          <a:xfrm>
            <a:off x="2656763" y="1277147"/>
            <a:ext cx="2620370" cy="9007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to school</a:t>
            </a:r>
            <a:endParaRPr lang="en-AU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722CB5-D8A5-48BA-8310-9A8ECFDBE596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966948" y="878575"/>
            <a:ext cx="1" cy="39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C5EC883-3F8E-475A-86B0-42D33540EBA6}"/>
              </a:ext>
            </a:extLst>
          </p:cNvPr>
          <p:cNvSpPr txBox="1">
            <a:spLocks/>
          </p:cNvSpPr>
          <p:nvPr/>
        </p:nvSpPr>
        <p:spPr>
          <a:xfrm>
            <a:off x="7772392" y="2145320"/>
            <a:ext cx="3897498" cy="145635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IF</a:t>
            </a:r>
            <a:r>
              <a:rPr lang="en-AU" dirty="0"/>
              <a:t> </a:t>
            </a:r>
            <a:r>
              <a:rPr lang="en-AU" dirty="0" err="1"/>
              <a:t>can_drive_car</a:t>
            </a:r>
            <a:r>
              <a:rPr lang="en-AU" dirty="0"/>
              <a:t> go to school </a:t>
            </a:r>
            <a:r>
              <a:rPr lang="en-AU" dirty="0">
                <a:solidFill>
                  <a:srgbClr val="7030A0"/>
                </a:solidFill>
              </a:rPr>
              <a:t>THEN</a:t>
            </a:r>
            <a:r>
              <a:rPr lang="en-AU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</a:t>
            </a:r>
            <a:r>
              <a:rPr lang="en-AU" dirty="0" err="1"/>
              <a:t>arrive_school</a:t>
            </a:r>
            <a:r>
              <a:rPr lang="en-AU" dirty="0"/>
              <a:t> = “car”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ELSE</a:t>
            </a:r>
            <a:r>
              <a:rPr lang="en-AU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</a:t>
            </a:r>
            <a:r>
              <a:rPr lang="en-AU" dirty="0" err="1"/>
              <a:t>arrive_school</a:t>
            </a:r>
            <a:r>
              <a:rPr lang="en-AU" dirty="0"/>
              <a:t> = “bus”</a:t>
            </a:r>
          </a:p>
          <a:p>
            <a:pPr marL="266700" lvl="1" indent="0">
              <a:buFont typeface="Arial" panose="020B0604020202020204" pitchFamily="34" charset="0"/>
              <a:buNone/>
            </a:pPr>
            <a:endParaRPr lang="en-AU" dirty="0"/>
          </a:p>
          <a:p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01C67A2-4B28-48E3-84F0-68519D7F4929}"/>
              </a:ext>
            </a:extLst>
          </p:cNvPr>
          <p:cNvSpPr/>
          <p:nvPr/>
        </p:nvSpPr>
        <p:spPr>
          <a:xfrm>
            <a:off x="429920" y="1528237"/>
            <a:ext cx="1787841" cy="3985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can_drive_car</a:t>
            </a:r>
            <a:endParaRPr lang="en-AU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5CF0A3-72B6-46A6-98AD-3A622FD16128}"/>
              </a:ext>
            </a:extLst>
          </p:cNvPr>
          <p:cNvCxnSpPr>
            <a:stCxn id="6" idx="2"/>
            <a:endCxn id="3" idx="1"/>
          </p:cNvCxnSpPr>
          <p:nvPr/>
        </p:nvCxnSpPr>
        <p:spPr>
          <a:xfrm>
            <a:off x="2167940" y="1727523"/>
            <a:ext cx="48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DBFC20-E368-433A-990A-10ABF90AC699}"/>
              </a:ext>
            </a:extLst>
          </p:cNvPr>
          <p:cNvSpPr/>
          <p:nvPr/>
        </p:nvSpPr>
        <p:spPr>
          <a:xfrm>
            <a:off x="5716135" y="1520409"/>
            <a:ext cx="1787857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Take “bus”</a:t>
            </a:r>
            <a:endParaRPr lang="en-AU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618207-63A2-4C2B-BE5A-15534ADAB984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5277133" y="1723609"/>
            <a:ext cx="439002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0E614E-30CD-494B-8FB0-A9717359EEA2}"/>
              </a:ext>
            </a:extLst>
          </p:cNvPr>
          <p:cNvSpPr txBox="1"/>
          <p:nvPr/>
        </p:nvSpPr>
        <p:spPr>
          <a:xfrm>
            <a:off x="5268847" y="135427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74D20-99C4-4A82-A505-827C9591E2F7}"/>
              </a:ext>
            </a:extLst>
          </p:cNvPr>
          <p:cNvSpPr/>
          <p:nvPr/>
        </p:nvSpPr>
        <p:spPr>
          <a:xfrm>
            <a:off x="3073019" y="2873499"/>
            <a:ext cx="1787857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Take “car”</a:t>
            </a:r>
            <a:endParaRPr lang="en-AU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755796-8CA0-4DD9-8F6D-0F43EEE2D896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3966948" y="2177898"/>
            <a:ext cx="0" cy="69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55CEC5F-B93B-4282-B73A-7F4222B195B9}"/>
              </a:ext>
            </a:extLst>
          </p:cNvPr>
          <p:cNvSpPr/>
          <p:nvPr/>
        </p:nvSpPr>
        <p:spPr>
          <a:xfrm>
            <a:off x="5716151" y="2881327"/>
            <a:ext cx="1787841" cy="3985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arrive_school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50D01-F01F-4083-A79F-B8E9A26806E9}"/>
              </a:ext>
            </a:extLst>
          </p:cNvPr>
          <p:cNvSpPr txBox="1"/>
          <p:nvPr/>
        </p:nvSpPr>
        <p:spPr>
          <a:xfrm>
            <a:off x="3438088" y="237181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01ED3E-0D9B-47E9-9AB5-CB10D878F56F}"/>
              </a:ext>
            </a:extLst>
          </p:cNvPr>
          <p:cNvCxnSpPr>
            <a:stCxn id="11" idx="3"/>
            <a:endCxn id="13" idx="5"/>
          </p:cNvCxnSpPr>
          <p:nvPr/>
        </p:nvCxnSpPr>
        <p:spPr>
          <a:xfrm>
            <a:off x="4860876" y="3076699"/>
            <a:ext cx="905097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5B5EC7-8545-4833-B21E-3B1814D663B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610064" y="1926809"/>
            <a:ext cx="8" cy="9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93405-D027-44B5-B9BF-DAE63F8ACAD3}"/>
              </a:ext>
            </a:extLst>
          </p:cNvPr>
          <p:cNvSpPr/>
          <p:nvPr/>
        </p:nvSpPr>
        <p:spPr>
          <a:xfrm>
            <a:off x="3284775" y="3983500"/>
            <a:ext cx="1364343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C511CF-C422-4C10-B008-B8CC22AAF76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3966947" y="3279899"/>
            <a:ext cx="1" cy="70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0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Zanya Nadelle Bendebel</dc:creator>
  <cp:lastModifiedBy>Zanya Nadelle Bendebel</cp:lastModifiedBy>
  <cp:revision>1</cp:revision>
  <dcterms:created xsi:type="dcterms:W3CDTF">2020-08-24T00:23:16Z</dcterms:created>
  <dcterms:modified xsi:type="dcterms:W3CDTF">2020-08-24T00:24:54Z</dcterms:modified>
</cp:coreProperties>
</file>