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5U(5A5`UD}0C47$QNE9C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9270" y="182880"/>
            <a:ext cx="8029575" cy="5848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FN3@T@HGMZ929@9OGE}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5960" y="140335"/>
            <a:ext cx="8260715" cy="6200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@C(YJRQLRJV$()5%PTJ56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7340" y="873760"/>
            <a:ext cx="8286750" cy="346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(}]LKA{PF`4S[G~BNY0IB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4675" y="655320"/>
            <a:ext cx="8239125" cy="5162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)R}C)11Z~D2}S`)H@WA_H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4505" y="854710"/>
            <a:ext cx="8296275" cy="2733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F}[KV1_N}UN8IDPAS%HYG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2370" y="390525"/>
            <a:ext cx="7286625" cy="607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55" y="319405"/>
            <a:ext cx="1511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3-7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  <p:tag name="KSO_WM_UNIT_PLACING_PICTURE_USER_VIEWPORT" val="{&quot;height&quot;:9210,&quot;width&quot;:12645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MGE2NGUwZThiYzRkZDkzOWVlY2QwYTg5ZjIyMjRkNj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YYH</cp:lastModifiedBy>
  <cp:revision>157</cp:revision>
  <dcterms:created xsi:type="dcterms:W3CDTF">2019-06-19T02:08:00Z</dcterms:created>
  <dcterms:modified xsi:type="dcterms:W3CDTF">2023-03-30T14:23:41Z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09CDB6F572A945F9B6F0FF2A0EBB6440</vt:lpwstr>
  </property>
</Properties>
</file>