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2" r:id="rId6"/>
    <p:sldId id="260" r:id="rId7"/>
    <p:sldId id="347" r:id="rId8"/>
    <p:sldId id="324" r:id="rId9"/>
    <p:sldId id="352" r:id="rId10"/>
    <p:sldId id="350" r:id="rId11"/>
    <p:sldId id="265" r:id="rId12"/>
    <p:sldId id="374" r:id="rId13"/>
    <p:sldId id="296" r:id="rId14"/>
    <p:sldId id="267" r:id="rId15"/>
    <p:sldId id="333" r:id="rId16"/>
    <p:sldId id="351" r:id="rId17"/>
    <p:sldId id="278" r:id="rId18"/>
    <p:sldId id="365" r:id="rId19"/>
    <p:sldId id="366" r:id="rId20"/>
    <p:sldId id="269" r:id="rId21"/>
    <p:sldId id="270" r:id="rId22"/>
    <p:sldId id="272" r:id="rId23"/>
    <p:sldId id="273" r:id="rId24"/>
    <p:sldId id="326" r:id="rId25"/>
    <p:sldId id="331" r:id="rId26"/>
    <p:sldId id="276" r:id="rId27"/>
    <p:sldId id="277" r:id="rId28"/>
    <p:sldId id="332" r:id="rId29"/>
    <p:sldId id="275" r:id="rId30"/>
    <p:sldId id="279" r:id="rId31"/>
    <p:sldId id="371" r:id="rId32"/>
    <p:sldId id="372" r:id="rId33"/>
    <p:sldId id="375" r:id="rId34"/>
    <p:sldId id="280" r:id="rId35"/>
    <p:sldId id="368" r:id="rId36"/>
    <p:sldId id="369" r:id="rId37"/>
    <p:sldId id="367" r:id="rId38"/>
    <p:sldId id="361" r:id="rId39"/>
    <p:sldId id="362" r:id="rId40"/>
    <p:sldId id="363" r:id="rId41"/>
    <p:sldId id="286" r:id="rId42"/>
    <p:sldId id="287" r:id="rId43"/>
    <p:sldId id="288" r:id="rId44"/>
    <p:sldId id="338" r:id="rId45"/>
    <p:sldId id="291" r:id="rId46"/>
    <p:sldId id="293" r:id="rId47"/>
    <p:sldId id="294" r:id="rId48"/>
    <p:sldId id="292" r:id="rId49"/>
    <p:sldId id="302" r:id="rId50"/>
    <p:sldId id="303" r:id="rId51"/>
    <p:sldId id="358" r:id="rId52"/>
    <p:sldId id="342" r:id="rId53"/>
    <p:sldId id="359" r:id="rId54"/>
    <p:sldId id="305" r:id="rId55"/>
    <p:sldId id="306" r:id="rId56"/>
    <p:sldId id="307" r:id="rId57"/>
    <p:sldId id="308" r:id="rId58"/>
    <p:sldId id="309" r:id="rId59"/>
    <p:sldId id="373" r:id="rId60"/>
  </p:sldIdLst>
  <p:sldSz cx="9144000" cy="6858000" type="screen4x3"/>
  <p:notesSz cx="6858000" cy="9144000"/>
  <p:custDataLst>
    <p:tags r:id="rId64"/>
  </p:custDataLst>
  <p:defaultTextStyle>
    <a:defPPr>
      <a:defRPr lang="zh-CN"/>
    </a:defPPr>
    <a:lvl1pPr marL="0" lvl="0" indent="0" algn="l" defTabSz="914400" rtl="0" eaLnBrk="0" fontAlgn="base" latinLnBrk="0" hangingPunct="0">
      <a:lnSpc>
        <a:spcPct val="100000"/>
      </a:lnSpc>
      <a:spcBef>
        <a:spcPct val="0"/>
      </a:spcBef>
      <a:spcAft>
        <a:spcPct val="0"/>
      </a:spcAft>
      <a:buNone/>
      <a:defRPr sz="2400" b="1" i="0" u="none" kern="1200" baseline="0">
        <a:solidFill>
          <a:schemeClr val="bg1"/>
        </a:solidFill>
        <a:latin typeface="Arial" panose="020B0604020202020204" pitchFamily="34" charset="0"/>
        <a:ea typeface="仿宋_GB2312" pitchFamily="49" charset="-122"/>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bg1"/>
        </a:solidFill>
        <a:latin typeface="Arial" panose="020B0604020202020204" pitchFamily="34" charset="0"/>
        <a:ea typeface="仿宋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bg1"/>
        </a:solidFill>
        <a:latin typeface="Arial" panose="020B0604020202020204" pitchFamily="34" charset="0"/>
        <a:ea typeface="仿宋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bg1"/>
        </a:solidFill>
        <a:latin typeface="Arial" panose="020B0604020202020204" pitchFamily="34" charset="0"/>
        <a:ea typeface="仿宋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bg1"/>
        </a:solidFill>
        <a:latin typeface="Arial" panose="020B0604020202020204" pitchFamily="34" charset="0"/>
        <a:ea typeface="仿宋_GB2312" pitchFamily="49" charset="-122"/>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chemeClr val="bg1"/>
        </a:solidFill>
        <a:latin typeface="Arial" panose="020B0604020202020204" pitchFamily="34" charset="0"/>
        <a:ea typeface="仿宋_GB2312" pitchFamily="49" charset="-122"/>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chemeClr val="bg1"/>
        </a:solidFill>
        <a:latin typeface="Arial" panose="020B0604020202020204" pitchFamily="34" charset="0"/>
        <a:ea typeface="仿宋_GB2312" pitchFamily="49" charset="-122"/>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chemeClr val="bg1"/>
        </a:solidFill>
        <a:latin typeface="Arial" panose="020B0604020202020204" pitchFamily="34" charset="0"/>
        <a:ea typeface="仿宋_GB2312" pitchFamily="49" charset="-122"/>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chemeClr val="bg1"/>
        </a:solidFill>
        <a:latin typeface="Arial" panose="020B0604020202020204" pitchFamily="34" charset="0"/>
        <a:ea typeface="仿宋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FFFF00"/>
    <a:srgbClr val="FF3300"/>
    <a:srgbClr val="FFCC00"/>
    <a:srgbClr val="FF9900"/>
    <a:srgbClr val="00FFFF"/>
    <a:srgbClr val="3399FF"/>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10" d="100"/>
          <a:sy n="110" d="100"/>
        </p:scale>
        <p:origin x="161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4" Type="http://schemas.openxmlformats.org/officeDocument/2006/relationships/tags" Target="tags/tag1.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28.wmf"/><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37.emf"/><Relationship Id="rId8" Type="http://schemas.openxmlformats.org/officeDocument/2006/relationships/image" Target="../media/image36.emf"/><Relationship Id="rId7" Type="http://schemas.openxmlformats.org/officeDocument/2006/relationships/image" Target="../media/image35.emf"/><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 Id="rId3" Type="http://schemas.openxmlformats.org/officeDocument/2006/relationships/image" Target="../media/image31.emf"/><Relationship Id="rId2" Type="http://schemas.openxmlformats.org/officeDocument/2006/relationships/image" Target="../media/image30.emf"/><Relationship Id="rId10" Type="http://schemas.openxmlformats.org/officeDocument/2006/relationships/image" Target="../media/image38.emf"/><Relationship Id="rId1" Type="http://schemas.openxmlformats.org/officeDocument/2006/relationships/image" Target="../media/image29.e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47.wmf"/><Relationship Id="rId8" Type="http://schemas.openxmlformats.org/officeDocument/2006/relationships/image" Target="../media/image46.wmf"/><Relationship Id="rId7" Type="http://schemas.openxmlformats.org/officeDocument/2006/relationships/image" Target="../media/image45.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 Id="rId3" Type="http://schemas.openxmlformats.org/officeDocument/2006/relationships/image" Target="../media/image41.wmf"/><Relationship Id="rId2" Type="http://schemas.openxmlformats.org/officeDocument/2006/relationships/image" Target="../media/image40.wmf"/><Relationship Id="rId10" Type="http://schemas.openxmlformats.org/officeDocument/2006/relationships/image" Target="../media/image48.wmf"/><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48.wmf"/><Relationship Id="rId8" Type="http://schemas.openxmlformats.org/officeDocument/2006/relationships/image" Target="../media/image47.wmf"/><Relationship Id="rId7" Type="http://schemas.openxmlformats.org/officeDocument/2006/relationships/image" Target="../media/image46.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 Id="rId3" Type="http://schemas.openxmlformats.org/officeDocument/2006/relationships/image" Target="../media/image41.wmf"/><Relationship Id="rId2" Type="http://schemas.openxmlformats.org/officeDocument/2006/relationships/image" Target="../media/image49.wmf"/><Relationship Id="rId18" Type="http://schemas.openxmlformats.org/officeDocument/2006/relationships/image" Target="../media/image58.wmf"/><Relationship Id="rId17" Type="http://schemas.openxmlformats.org/officeDocument/2006/relationships/image" Target="../media/image57.wmf"/><Relationship Id="rId16" Type="http://schemas.openxmlformats.org/officeDocument/2006/relationships/image" Target="../media/image56.wmf"/><Relationship Id="rId15" Type="http://schemas.openxmlformats.org/officeDocument/2006/relationships/image" Target="../media/image55.wmf"/><Relationship Id="rId14" Type="http://schemas.openxmlformats.org/officeDocument/2006/relationships/image" Target="../media/image54.wmf"/><Relationship Id="rId13" Type="http://schemas.openxmlformats.org/officeDocument/2006/relationships/image" Target="../media/image53.wmf"/><Relationship Id="rId12" Type="http://schemas.openxmlformats.org/officeDocument/2006/relationships/image" Target="../media/image52.wmf"/><Relationship Id="rId11" Type="http://schemas.openxmlformats.org/officeDocument/2006/relationships/image" Target="../media/image51.wmf"/><Relationship Id="rId10" Type="http://schemas.openxmlformats.org/officeDocument/2006/relationships/image" Target="../media/image50.wmf"/><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image" Target="../media/image59.e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65.emf"/><Relationship Id="rId3" Type="http://schemas.openxmlformats.org/officeDocument/2006/relationships/image" Target="../media/image64.emf"/><Relationship Id="rId2" Type="http://schemas.openxmlformats.org/officeDocument/2006/relationships/image" Target="../media/image63.emf"/><Relationship Id="rId1" Type="http://schemas.openxmlformats.org/officeDocument/2006/relationships/image" Target="../media/image62.emf"/></Relationships>
</file>

<file path=ppt/drawings/_rels/vmlDrawing16.vml.rels><?xml version="1.0" encoding="UTF-8" standalone="yes"?>
<Relationships xmlns="http://schemas.openxmlformats.org/package/2006/relationships"><Relationship Id="rId5" Type="http://schemas.openxmlformats.org/officeDocument/2006/relationships/image" Target="../media/image70.emf"/><Relationship Id="rId4" Type="http://schemas.openxmlformats.org/officeDocument/2006/relationships/image" Target="../media/image69.emf"/><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image" Target="../media/image66.e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74.emf"/><Relationship Id="rId3" Type="http://schemas.openxmlformats.org/officeDocument/2006/relationships/image" Target="../media/image73.emf"/><Relationship Id="rId2" Type="http://schemas.openxmlformats.org/officeDocument/2006/relationships/image" Target="../media/image72.emf"/><Relationship Id="rId1" Type="http://schemas.openxmlformats.org/officeDocument/2006/relationships/image" Target="../media/image71.emf"/></Relationships>
</file>

<file path=ppt/drawings/_rels/vmlDrawing18.vml.rels><?xml version="1.0" encoding="UTF-8" standalone="yes"?>
<Relationships xmlns="http://schemas.openxmlformats.org/package/2006/relationships"><Relationship Id="rId4" Type="http://schemas.openxmlformats.org/officeDocument/2006/relationships/image" Target="../media/image78.emf"/><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image" Target="../media/image75.emf"/></Relationships>
</file>

<file path=ppt/drawings/_rels/vmlDrawing19.vml.rels><?xml version="1.0" encoding="UTF-8" standalone="yes"?>
<Relationships xmlns="http://schemas.openxmlformats.org/package/2006/relationships"><Relationship Id="rId6" Type="http://schemas.openxmlformats.org/officeDocument/2006/relationships/image" Target="../media/image84.emf"/><Relationship Id="rId5" Type="http://schemas.openxmlformats.org/officeDocument/2006/relationships/image" Target="../media/image83.emf"/><Relationship Id="rId4" Type="http://schemas.openxmlformats.org/officeDocument/2006/relationships/image" Target="../media/image82.emf"/><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image" Target="../media/image7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93.emf"/><Relationship Id="rId8" Type="http://schemas.openxmlformats.org/officeDocument/2006/relationships/image" Target="../media/image92.emf"/><Relationship Id="rId7" Type="http://schemas.openxmlformats.org/officeDocument/2006/relationships/image" Target="../media/image91.emf"/><Relationship Id="rId6" Type="http://schemas.openxmlformats.org/officeDocument/2006/relationships/image" Target="../media/image90.emf"/><Relationship Id="rId5" Type="http://schemas.openxmlformats.org/officeDocument/2006/relationships/image" Target="../media/image89.emf"/><Relationship Id="rId4" Type="http://schemas.openxmlformats.org/officeDocument/2006/relationships/image" Target="../media/image88.emf"/><Relationship Id="rId3" Type="http://schemas.openxmlformats.org/officeDocument/2006/relationships/image" Target="../media/image87.emf"/><Relationship Id="rId2" Type="http://schemas.openxmlformats.org/officeDocument/2006/relationships/image" Target="../media/image86.emf"/><Relationship Id="rId11" Type="http://schemas.openxmlformats.org/officeDocument/2006/relationships/image" Target="../media/image95.emf"/><Relationship Id="rId10" Type="http://schemas.openxmlformats.org/officeDocument/2006/relationships/image" Target="../media/image94.emf"/><Relationship Id="rId1" Type="http://schemas.openxmlformats.org/officeDocument/2006/relationships/image" Target="../media/image85.emf"/></Relationships>
</file>

<file path=ppt/drawings/_rels/vmlDrawing21.vml.rels><?xml version="1.0" encoding="UTF-8" standalone="yes"?>
<Relationships xmlns="http://schemas.openxmlformats.org/package/2006/relationships"><Relationship Id="rId9" Type="http://schemas.openxmlformats.org/officeDocument/2006/relationships/image" Target="../media/image104.emf"/><Relationship Id="rId8" Type="http://schemas.openxmlformats.org/officeDocument/2006/relationships/image" Target="../media/image103.emf"/><Relationship Id="rId7" Type="http://schemas.openxmlformats.org/officeDocument/2006/relationships/image" Target="../media/image102.emf"/><Relationship Id="rId6" Type="http://schemas.openxmlformats.org/officeDocument/2006/relationships/image" Target="../media/image101.emf"/><Relationship Id="rId5" Type="http://schemas.openxmlformats.org/officeDocument/2006/relationships/image" Target="../media/image100.emf"/><Relationship Id="rId4" Type="http://schemas.openxmlformats.org/officeDocument/2006/relationships/image" Target="../media/image99.emf"/><Relationship Id="rId3" Type="http://schemas.openxmlformats.org/officeDocument/2006/relationships/image" Target="../media/image98.emf"/><Relationship Id="rId2" Type="http://schemas.openxmlformats.org/officeDocument/2006/relationships/image" Target="../media/image97.emf"/><Relationship Id="rId11" Type="http://schemas.openxmlformats.org/officeDocument/2006/relationships/image" Target="../media/image106.emf"/><Relationship Id="rId10" Type="http://schemas.openxmlformats.org/officeDocument/2006/relationships/image" Target="../media/image105.emf"/><Relationship Id="rId1" Type="http://schemas.openxmlformats.org/officeDocument/2006/relationships/image" Target="../media/image96.emf"/></Relationships>
</file>

<file path=ppt/drawings/_rels/vmlDrawing22.vml.rels><?xml version="1.0" encoding="UTF-8" standalone="yes"?>
<Relationships xmlns="http://schemas.openxmlformats.org/package/2006/relationships"><Relationship Id="rId6" Type="http://schemas.openxmlformats.org/officeDocument/2006/relationships/image" Target="../media/image112.emf"/><Relationship Id="rId5" Type="http://schemas.openxmlformats.org/officeDocument/2006/relationships/image" Target="../media/image111.emf"/><Relationship Id="rId4" Type="http://schemas.openxmlformats.org/officeDocument/2006/relationships/image" Target="../media/image110.emf"/><Relationship Id="rId3" Type="http://schemas.openxmlformats.org/officeDocument/2006/relationships/image" Target="../media/image109.emf"/><Relationship Id="rId2" Type="http://schemas.openxmlformats.org/officeDocument/2006/relationships/image" Target="../media/image108.emf"/><Relationship Id="rId1" Type="http://schemas.openxmlformats.org/officeDocument/2006/relationships/image" Target="../media/image107.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14.emf"/><Relationship Id="rId1" Type="http://schemas.openxmlformats.org/officeDocument/2006/relationships/image" Target="../media/image11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1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16.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18.emf"/></Relationships>
</file>

<file path=ppt/drawings/_rels/vmlDrawing27.vml.rels><?xml version="1.0" encoding="UTF-8" standalone="yes"?>
<Relationships xmlns="http://schemas.openxmlformats.org/package/2006/relationships"><Relationship Id="rId9" Type="http://schemas.openxmlformats.org/officeDocument/2006/relationships/image" Target="../media/image130.wmf"/><Relationship Id="rId8" Type="http://schemas.openxmlformats.org/officeDocument/2006/relationships/image" Target="../media/image129.wmf"/><Relationship Id="rId7" Type="http://schemas.openxmlformats.org/officeDocument/2006/relationships/image" Target="../media/image128.wmf"/><Relationship Id="rId6" Type="http://schemas.openxmlformats.org/officeDocument/2006/relationships/image" Target="../media/image127.wmf"/><Relationship Id="rId5" Type="http://schemas.openxmlformats.org/officeDocument/2006/relationships/image" Target="../media/image43.wmf"/><Relationship Id="rId4" Type="http://schemas.openxmlformats.org/officeDocument/2006/relationships/image" Target="../media/image126.wmf"/><Relationship Id="rId3" Type="http://schemas.openxmlformats.org/officeDocument/2006/relationships/image" Target="../media/image125.wmf"/><Relationship Id="rId2" Type="http://schemas.openxmlformats.org/officeDocument/2006/relationships/image" Target="../media/image124.wmf"/><Relationship Id="rId11" Type="http://schemas.openxmlformats.org/officeDocument/2006/relationships/image" Target="../media/image132.wmf"/><Relationship Id="rId10" Type="http://schemas.openxmlformats.org/officeDocument/2006/relationships/image" Target="../media/image131.wmf"/><Relationship Id="rId1" Type="http://schemas.openxmlformats.org/officeDocument/2006/relationships/image" Target="../media/image123.wmf"/></Relationships>
</file>

<file path=ppt/drawings/_rels/vmlDrawing28.vml.rels><?xml version="1.0" encoding="UTF-8" standalone="yes"?>
<Relationships xmlns="http://schemas.openxmlformats.org/package/2006/relationships"><Relationship Id="rId9" Type="http://schemas.openxmlformats.org/officeDocument/2006/relationships/image" Target="../media/image134.emf"/><Relationship Id="rId8" Type="http://schemas.openxmlformats.org/officeDocument/2006/relationships/image" Target="../media/image133.emf"/><Relationship Id="rId7" Type="http://schemas.openxmlformats.org/officeDocument/2006/relationships/image" Target="../media/image128.wmf"/><Relationship Id="rId6" Type="http://schemas.openxmlformats.org/officeDocument/2006/relationships/image" Target="../media/image127.wmf"/><Relationship Id="rId5" Type="http://schemas.openxmlformats.org/officeDocument/2006/relationships/image" Target="../media/image43.wmf"/><Relationship Id="rId4" Type="http://schemas.openxmlformats.org/officeDocument/2006/relationships/image" Target="../media/image126.wmf"/><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s>
</file>

<file path=ppt/drawings/_rels/vmlDrawing29.vml.rels><?xml version="1.0" encoding="UTF-8" standalone="yes"?>
<Relationships xmlns="http://schemas.openxmlformats.org/package/2006/relationships"><Relationship Id="rId9" Type="http://schemas.openxmlformats.org/officeDocument/2006/relationships/image" Target="../media/image141.wmf"/><Relationship Id="rId8" Type="http://schemas.openxmlformats.org/officeDocument/2006/relationships/image" Target="../media/image140.wmf"/><Relationship Id="rId7" Type="http://schemas.openxmlformats.org/officeDocument/2006/relationships/image" Target="../media/image139.wmf"/><Relationship Id="rId6" Type="http://schemas.openxmlformats.org/officeDocument/2006/relationships/image" Target="../media/image138.wmf"/><Relationship Id="rId5" Type="http://schemas.openxmlformats.org/officeDocument/2006/relationships/image" Target="../media/image137.wmf"/><Relationship Id="rId4" Type="http://schemas.openxmlformats.org/officeDocument/2006/relationships/image" Target="../media/image136.wmf"/><Relationship Id="rId3" Type="http://schemas.openxmlformats.org/officeDocument/2006/relationships/image" Target="../media/image50.wmf"/><Relationship Id="rId2" Type="http://schemas.openxmlformats.org/officeDocument/2006/relationships/image" Target="../media/image43.wmf"/><Relationship Id="rId14" Type="http://schemas.openxmlformats.org/officeDocument/2006/relationships/image" Target="../media/image146.wmf"/><Relationship Id="rId13" Type="http://schemas.openxmlformats.org/officeDocument/2006/relationships/image" Target="../media/image145.wmf"/><Relationship Id="rId12" Type="http://schemas.openxmlformats.org/officeDocument/2006/relationships/image" Target="../media/image144.wmf"/><Relationship Id="rId11" Type="http://schemas.openxmlformats.org/officeDocument/2006/relationships/image" Target="../media/image143.wmf"/><Relationship Id="rId10" Type="http://schemas.openxmlformats.org/officeDocument/2006/relationships/image" Target="../media/image142.wmf"/><Relationship Id="rId1" Type="http://schemas.openxmlformats.org/officeDocument/2006/relationships/image" Target="../media/image13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9" Type="http://schemas.openxmlformats.org/officeDocument/2006/relationships/image" Target="../media/image155.emf"/><Relationship Id="rId8" Type="http://schemas.openxmlformats.org/officeDocument/2006/relationships/image" Target="../media/image154.wmf"/><Relationship Id="rId7" Type="http://schemas.openxmlformats.org/officeDocument/2006/relationships/image" Target="../media/image153.wmf"/><Relationship Id="rId6" Type="http://schemas.openxmlformats.org/officeDocument/2006/relationships/image" Target="../media/image152.emf"/><Relationship Id="rId5" Type="http://schemas.openxmlformats.org/officeDocument/2006/relationships/image" Target="../media/image151.emf"/><Relationship Id="rId4" Type="http://schemas.openxmlformats.org/officeDocument/2006/relationships/image" Target="../media/image150.wmf"/><Relationship Id="rId3" Type="http://schemas.openxmlformats.org/officeDocument/2006/relationships/image" Target="../media/image149.emf"/><Relationship Id="rId2" Type="http://schemas.openxmlformats.org/officeDocument/2006/relationships/image" Target="../media/image148.wmf"/><Relationship Id="rId10" Type="http://schemas.openxmlformats.org/officeDocument/2006/relationships/image" Target="../media/image156.emf"/><Relationship Id="rId1" Type="http://schemas.openxmlformats.org/officeDocument/2006/relationships/image" Target="../media/image147.wmf"/></Relationships>
</file>

<file path=ppt/drawings/_rels/vmlDrawing31.vml.rels><?xml version="1.0" encoding="UTF-8" standalone="yes"?>
<Relationships xmlns="http://schemas.openxmlformats.org/package/2006/relationships"><Relationship Id="rId7" Type="http://schemas.openxmlformats.org/officeDocument/2006/relationships/image" Target="../media/image163.wmf"/><Relationship Id="rId6" Type="http://schemas.openxmlformats.org/officeDocument/2006/relationships/image" Target="../media/image162.wmf"/><Relationship Id="rId5" Type="http://schemas.openxmlformats.org/officeDocument/2006/relationships/image" Target="../media/image161.wmf"/><Relationship Id="rId4" Type="http://schemas.openxmlformats.org/officeDocument/2006/relationships/image" Target="../media/image160.emf"/><Relationship Id="rId3" Type="http://schemas.openxmlformats.org/officeDocument/2006/relationships/image" Target="../media/image159.emf"/><Relationship Id="rId2" Type="http://schemas.openxmlformats.org/officeDocument/2006/relationships/image" Target="../media/image158.wmf"/><Relationship Id="rId1" Type="http://schemas.openxmlformats.org/officeDocument/2006/relationships/image" Target="../media/image157.emf"/></Relationships>
</file>

<file path=ppt/drawings/_rels/vmlDrawing32.vml.rels><?xml version="1.0" encoding="UTF-8" standalone="yes"?>
<Relationships xmlns="http://schemas.openxmlformats.org/package/2006/relationships"><Relationship Id="rId4" Type="http://schemas.openxmlformats.org/officeDocument/2006/relationships/image" Target="../media/image167.wmf"/><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4.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70.emf"/><Relationship Id="rId2" Type="http://schemas.openxmlformats.org/officeDocument/2006/relationships/image" Target="../media/image169.emf"/><Relationship Id="rId1" Type="http://schemas.openxmlformats.org/officeDocument/2006/relationships/image" Target="../media/image168.emf"/></Relationships>
</file>

<file path=ppt/drawings/_rels/vmlDrawing34.vml.rels><?xml version="1.0" encoding="UTF-8" standalone="yes"?>
<Relationships xmlns="http://schemas.openxmlformats.org/package/2006/relationships"><Relationship Id="rId7" Type="http://schemas.openxmlformats.org/officeDocument/2006/relationships/image" Target="../media/image178.emf"/><Relationship Id="rId6" Type="http://schemas.openxmlformats.org/officeDocument/2006/relationships/image" Target="../media/image177.emf"/><Relationship Id="rId5" Type="http://schemas.openxmlformats.org/officeDocument/2006/relationships/image" Target="../media/image176.emf"/><Relationship Id="rId4" Type="http://schemas.openxmlformats.org/officeDocument/2006/relationships/image" Target="../media/image175.emf"/><Relationship Id="rId3" Type="http://schemas.openxmlformats.org/officeDocument/2006/relationships/image" Target="../media/image174.emf"/><Relationship Id="rId2" Type="http://schemas.openxmlformats.org/officeDocument/2006/relationships/image" Target="../media/image173.emf"/><Relationship Id="rId1" Type="http://schemas.openxmlformats.org/officeDocument/2006/relationships/image" Target="../media/image172.emf"/></Relationships>
</file>

<file path=ppt/drawings/_rels/vmlDrawing35.vml.rels><?xml version="1.0" encoding="UTF-8" standalone="yes"?>
<Relationships xmlns="http://schemas.openxmlformats.org/package/2006/relationships"><Relationship Id="rId7" Type="http://schemas.openxmlformats.org/officeDocument/2006/relationships/image" Target="../media/image185.emf"/><Relationship Id="rId6" Type="http://schemas.openxmlformats.org/officeDocument/2006/relationships/image" Target="../media/image184.emf"/><Relationship Id="rId5" Type="http://schemas.openxmlformats.org/officeDocument/2006/relationships/image" Target="../media/image183.emf"/><Relationship Id="rId4" Type="http://schemas.openxmlformats.org/officeDocument/2006/relationships/image" Target="../media/image182.emf"/><Relationship Id="rId3" Type="http://schemas.openxmlformats.org/officeDocument/2006/relationships/image" Target="../media/image181.emf"/><Relationship Id="rId2" Type="http://schemas.openxmlformats.org/officeDocument/2006/relationships/image" Target="../media/image180.emf"/><Relationship Id="rId1" Type="http://schemas.openxmlformats.org/officeDocument/2006/relationships/image" Target="../media/image179.emf"/></Relationships>
</file>

<file path=ppt/drawings/_rels/vmlDrawing36.vml.rels><?xml version="1.0" encoding="UTF-8" standalone="yes"?>
<Relationships xmlns="http://schemas.openxmlformats.org/package/2006/relationships"><Relationship Id="rId9" Type="http://schemas.openxmlformats.org/officeDocument/2006/relationships/image" Target="../media/image194.emf"/><Relationship Id="rId8" Type="http://schemas.openxmlformats.org/officeDocument/2006/relationships/image" Target="../media/image193.emf"/><Relationship Id="rId7" Type="http://schemas.openxmlformats.org/officeDocument/2006/relationships/image" Target="../media/image192.emf"/><Relationship Id="rId6" Type="http://schemas.openxmlformats.org/officeDocument/2006/relationships/image" Target="../media/image191.emf"/><Relationship Id="rId5" Type="http://schemas.openxmlformats.org/officeDocument/2006/relationships/image" Target="../media/image190.emf"/><Relationship Id="rId4" Type="http://schemas.openxmlformats.org/officeDocument/2006/relationships/image" Target="../media/image189.emf"/><Relationship Id="rId3" Type="http://schemas.openxmlformats.org/officeDocument/2006/relationships/image" Target="../media/image188.emf"/><Relationship Id="rId2" Type="http://schemas.openxmlformats.org/officeDocument/2006/relationships/image" Target="../media/image187.emf"/><Relationship Id="rId13" Type="http://schemas.openxmlformats.org/officeDocument/2006/relationships/image" Target="../media/image198.emf"/><Relationship Id="rId12" Type="http://schemas.openxmlformats.org/officeDocument/2006/relationships/image" Target="../media/image197.emf"/><Relationship Id="rId11" Type="http://schemas.openxmlformats.org/officeDocument/2006/relationships/image" Target="../media/image196.emf"/><Relationship Id="rId10" Type="http://schemas.openxmlformats.org/officeDocument/2006/relationships/image" Target="../media/image195.emf"/><Relationship Id="rId1" Type="http://schemas.openxmlformats.org/officeDocument/2006/relationships/image" Target="../media/image186.emf"/></Relationships>
</file>

<file path=ppt/drawings/_rels/vmlDrawing37.vml.rels><?xml version="1.0" encoding="UTF-8" standalone="yes"?>
<Relationships xmlns="http://schemas.openxmlformats.org/package/2006/relationships"><Relationship Id="rId5" Type="http://schemas.openxmlformats.org/officeDocument/2006/relationships/image" Target="../media/image203.emf"/><Relationship Id="rId4" Type="http://schemas.openxmlformats.org/officeDocument/2006/relationships/image" Target="../media/image202.emf"/><Relationship Id="rId3" Type="http://schemas.openxmlformats.org/officeDocument/2006/relationships/image" Target="../media/image201.emf"/><Relationship Id="rId2" Type="http://schemas.openxmlformats.org/officeDocument/2006/relationships/image" Target="../media/image200.emf"/><Relationship Id="rId1" Type="http://schemas.openxmlformats.org/officeDocument/2006/relationships/image" Target="../media/image199.emf"/></Relationships>
</file>

<file path=ppt/drawings/_rels/vmlDrawing38.vml.rels><?xml version="1.0" encoding="UTF-8" standalone="yes"?>
<Relationships xmlns="http://schemas.openxmlformats.org/package/2006/relationships"><Relationship Id="rId9" Type="http://schemas.openxmlformats.org/officeDocument/2006/relationships/image" Target="../media/image212.emf"/><Relationship Id="rId8" Type="http://schemas.openxmlformats.org/officeDocument/2006/relationships/image" Target="../media/image211.emf"/><Relationship Id="rId7" Type="http://schemas.openxmlformats.org/officeDocument/2006/relationships/image" Target="../media/image210.emf"/><Relationship Id="rId6" Type="http://schemas.openxmlformats.org/officeDocument/2006/relationships/image" Target="../media/image209.emf"/><Relationship Id="rId5" Type="http://schemas.openxmlformats.org/officeDocument/2006/relationships/image" Target="../media/image208.emf"/><Relationship Id="rId4" Type="http://schemas.openxmlformats.org/officeDocument/2006/relationships/image" Target="../media/image207.emf"/><Relationship Id="rId3" Type="http://schemas.openxmlformats.org/officeDocument/2006/relationships/image" Target="../media/image206.emf"/><Relationship Id="rId2" Type="http://schemas.openxmlformats.org/officeDocument/2006/relationships/image" Target="../media/image205.emf"/><Relationship Id="rId11" Type="http://schemas.openxmlformats.org/officeDocument/2006/relationships/image" Target="../media/image214.emf"/><Relationship Id="rId10" Type="http://schemas.openxmlformats.org/officeDocument/2006/relationships/image" Target="../media/image213.emf"/><Relationship Id="rId1" Type="http://schemas.openxmlformats.org/officeDocument/2006/relationships/image" Target="../media/image204.emf"/></Relationships>
</file>

<file path=ppt/drawings/_rels/vmlDrawing39.vml.rels><?xml version="1.0" encoding="UTF-8" standalone="yes"?>
<Relationships xmlns="http://schemas.openxmlformats.org/package/2006/relationships"><Relationship Id="rId7" Type="http://schemas.openxmlformats.org/officeDocument/2006/relationships/image" Target="../media/image221.emf"/><Relationship Id="rId6" Type="http://schemas.openxmlformats.org/officeDocument/2006/relationships/image" Target="../media/image220.emf"/><Relationship Id="rId5" Type="http://schemas.openxmlformats.org/officeDocument/2006/relationships/image" Target="../media/image219.emf"/><Relationship Id="rId4" Type="http://schemas.openxmlformats.org/officeDocument/2006/relationships/image" Target="../media/image218.emf"/><Relationship Id="rId3" Type="http://schemas.openxmlformats.org/officeDocument/2006/relationships/image" Target="../media/image217.emf"/><Relationship Id="rId2" Type="http://schemas.openxmlformats.org/officeDocument/2006/relationships/image" Target="../media/image216.emf"/><Relationship Id="rId1" Type="http://schemas.openxmlformats.org/officeDocument/2006/relationships/image" Target="../media/image21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drawings/_rels/vmlDrawing40.vml.rels><?xml version="1.0" encoding="UTF-8" standalone="yes"?>
<Relationships xmlns="http://schemas.openxmlformats.org/package/2006/relationships"><Relationship Id="rId7" Type="http://schemas.openxmlformats.org/officeDocument/2006/relationships/image" Target="../media/image228.emf"/><Relationship Id="rId6" Type="http://schemas.openxmlformats.org/officeDocument/2006/relationships/image" Target="../media/image227.emf"/><Relationship Id="rId5" Type="http://schemas.openxmlformats.org/officeDocument/2006/relationships/image" Target="../media/image226.emf"/><Relationship Id="rId4" Type="http://schemas.openxmlformats.org/officeDocument/2006/relationships/image" Target="../media/image225.emf"/><Relationship Id="rId3" Type="http://schemas.openxmlformats.org/officeDocument/2006/relationships/image" Target="../media/image224.emf"/><Relationship Id="rId2" Type="http://schemas.openxmlformats.org/officeDocument/2006/relationships/image" Target="../media/image223.emf"/><Relationship Id="rId1" Type="http://schemas.openxmlformats.org/officeDocument/2006/relationships/image" Target="../media/image222.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230.emf"/><Relationship Id="rId1" Type="http://schemas.openxmlformats.org/officeDocument/2006/relationships/image" Target="../media/image229.emf"/></Relationships>
</file>

<file path=ppt/drawings/_rels/vmlDrawing42.vml.rels><?xml version="1.0" encoding="UTF-8" standalone="yes"?>
<Relationships xmlns="http://schemas.openxmlformats.org/package/2006/relationships"><Relationship Id="rId6" Type="http://schemas.openxmlformats.org/officeDocument/2006/relationships/image" Target="../media/image236.emf"/><Relationship Id="rId5" Type="http://schemas.openxmlformats.org/officeDocument/2006/relationships/image" Target="../media/image235.emf"/><Relationship Id="rId4" Type="http://schemas.openxmlformats.org/officeDocument/2006/relationships/image" Target="../media/image234.emf"/><Relationship Id="rId3" Type="http://schemas.openxmlformats.org/officeDocument/2006/relationships/image" Target="../media/image233.emf"/><Relationship Id="rId2" Type="http://schemas.openxmlformats.org/officeDocument/2006/relationships/image" Target="../media/image232.emf"/><Relationship Id="rId1" Type="http://schemas.openxmlformats.org/officeDocument/2006/relationships/image" Target="../media/image231.emf"/></Relationships>
</file>

<file path=ppt/drawings/_rels/vmlDrawing43.vml.rels><?xml version="1.0" encoding="UTF-8" standalone="yes"?>
<Relationships xmlns="http://schemas.openxmlformats.org/package/2006/relationships"><Relationship Id="rId6" Type="http://schemas.openxmlformats.org/officeDocument/2006/relationships/image" Target="../media/image242.emf"/><Relationship Id="rId5" Type="http://schemas.openxmlformats.org/officeDocument/2006/relationships/image" Target="../media/image241.emf"/><Relationship Id="rId4" Type="http://schemas.openxmlformats.org/officeDocument/2006/relationships/image" Target="../media/image240.emf"/><Relationship Id="rId3" Type="http://schemas.openxmlformats.org/officeDocument/2006/relationships/image" Target="../media/image239.emf"/><Relationship Id="rId2" Type="http://schemas.openxmlformats.org/officeDocument/2006/relationships/image" Target="../media/image238.emf"/><Relationship Id="rId1" Type="http://schemas.openxmlformats.org/officeDocument/2006/relationships/image" Target="../media/image237.emf"/></Relationships>
</file>

<file path=ppt/drawings/_rels/vmlDrawing44.vml.rels><?xml version="1.0" encoding="UTF-8" standalone="yes"?>
<Relationships xmlns="http://schemas.openxmlformats.org/package/2006/relationships"><Relationship Id="rId4" Type="http://schemas.openxmlformats.org/officeDocument/2006/relationships/image" Target="../media/image246.emf"/><Relationship Id="rId3" Type="http://schemas.openxmlformats.org/officeDocument/2006/relationships/image" Target="../media/image245.emf"/><Relationship Id="rId2" Type="http://schemas.openxmlformats.org/officeDocument/2006/relationships/image" Target="../media/image244.emf"/><Relationship Id="rId1" Type="http://schemas.openxmlformats.org/officeDocument/2006/relationships/image" Target="../media/image243.emf"/></Relationships>
</file>

<file path=ppt/drawings/_rels/vmlDrawing45.vml.rels><?xml version="1.0" encoding="UTF-8" standalone="yes"?>
<Relationships xmlns="http://schemas.openxmlformats.org/package/2006/relationships"><Relationship Id="rId4" Type="http://schemas.openxmlformats.org/officeDocument/2006/relationships/image" Target="../media/image250.emf"/><Relationship Id="rId3" Type="http://schemas.openxmlformats.org/officeDocument/2006/relationships/image" Target="../media/image249.emf"/><Relationship Id="rId2" Type="http://schemas.openxmlformats.org/officeDocument/2006/relationships/image" Target="../media/image248.emf"/><Relationship Id="rId1" Type="http://schemas.openxmlformats.org/officeDocument/2006/relationships/image" Target="../media/image247.emf"/></Relationships>
</file>

<file path=ppt/drawings/_rels/vmlDrawing46.vml.rels><?xml version="1.0" encoding="UTF-8" standalone="yes"?>
<Relationships xmlns="http://schemas.openxmlformats.org/package/2006/relationships"><Relationship Id="rId7" Type="http://schemas.openxmlformats.org/officeDocument/2006/relationships/image" Target="../media/image257.emf"/><Relationship Id="rId6" Type="http://schemas.openxmlformats.org/officeDocument/2006/relationships/image" Target="../media/image256.emf"/><Relationship Id="rId5" Type="http://schemas.openxmlformats.org/officeDocument/2006/relationships/image" Target="../media/image255.emf"/><Relationship Id="rId4" Type="http://schemas.openxmlformats.org/officeDocument/2006/relationships/image" Target="../media/image254.emf"/><Relationship Id="rId3" Type="http://schemas.openxmlformats.org/officeDocument/2006/relationships/image" Target="../media/image253.emf"/><Relationship Id="rId2" Type="http://schemas.openxmlformats.org/officeDocument/2006/relationships/image" Target="../media/image252.emf"/><Relationship Id="rId1" Type="http://schemas.openxmlformats.org/officeDocument/2006/relationships/image" Target="../media/image251.e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60.emf"/><Relationship Id="rId2" Type="http://schemas.openxmlformats.org/officeDocument/2006/relationships/image" Target="../media/image259.emf"/><Relationship Id="rId1" Type="http://schemas.openxmlformats.org/officeDocument/2006/relationships/image" Target="../media/image258.emf"/></Relationships>
</file>

<file path=ppt/drawings/_rels/vmlDrawing48.vml.rels><?xml version="1.0" encoding="UTF-8" standalone="yes"?>
<Relationships xmlns="http://schemas.openxmlformats.org/package/2006/relationships"><Relationship Id="rId9" Type="http://schemas.openxmlformats.org/officeDocument/2006/relationships/image" Target="../media/image269.emf"/><Relationship Id="rId8" Type="http://schemas.openxmlformats.org/officeDocument/2006/relationships/image" Target="../media/image268.emf"/><Relationship Id="rId7" Type="http://schemas.openxmlformats.org/officeDocument/2006/relationships/image" Target="../media/image267.emf"/><Relationship Id="rId6" Type="http://schemas.openxmlformats.org/officeDocument/2006/relationships/image" Target="../media/image266.emf"/><Relationship Id="rId5" Type="http://schemas.openxmlformats.org/officeDocument/2006/relationships/image" Target="../media/image265.emf"/><Relationship Id="rId4" Type="http://schemas.openxmlformats.org/officeDocument/2006/relationships/image" Target="../media/image264.emf"/><Relationship Id="rId3" Type="http://schemas.openxmlformats.org/officeDocument/2006/relationships/image" Target="../media/image263.emf"/><Relationship Id="rId2" Type="http://schemas.openxmlformats.org/officeDocument/2006/relationships/image" Target="../media/image262.emf"/><Relationship Id="rId11" Type="http://schemas.openxmlformats.org/officeDocument/2006/relationships/image" Target="../media/image271.emf"/><Relationship Id="rId10" Type="http://schemas.openxmlformats.org/officeDocument/2006/relationships/image" Target="../media/image270.emf"/><Relationship Id="rId1" Type="http://schemas.openxmlformats.org/officeDocument/2006/relationships/image" Target="../media/image261.emf"/></Relationships>
</file>

<file path=ppt/drawings/_rels/vmlDrawing49.vml.rels><?xml version="1.0" encoding="UTF-8" standalone="yes"?>
<Relationships xmlns="http://schemas.openxmlformats.org/package/2006/relationships"><Relationship Id="rId9" Type="http://schemas.openxmlformats.org/officeDocument/2006/relationships/image" Target="../media/image280.emf"/><Relationship Id="rId8" Type="http://schemas.openxmlformats.org/officeDocument/2006/relationships/image" Target="../media/image279.emf"/><Relationship Id="rId7" Type="http://schemas.openxmlformats.org/officeDocument/2006/relationships/image" Target="../media/image278.emf"/><Relationship Id="rId6" Type="http://schemas.openxmlformats.org/officeDocument/2006/relationships/image" Target="../media/image277.emf"/><Relationship Id="rId5" Type="http://schemas.openxmlformats.org/officeDocument/2006/relationships/image" Target="../media/image276.emf"/><Relationship Id="rId4" Type="http://schemas.openxmlformats.org/officeDocument/2006/relationships/image" Target="../media/image275.emf"/><Relationship Id="rId3" Type="http://schemas.openxmlformats.org/officeDocument/2006/relationships/image" Target="../media/image274.emf"/><Relationship Id="rId2" Type="http://schemas.openxmlformats.org/officeDocument/2006/relationships/image" Target="../media/image273.emf"/><Relationship Id="rId12" Type="http://schemas.openxmlformats.org/officeDocument/2006/relationships/image" Target="../media/image283.emf"/><Relationship Id="rId11" Type="http://schemas.openxmlformats.org/officeDocument/2006/relationships/image" Target="../media/image282.emf"/><Relationship Id="rId10" Type="http://schemas.openxmlformats.org/officeDocument/2006/relationships/image" Target="../media/image281.emf"/><Relationship Id="rId1" Type="http://schemas.openxmlformats.org/officeDocument/2006/relationships/image" Target="../media/image27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20.emf"/><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24.emf"/><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2C999F7-5DA6-4767-814D-C8E66276FFEE}"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2C999F7-5DA6-4767-814D-C8E66276FFEE}"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2C999F7-5DA6-4767-814D-C8E66276FFEE}"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2C999F7-5DA6-4767-814D-C8E66276FFEE}"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2C999F7-5DA6-4767-814D-C8E66276FFEE}"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2C999F7-5DA6-4767-814D-C8E66276FFEE}"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2C999F7-5DA6-4767-814D-C8E66276FFEE}"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2C999F7-5DA6-4767-814D-C8E66276FFEE}"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2C999F7-5DA6-4767-814D-C8E66276FFEE}"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2C999F7-5DA6-4767-814D-C8E66276FFEE}"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2C999F7-5DA6-4767-814D-C8E66276FFEE}"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0" sz="1400" b="0">
                <a:solidFill>
                  <a:schemeClr val="tx1"/>
                </a:solidFill>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kumimoji="0" sz="1400" b="0">
                <a:solidFill>
                  <a:schemeClr val="tx1"/>
                </a:solidFill>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0" sz="1400" b="0">
                <a:solidFill>
                  <a:schemeClr val="tx1"/>
                </a:solidFill>
                <a:ea typeface="+mn-ea"/>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2C999F7-5DA6-4767-814D-C8E66276FFEE}"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7.xml"/><Relationship Id="rId4" Type="http://schemas.openxmlformats.org/officeDocument/2006/relationships/image" Target="../media/image16.emf"/><Relationship Id="rId3" Type="http://schemas.openxmlformats.org/officeDocument/2006/relationships/oleObject" Target="../embeddings/oleObject15.bin"/><Relationship Id="rId2" Type="http://schemas.openxmlformats.org/officeDocument/2006/relationships/image" Target="../media/image15.emf"/><Relationship Id="rId1"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0.emf"/><Relationship Id="rId7" Type="http://schemas.openxmlformats.org/officeDocument/2006/relationships/oleObject" Target="../embeddings/oleObject19.bin"/><Relationship Id="rId6" Type="http://schemas.openxmlformats.org/officeDocument/2006/relationships/image" Target="../media/image19.emf"/><Relationship Id="rId5" Type="http://schemas.openxmlformats.org/officeDocument/2006/relationships/oleObject" Target="../embeddings/oleObject18.bin"/><Relationship Id="rId4" Type="http://schemas.openxmlformats.org/officeDocument/2006/relationships/image" Target="../media/image18.emf"/><Relationship Id="rId3" Type="http://schemas.openxmlformats.org/officeDocument/2006/relationships/oleObject" Target="../embeddings/oleObject17.bin"/><Relationship Id="rId2" Type="http://schemas.openxmlformats.org/officeDocument/2006/relationships/image" Target="../media/image17.emf"/><Relationship Id="rId10" Type="http://schemas.openxmlformats.org/officeDocument/2006/relationships/vmlDrawing" Target="../drawings/vmlDrawing8.vml"/><Relationship Id="rId1"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4.emf"/><Relationship Id="rId7" Type="http://schemas.openxmlformats.org/officeDocument/2006/relationships/oleObject" Target="../embeddings/oleObject23.bin"/><Relationship Id="rId6" Type="http://schemas.openxmlformats.org/officeDocument/2006/relationships/image" Target="../media/image23.emf"/><Relationship Id="rId5" Type="http://schemas.openxmlformats.org/officeDocument/2006/relationships/oleObject" Target="../embeddings/oleObject22.bin"/><Relationship Id="rId4" Type="http://schemas.openxmlformats.org/officeDocument/2006/relationships/image" Target="../media/image22.emf"/><Relationship Id="rId3" Type="http://schemas.openxmlformats.org/officeDocument/2006/relationships/oleObject" Target="../embeddings/oleObject21.bin"/><Relationship Id="rId2" Type="http://schemas.openxmlformats.org/officeDocument/2006/relationships/image" Target="../media/image21.emf"/><Relationship Id="rId10" Type="http://schemas.openxmlformats.org/officeDocument/2006/relationships/vmlDrawing" Target="../drawings/vmlDrawing9.vml"/><Relationship Id="rId1"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8.wmf"/><Relationship Id="rId7" Type="http://schemas.openxmlformats.org/officeDocument/2006/relationships/oleObject" Target="../embeddings/oleObject27.bin"/><Relationship Id="rId6" Type="http://schemas.openxmlformats.org/officeDocument/2006/relationships/image" Target="../media/image27.wmf"/><Relationship Id="rId5" Type="http://schemas.openxmlformats.org/officeDocument/2006/relationships/oleObject" Target="../embeddings/oleObject26.bin"/><Relationship Id="rId4" Type="http://schemas.openxmlformats.org/officeDocument/2006/relationships/image" Target="../media/image26.wmf"/><Relationship Id="rId3" Type="http://schemas.openxmlformats.org/officeDocument/2006/relationships/oleObject" Target="../embeddings/oleObject25.bin"/><Relationship Id="rId2" Type="http://schemas.openxmlformats.org/officeDocument/2006/relationships/image" Target="../media/image25.wmf"/><Relationship Id="rId10" Type="http://schemas.openxmlformats.org/officeDocument/2006/relationships/vmlDrawing" Target="../drawings/vmlDrawing10.vml"/><Relationship Id="rId1" Type="http://schemas.openxmlformats.org/officeDocument/2006/relationships/oleObject" Target="../embeddings/oleObject24.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32.bin"/><Relationship Id="rId8" Type="http://schemas.openxmlformats.org/officeDocument/2006/relationships/image" Target="../media/image32.emf"/><Relationship Id="rId7" Type="http://schemas.openxmlformats.org/officeDocument/2006/relationships/oleObject" Target="../embeddings/oleObject31.bin"/><Relationship Id="rId6" Type="http://schemas.openxmlformats.org/officeDocument/2006/relationships/image" Target="../media/image31.emf"/><Relationship Id="rId5" Type="http://schemas.openxmlformats.org/officeDocument/2006/relationships/oleObject" Target="../embeddings/oleObject30.bin"/><Relationship Id="rId4" Type="http://schemas.openxmlformats.org/officeDocument/2006/relationships/image" Target="../media/image30.emf"/><Relationship Id="rId3" Type="http://schemas.openxmlformats.org/officeDocument/2006/relationships/oleObject" Target="../embeddings/oleObject29.bin"/><Relationship Id="rId22" Type="http://schemas.openxmlformats.org/officeDocument/2006/relationships/vmlDrawing" Target="../drawings/vmlDrawing11.vml"/><Relationship Id="rId21" Type="http://schemas.openxmlformats.org/officeDocument/2006/relationships/slideLayout" Target="../slideLayouts/slideLayout7.xml"/><Relationship Id="rId20" Type="http://schemas.openxmlformats.org/officeDocument/2006/relationships/image" Target="../media/image38.emf"/><Relationship Id="rId2" Type="http://schemas.openxmlformats.org/officeDocument/2006/relationships/image" Target="../media/image29.emf"/><Relationship Id="rId19" Type="http://schemas.openxmlformats.org/officeDocument/2006/relationships/oleObject" Target="../embeddings/oleObject37.bin"/><Relationship Id="rId18" Type="http://schemas.openxmlformats.org/officeDocument/2006/relationships/image" Target="../media/image37.emf"/><Relationship Id="rId17" Type="http://schemas.openxmlformats.org/officeDocument/2006/relationships/oleObject" Target="../embeddings/oleObject36.bin"/><Relationship Id="rId16" Type="http://schemas.openxmlformats.org/officeDocument/2006/relationships/image" Target="../media/image36.emf"/><Relationship Id="rId15" Type="http://schemas.openxmlformats.org/officeDocument/2006/relationships/oleObject" Target="../embeddings/oleObject35.bin"/><Relationship Id="rId14" Type="http://schemas.openxmlformats.org/officeDocument/2006/relationships/image" Target="../media/image35.emf"/><Relationship Id="rId13" Type="http://schemas.openxmlformats.org/officeDocument/2006/relationships/oleObject" Target="../embeddings/oleObject34.bin"/><Relationship Id="rId12" Type="http://schemas.openxmlformats.org/officeDocument/2006/relationships/image" Target="../media/image34.emf"/><Relationship Id="rId11" Type="http://schemas.openxmlformats.org/officeDocument/2006/relationships/oleObject" Target="../embeddings/oleObject33.bin"/><Relationship Id="rId10" Type="http://schemas.openxmlformats.org/officeDocument/2006/relationships/image" Target="../media/image33.emf"/><Relationship Id="rId1" Type="http://schemas.openxmlformats.org/officeDocument/2006/relationships/oleObject" Target="../embeddings/oleObject28.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42.bin"/><Relationship Id="rId8" Type="http://schemas.openxmlformats.org/officeDocument/2006/relationships/image" Target="../media/image42.wmf"/><Relationship Id="rId7" Type="http://schemas.openxmlformats.org/officeDocument/2006/relationships/oleObject" Target="../embeddings/oleObject41.bin"/><Relationship Id="rId6" Type="http://schemas.openxmlformats.org/officeDocument/2006/relationships/image" Target="../media/image41.wmf"/><Relationship Id="rId5" Type="http://schemas.openxmlformats.org/officeDocument/2006/relationships/oleObject" Target="../embeddings/oleObject40.bin"/><Relationship Id="rId4" Type="http://schemas.openxmlformats.org/officeDocument/2006/relationships/image" Target="../media/image40.wmf"/><Relationship Id="rId3" Type="http://schemas.openxmlformats.org/officeDocument/2006/relationships/oleObject" Target="../embeddings/oleObject39.bin"/><Relationship Id="rId22" Type="http://schemas.openxmlformats.org/officeDocument/2006/relationships/vmlDrawing" Target="../drawings/vmlDrawing12.vml"/><Relationship Id="rId21" Type="http://schemas.openxmlformats.org/officeDocument/2006/relationships/slideLayout" Target="../slideLayouts/slideLayout7.xml"/><Relationship Id="rId20" Type="http://schemas.openxmlformats.org/officeDocument/2006/relationships/image" Target="../media/image48.wmf"/><Relationship Id="rId2" Type="http://schemas.openxmlformats.org/officeDocument/2006/relationships/image" Target="../media/image39.wmf"/><Relationship Id="rId19" Type="http://schemas.openxmlformats.org/officeDocument/2006/relationships/oleObject" Target="../embeddings/oleObject47.bin"/><Relationship Id="rId18" Type="http://schemas.openxmlformats.org/officeDocument/2006/relationships/image" Target="../media/image47.wmf"/><Relationship Id="rId17" Type="http://schemas.openxmlformats.org/officeDocument/2006/relationships/oleObject" Target="../embeddings/oleObject46.bin"/><Relationship Id="rId16" Type="http://schemas.openxmlformats.org/officeDocument/2006/relationships/image" Target="../media/image46.wmf"/><Relationship Id="rId15" Type="http://schemas.openxmlformats.org/officeDocument/2006/relationships/oleObject" Target="../embeddings/oleObject45.bin"/><Relationship Id="rId14" Type="http://schemas.openxmlformats.org/officeDocument/2006/relationships/image" Target="../media/image45.wmf"/><Relationship Id="rId13" Type="http://schemas.openxmlformats.org/officeDocument/2006/relationships/oleObject" Target="../embeddings/oleObject44.bin"/><Relationship Id="rId12" Type="http://schemas.openxmlformats.org/officeDocument/2006/relationships/image" Target="../media/image44.wmf"/><Relationship Id="rId11" Type="http://schemas.openxmlformats.org/officeDocument/2006/relationships/oleObject" Target="../embeddings/oleObject43.bin"/><Relationship Id="rId10" Type="http://schemas.openxmlformats.org/officeDocument/2006/relationships/image" Target="../media/image43.wmf"/><Relationship Id="rId1" Type="http://schemas.openxmlformats.org/officeDocument/2006/relationships/oleObject" Target="../embeddings/oleObject38.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52.bin"/><Relationship Id="rId8" Type="http://schemas.openxmlformats.org/officeDocument/2006/relationships/image" Target="../media/image43.wmf"/><Relationship Id="rId7" Type="http://schemas.openxmlformats.org/officeDocument/2006/relationships/oleObject" Target="../embeddings/oleObject51.bin"/><Relationship Id="rId6" Type="http://schemas.openxmlformats.org/officeDocument/2006/relationships/image" Target="../media/image41.wmf"/><Relationship Id="rId5" Type="http://schemas.openxmlformats.org/officeDocument/2006/relationships/oleObject" Target="../embeddings/oleObject50.bin"/><Relationship Id="rId40" Type="http://schemas.openxmlformats.org/officeDocument/2006/relationships/vmlDrawing" Target="../drawings/vmlDrawing13.vml"/><Relationship Id="rId4" Type="http://schemas.openxmlformats.org/officeDocument/2006/relationships/image" Target="../media/image49.wmf"/><Relationship Id="rId39" Type="http://schemas.openxmlformats.org/officeDocument/2006/relationships/slideLayout" Target="../slideLayouts/slideLayout7.xml"/><Relationship Id="rId38" Type="http://schemas.openxmlformats.org/officeDocument/2006/relationships/image" Target="../media/image58.wmf"/><Relationship Id="rId37" Type="http://schemas.openxmlformats.org/officeDocument/2006/relationships/oleObject" Target="../embeddings/oleObject67.bin"/><Relationship Id="rId36" Type="http://schemas.openxmlformats.org/officeDocument/2006/relationships/image" Target="../media/image57.wmf"/><Relationship Id="rId35" Type="http://schemas.openxmlformats.org/officeDocument/2006/relationships/oleObject" Target="../embeddings/oleObject66.bin"/><Relationship Id="rId34" Type="http://schemas.openxmlformats.org/officeDocument/2006/relationships/image" Target="../media/image56.wmf"/><Relationship Id="rId33" Type="http://schemas.openxmlformats.org/officeDocument/2006/relationships/oleObject" Target="../embeddings/oleObject65.bin"/><Relationship Id="rId32" Type="http://schemas.openxmlformats.org/officeDocument/2006/relationships/image" Target="../media/image55.wmf"/><Relationship Id="rId31" Type="http://schemas.openxmlformats.org/officeDocument/2006/relationships/oleObject" Target="../embeddings/oleObject64.bin"/><Relationship Id="rId30" Type="http://schemas.openxmlformats.org/officeDocument/2006/relationships/image" Target="../media/image54.wmf"/><Relationship Id="rId3" Type="http://schemas.openxmlformats.org/officeDocument/2006/relationships/oleObject" Target="../embeddings/oleObject49.bin"/><Relationship Id="rId29" Type="http://schemas.openxmlformats.org/officeDocument/2006/relationships/oleObject" Target="../embeddings/oleObject63.bin"/><Relationship Id="rId28" Type="http://schemas.openxmlformats.org/officeDocument/2006/relationships/image" Target="../media/image53.wmf"/><Relationship Id="rId27" Type="http://schemas.openxmlformats.org/officeDocument/2006/relationships/oleObject" Target="../embeddings/oleObject62.bin"/><Relationship Id="rId26" Type="http://schemas.openxmlformats.org/officeDocument/2006/relationships/image" Target="../media/image52.wmf"/><Relationship Id="rId25" Type="http://schemas.openxmlformats.org/officeDocument/2006/relationships/oleObject" Target="../embeddings/oleObject61.bin"/><Relationship Id="rId24" Type="http://schemas.openxmlformats.org/officeDocument/2006/relationships/image" Target="../media/image51.wmf"/><Relationship Id="rId23" Type="http://schemas.openxmlformats.org/officeDocument/2006/relationships/oleObject" Target="../embeddings/oleObject60.bin"/><Relationship Id="rId22" Type="http://schemas.openxmlformats.org/officeDocument/2006/relationships/oleObject" Target="../embeddings/oleObject59.bin"/><Relationship Id="rId21" Type="http://schemas.openxmlformats.org/officeDocument/2006/relationships/image" Target="../media/image50.wmf"/><Relationship Id="rId20" Type="http://schemas.openxmlformats.org/officeDocument/2006/relationships/oleObject" Target="../embeddings/oleObject58.bin"/><Relationship Id="rId2" Type="http://schemas.openxmlformats.org/officeDocument/2006/relationships/image" Target="../media/image39.wmf"/><Relationship Id="rId19" Type="http://schemas.openxmlformats.org/officeDocument/2006/relationships/image" Target="../media/image48.wmf"/><Relationship Id="rId18" Type="http://schemas.openxmlformats.org/officeDocument/2006/relationships/oleObject" Target="../embeddings/oleObject57.bin"/><Relationship Id="rId17" Type="http://schemas.openxmlformats.org/officeDocument/2006/relationships/image" Target="../media/image47.wmf"/><Relationship Id="rId16" Type="http://schemas.openxmlformats.org/officeDocument/2006/relationships/oleObject" Target="../embeddings/oleObject56.bin"/><Relationship Id="rId15" Type="http://schemas.openxmlformats.org/officeDocument/2006/relationships/image" Target="../media/image46.wmf"/><Relationship Id="rId14" Type="http://schemas.openxmlformats.org/officeDocument/2006/relationships/oleObject" Target="../embeddings/oleObject55.bin"/><Relationship Id="rId13" Type="http://schemas.openxmlformats.org/officeDocument/2006/relationships/image" Target="../media/image45.wmf"/><Relationship Id="rId12" Type="http://schemas.openxmlformats.org/officeDocument/2006/relationships/oleObject" Target="../embeddings/oleObject54.bin"/><Relationship Id="rId11" Type="http://schemas.openxmlformats.org/officeDocument/2006/relationships/image" Target="../media/image44.wmf"/><Relationship Id="rId10" Type="http://schemas.openxmlformats.org/officeDocument/2006/relationships/oleObject" Target="../embeddings/oleObject53.bin"/><Relationship Id="rId1" Type="http://schemas.openxmlformats.org/officeDocument/2006/relationships/oleObject" Target="../embeddings/oleObject48.bin"/></Relationships>
</file>

<file path=ppt/slides/_rels/slide19.xml.rels><?xml version="1.0" encoding="UTF-8" standalone="yes"?>
<Relationships xmlns="http://schemas.openxmlformats.org/package/2006/relationships"><Relationship Id="rId7" Type="http://schemas.openxmlformats.org/officeDocument/2006/relationships/vmlDrawing" Target="../drawings/vmlDrawing14.vml"/><Relationship Id="rId6" Type="http://schemas.openxmlformats.org/officeDocument/2006/relationships/slideLayout" Target="../slideLayouts/slideLayout7.xml"/><Relationship Id="rId5" Type="http://schemas.openxmlformats.org/officeDocument/2006/relationships/image" Target="../media/image61.jpeg"/><Relationship Id="rId4" Type="http://schemas.openxmlformats.org/officeDocument/2006/relationships/image" Target="../media/image60.emf"/><Relationship Id="rId3" Type="http://schemas.openxmlformats.org/officeDocument/2006/relationships/oleObject" Target="../embeddings/oleObject69.bin"/><Relationship Id="rId2" Type="http://schemas.openxmlformats.org/officeDocument/2006/relationships/image" Target="../media/image59.emf"/><Relationship Id="rId1" Type="http://schemas.openxmlformats.org/officeDocument/2006/relationships/oleObject" Target="../embeddings/oleObject6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9" Type="http://schemas.openxmlformats.org/officeDocument/2006/relationships/image" Target="../media/image61.jpeg"/><Relationship Id="rId8" Type="http://schemas.openxmlformats.org/officeDocument/2006/relationships/image" Target="../media/image65.emf"/><Relationship Id="rId7" Type="http://schemas.openxmlformats.org/officeDocument/2006/relationships/oleObject" Target="../embeddings/oleObject73.bin"/><Relationship Id="rId6" Type="http://schemas.openxmlformats.org/officeDocument/2006/relationships/image" Target="../media/image64.emf"/><Relationship Id="rId5" Type="http://schemas.openxmlformats.org/officeDocument/2006/relationships/oleObject" Target="../embeddings/oleObject72.bin"/><Relationship Id="rId4" Type="http://schemas.openxmlformats.org/officeDocument/2006/relationships/image" Target="../media/image63.emf"/><Relationship Id="rId3" Type="http://schemas.openxmlformats.org/officeDocument/2006/relationships/oleObject" Target="../embeddings/oleObject71.bin"/><Relationship Id="rId2" Type="http://schemas.openxmlformats.org/officeDocument/2006/relationships/image" Target="../media/image62.emf"/><Relationship Id="rId11" Type="http://schemas.openxmlformats.org/officeDocument/2006/relationships/vmlDrawing" Target="../drawings/vmlDrawing15.vml"/><Relationship Id="rId10" Type="http://schemas.openxmlformats.org/officeDocument/2006/relationships/slideLayout" Target="../slideLayouts/slideLayout7.xml"/><Relationship Id="rId1" Type="http://schemas.openxmlformats.org/officeDocument/2006/relationships/oleObject" Target="../embeddings/oleObject70.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78.bin"/><Relationship Id="rId8" Type="http://schemas.openxmlformats.org/officeDocument/2006/relationships/image" Target="../media/image69.emf"/><Relationship Id="rId7" Type="http://schemas.openxmlformats.org/officeDocument/2006/relationships/oleObject" Target="../embeddings/oleObject77.bin"/><Relationship Id="rId6" Type="http://schemas.openxmlformats.org/officeDocument/2006/relationships/image" Target="../media/image68.emf"/><Relationship Id="rId5" Type="http://schemas.openxmlformats.org/officeDocument/2006/relationships/oleObject" Target="../embeddings/oleObject76.bin"/><Relationship Id="rId4" Type="http://schemas.openxmlformats.org/officeDocument/2006/relationships/image" Target="../media/image67.emf"/><Relationship Id="rId3" Type="http://schemas.openxmlformats.org/officeDocument/2006/relationships/oleObject" Target="../embeddings/oleObject75.bin"/><Relationship Id="rId2" Type="http://schemas.openxmlformats.org/officeDocument/2006/relationships/image" Target="../media/image66.emf"/><Relationship Id="rId12" Type="http://schemas.openxmlformats.org/officeDocument/2006/relationships/vmlDrawing" Target="../drawings/vmlDrawing16.vml"/><Relationship Id="rId11" Type="http://schemas.openxmlformats.org/officeDocument/2006/relationships/slideLayout" Target="../slideLayouts/slideLayout7.xml"/><Relationship Id="rId10" Type="http://schemas.openxmlformats.org/officeDocument/2006/relationships/image" Target="../media/image70.emf"/><Relationship Id="rId1" Type="http://schemas.openxmlformats.org/officeDocument/2006/relationships/oleObject" Target="../embeddings/oleObject74.bin"/></Relationships>
</file>

<file path=ppt/slides/_rels/slide22.xml.rels><?xml version="1.0" encoding="UTF-8" standalone="yes"?>
<Relationships xmlns="http://schemas.openxmlformats.org/package/2006/relationships"><Relationship Id="rId9" Type="http://schemas.openxmlformats.org/officeDocument/2006/relationships/image" Target="../media/image61.jpeg"/><Relationship Id="rId8" Type="http://schemas.openxmlformats.org/officeDocument/2006/relationships/image" Target="../media/image74.emf"/><Relationship Id="rId7" Type="http://schemas.openxmlformats.org/officeDocument/2006/relationships/oleObject" Target="../embeddings/oleObject82.bin"/><Relationship Id="rId6" Type="http://schemas.openxmlformats.org/officeDocument/2006/relationships/image" Target="../media/image73.emf"/><Relationship Id="rId5" Type="http://schemas.openxmlformats.org/officeDocument/2006/relationships/oleObject" Target="../embeddings/oleObject81.bin"/><Relationship Id="rId4" Type="http://schemas.openxmlformats.org/officeDocument/2006/relationships/image" Target="../media/image72.emf"/><Relationship Id="rId3" Type="http://schemas.openxmlformats.org/officeDocument/2006/relationships/oleObject" Target="../embeddings/oleObject80.bin"/><Relationship Id="rId2" Type="http://schemas.openxmlformats.org/officeDocument/2006/relationships/image" Target="../media/image71.emf"/><Relationship Id="rId11" Type="http://schemas.openxmlformats.org/officeDocument/2006/relationships/vmlDrawing" Target="../drawings/vmlDrawing17.vml"/><Relationship Id="rId10" Type="http://schemas.openxmlformats.org/officeDocument/2006/relationships/slideLayout" Target="../slideLayouts/slideLayout7.xml"/><Relationship Id="rId1" Type="http://schemas.openxmlformats.org/officeDocument/2006/relationships/oleObject" Target="../embeddings/oleObject79.bin"/></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78.emf"/><Relationship Id="rId7" Type="http://schemas.openxmlformats.org/officeDocument/2006/relationships/oleObject" Target="../embeddings/oleObject86.bin"/><Relationship Id="rId6" Type="http://schemas.openxmlformats.org/officeDocument/2006/relationships/image" Target="../media/image77.emf"/><Relationship Id="rId5" Type="http://schemas.openxmlformats.org/officeDocument/2006/relationships/oleObject" Target="../embeddings/oleObject85.bin"/><Relationship Id="rId4" Type="http://schemas.openxmlformats.org/officeDocument/2006/relationships/image" Target="../media/image76.emf"/><Relationship Id="rId3" Type="http://schemas.openxmlformats.org/officeDocument/2006/relationships/oleObject" Target="../embeddings/oleObject84.bin"/><Relationship Id="rId2" Type="http://schemas.openxmlformats.org/officeDocument/2006/relationships/image" Target="../media/image75.emf"/><Relationship Id="rId10" Type="http://schemas.openxmlformats.org/officeDocument/2006/relationships/vmlDrawing" Target="../drawings/vmlDrawing18.vml"/><Relationship Id="rId1" Type="http://schemas.openxmlformats.org/officeDocument/2006/relationships/oleObject" Target="../embeddings/oleObject83.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91.bin"/><Relationship Id="rId8" Type="http://schemas.openxmlformats.org/officeDocument/2006/relationships/image" Target="../media/image82.emf"/><Relationship Id="rId7" Type="http://schemas.openxmlformats.org/officeDocument/2006/relationships/oleObject" Target="../embeddings/oleObject90.bin"/><Relationship Id="rId6" Type="http://schemas.openxmlformats.org/officeDocument/2006/relationships/image" Target="../media/image81.emf"/><Relationship Id="rId5" Type="http://schemas.openxmlformats.org/officeDocument/2006/relationships/oleObject" Target="../embeddings/oleObject89.bin"/><Relationship Id="rId4" Type="http://schemas.openxmlformats.org/officeDocument/2006/relationships/image" Target="../media/image80.emf"/><Relationship Id="rId3" Type="http://schemas.openxmlformats.org/officeDocument/2006/relationships/oleObject" Target="../embeddings/oleObject88.bin"/><Relationship Id="rId2" Type="http://schemas.openxmlformats.org/officeDocument/2006/relationships/image" Target="../media/image79.emf"/><Relationship Id="rId14" Type="http://schemas.openxmlformats.org/officeDocument/2006/relationships/vmlDrawing" Target="../drawings/vmlDrawing19.vml"/><Relationship Id="rId13" Type="http://schemas.openxmlformats.org/officeDocument/2006/relationships/slideLayout" Target="../slideLayouts/slideLayout7.xml"/><Relationship Id="rId12" Type="http://schemas.openxmlformats.org/officeDocument/2006/relationships/image" Target="../media/image84.emf"/><Relationship Id="rId11" Type="http://schemas.openxmlformats.org/officeDocument/2006/relationships/oleObject" Target="../embeddings/oleObject92.bin"/><Relationship Id="rId10" Type="http://schemas.openxmlformats.org/officeDocument/2006/relationships/image" Target="../media/image83.emf"/><Relationship Id="rId1" Type="http://schemas.openxmlformats.org/officeDocument/2006/relationships/oleObject" Target="../embeddings/oleObject87.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97.bin"/><Relationship Id="rId8" Type="http://schemas.openxmlformats.org/officeDocument/2006/relationships/image" Target="../media/image88.emf"/><Relationship Id="rId7" Type="http://schemas.openxmlformats.org/officeDocument/2006/relationships/oleObject" Target="../embeddings/oleObject96.bin"/><Relationship Id="rId6" Type="http://schemas.openxmlformats.org/officeDocument/2006/relationships/image" Target="../media/image87.emf"/><Relationship Id="rId5" Type="http://schemas.openxmlformats.org/officeDocument/2006/relationships/oleObject" Target="../embeddings/oleObject95.bin"/><Relationship Id="rId4" Type="http://schemas.openxmlformats.org/officeDocument/2006/relationships/image" Target="../media/image86.emf"/><Relationship Id="rId3" Type="http://schemas.openxmlformats.org/officeDocument/2006/relationships/oleObject" Target="../embeddings/oleObject94.bin"/><Relationship Id="rId24" Type="http://schemas.openxmlformats.org/officeDocument/2006/relationships/vmlDrawing" Target="../drawings/vmlDrawing20.vml"/><Relationship Id="rId23" Type="http://schemas.openxmlformats.org/officeDocument/2006/relationships/slideLayout" Target="../slideLayouts/slideLayout7.xml"/><Relationship Id="rId22" Type="http://schemas.openxmlformats.org/officeDocument/2006/relationships/image" Target="../media/image95.emf"/><Relationship Id="rId21" Type="http://schemas.openxmlformats.org/officeDocument/2006/relationships/oleObject" Target="../embeddings/oleObject103.bin"/><Relationship Id="rId20" Type="http://schemas.openxmlformats.org/officeDocument/2006/relationships/image" Target="../media/image94.emf"/><Relationship Id="rId2" Type="http://schemas.openxmlformats.org/officeDocument/2006/relationships/image" Target="../media/image85.emf"/><Relationship Id="rId19" Type="http://schemas.openxmlformats.org/officeDocument/2006/relationships/oleObject" Target="../embeddings/oleObject102.bin"/><Relationship Id="rId18" Type="http://schemas.openxmlformats.org/officeDocument/2006/relationships/image" Target="../media/image93.emf"/><Relationship Id="rId17" Type="http://schemas.openxmlformats.org/officeDocument/2006/relationships/oleObject" Target="../embeddings/oleObject101.bin"/><Relationship Id="rId16" Type="http://schemas.openxmlformats.org/officeDocument/2006/relationships/image" Target="../media/image92.emf"/><Relationship Id="rId15" Type="http://schemas.openxmlformats.org/officeDocument/2006/relationships/oleObject" Target="../embeddings/oleObject100.bin"/><Relationship Id="rId14" Type="http://schemas.openxmlformats.org/officeDocument/2006/relationships/image" Target="../media/image91.emf"/><Relationship Id="rId13" Type="http://schemas.openxmlformats.org/officeDocument/2006/relationships/oleObject" Target="../embeddings/oleObject99.bin"/><Relationship Id="rId12" Type="http://schemas.openxmlformats.org/officeDocument/2006/relationships/image" Target="../media/image90.emf"/><Relationship Id="rId11" Type="http://schemas.openxmlformats.org/officeDocument/2006/relationships/oleObject" Target="../embeddings/oleObject98.bin"/><Relationship Id="rId10" Type="http://schemas.openxmlformats.org/officeDocument/2006/relationships/image" Target="../media/image89.emf"/><Relationship Id="rId1" Type="http://schemas.openxmlformats.org/officeDocument/2006/relationships/oleObject" Target="../embeddings/oleObject93.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108.bin"/><Relationship Id="rId8" Type="http://schemas.openxmlformats.org/officeDocument/2006/relationships/image" Target="../media/image99.emf"/><Relationship Id="rId7" Type="http://schemas.openxmlformats.org/officeDocument/2006/relationships/oleObject" Target="../embeddings/oleObject107.bin"/><Relationship Id="rId6" Type="http://schemas.openxmlformats.org/officeDocument/2006/relationships/image" Target="../media/image98.emf"/><Relationship Id="rId5" Type="http://schemas.openxmlformats.org/officeDocument/2006/relationships/oleObject" Target="../embeddings/oleObject106.bin"/><Relationship Id="rId4" Type="http://schemas.openxmlformats.org/officeDocument/2006/relationships/image" Target="../media/image97.emf"/><Relationship Id="rId3" Type="http://schemas.openxmlformats.org/officeDocument/2006/relationships/oleObject" Target="../embeddings/oleObject105.bin"/><Relationship Id="rId24" Type="http://schemas.openxmlformats.org/officeDocument/2006/relationships/vmlDrawing" Target="../drawings/vmlDrawing21.vml"/><Relationship Id="rId23" Type="http://schemas.openxmlformats.org/officeDocument/2006/relationships/slideLayout" Target="../slideLayouts/slideLayout7.xml"/><Relationship Id="rId22" Type="http://schemas.openxmlformats.org/officeDocument/2006/relationships/image" Target="../media/image106.emf"/><Relationship Id="rId21" Type="http://schemas.openxmlformats.org/officeDocument/2006/relationships/oleObject" Target="../embeddings/oleObject114.bin"/><Relationship Id="rId20" Type="http://schemas.openxmlformats.org/officeDocument/2006/relationships/image" Target="../media/image105.emf"/><Relationship Id="rId2" Type="http://schemas.openxmlformats.org/officeDocument/2006/relationships/image" Target="../media/image96.emf"/><Relationship Id="rId19" Type="http://schemas.openxmlformats.org/officeDocument/2006/relationships/oleObject" Target="../embeddings/oleObject113.bin"/><Relationship Id="rId18" Type="http://schemas.openxmlformats.org/officeDocument/2006/relationships/image" Target="../media/image104.emf"/><Relationship Id="rId17" Type="http://schemas.openxmlformats.org/officeDocument/2006/relationships/oleObject" Target="../embeddings/oleObject112.bin"/><Relationship Id="rId16" Type="http://schemas.openxmlformats.org/officeDocument/2006/relationships/image" Target="../media/image103.emf"/><Relationship Id="rId15" Type="http://schemas.openxmlformats.org/officeDocument/2006/relationships/oleObject" Target="../embeddings/oleObject111.bin"/><Relationship Id="rId14" Type="http://schemas.openxmlformats.org/officeDocument/2006/relationships/image" Target="../media/image102.emf"/><Relationship Id="rId13" Type="http://schemas.openxmlformats.org/officeDocument/2006/relationships/oleObject" Target="../embeddings/oleObject110.bin"/><Relationship Id="rId12" Type="http://schemas.openxmlformats.org/officeDocument/2006/relationships/image" Target="../media/image101.emf"/><Relationship Id="rId11" Type="http://schemas.openxmlformats.org/officeDocument/2006/relationships/oleObject" Target="../embeddings/oleObject109.bin"/><Relationship Id="rId10" Type="http://schemas.openxmlformats.org/officeDocument/2006/relationships/image" Target="../media/image100.emf"/><Relationship Id="rId1" Type="http://schemas.openxmlformats.org/officeDocument/2006/relationships/oleObject" Target="../embeddings/oleObject104.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119.bin"/><Relationship Id="rId8" Type="http://schemas.openxmlformats.org/officeDocument/2006/relationships/image" Target="../media/image110.emf"/><Relationship Id="rId7" Type="http://schemas.openxmlformats.org/officeDocument/2006/relationships/oleObject" Target="../embeddings/oleObject118.bin"/><Relationship Id="rId6" Type="http://schemas.openxmlformats.org/officeDocument/2006/relationships/image" Target="../media/image109.emf"/><Relationship Id="rId5" Type="http://schemas.openxmlformats.org/officeDocument/2006/relationships/oleObject" Target="../embeddings/oleObject117.bin"/><Relationship Id="rId4" Type="http://schemas.openxmlformats.org/officeDocument/2006/relationships/image" Target="../media/image108.emf"/><Relationship Id="rId3" Type="http://schemas.openxmlformats.org/officeDocument/2006/relationships/oleObject" Target="../embeddings/oleObject116.bin"/><Relationship Id="rId2" Type="http://schemas.openxmlformats.org/officeDocument/2006/relationships/image" Target="../media/image107.emf"/><Relationship Id="rId14" Type="http://schemas.openxmlformats.org/officeDocument/2006/relationships/vmlDrawing" Target="../drawings/vmlDrawing22.vml"/><Relationship Id="rId13" Type="http://schemas.openxmlformats.org/officeDocument/2006/relationships/slideLayout" Target="../slideLayouts/slideLayout7.xml"/><Relationship Id="rId12" Type="http://schemas.openxmlformats.org/officeDocument/2006/relationships/image" Target="../media/image112.emf"/><Relationship Id="rId11" Type="http://schemas.openxmlformats.org/officeDocument/2006/relationships/oleObject" Target="../embeddings/oleObject120.bin"/><Relationship Id="rId10" Type="http://schemas.openxmlformats.org/officeDocument/2006/relationships/image" Target="../media/image111.emf"/><Relationship Id="rId1" Type="http://schemas.openxmlformats.org/officeDocument/2006/relationships/oleObject" Target="../embeddings/oleObject115.bin"/></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7.xml"/><Relationship Id="rId4" Type="http://schemas.openxmlformats.org/officeDocument/2006/relationships/image" Target="../media/image114.emf"/><Relationship Id="rId3" Type="http://schemas.openxmlformats.org/officeDocument/2006/relationships/oleObject" Target="../embeddings/oleObject122.bin"/><Relationship Id="rId2" Type="http://schemas.openxmlformats.org/officeDocument/2006/relationships/image" Target="../media/image113.emf"/><Relationship Id="rId1" Type="http://schemas.openxmlformats.org/officeDocument/2006/relationships/oleObject" Target="../embeddings/oleObject121.bin"/></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7.xml"/><Relationship Id="rId2" Type="http://schemas.openxmlformats.org/officeDocument/2006/relationships/image" Target="../media/image115.emf"/><Relationship Id="rId1" Type="http://schemas.openxmlformats.org/officeDocument/2006/relationships/oleObject" Target="../embeddings/oleObject123.bin"/></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emf"/><Relationship Id="rId7" Type="http://schemas.openxmlformats.org/officeDocument/2006/relationships/oleObject" Target="../embeddings/oleObject4.bin"/><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image" Target="../media/image2.emf"/><Relationship Id="rId3" Type="http://schemas.openxmlformats.org/officeDocument/2006/relationships/oleObject" Target="../embeddings/oleObject2.bin"/><Relationship Id="rId2" Type="http://schemas.openxmlformats.org/officeDocument/2006/relationships/image" Target="../media/image1.e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5" Type="http://schemas.openxmlformats.org/officeDocument/2006/relationships/vmlDrawing" Target="../drawings/vmlDrawing25.vml"/><Relationship Id="rId4" Type="http://schemas.openxmlformats.org/officeDocument/2006/relationships/slideLayout" Target="../slideLayouts/slideLayout7.xml"/><Relationship Id="rId3" Type="http://schemas.openxmlformats.org/officeDocument/2006/relationships/image" Target="../media/image117.jpeg"/><Relationship Id="rId2" Type="http://schemas.openxmlformats.org/officeDocument/2006/relationships/image" Target="../media/image116.emf"/><Relationship Id="rId1" Type="http://schemas.openxmlformats.org/officeDocument/2006/relationships/oleObject" Target="../embeddings/oleObject124.bin"/></Relationships>
</file>

<file path=ppt/slides/_rels/slide31.xml.rels><?xml version="1.0" encoding="UTF-8" standalone="yes"?>
<Relationships xmlns="http://schemas.openxmlformats.org/package/2006/relationships"><Relationship Id="rId5" Type="http://schemas.openxmlformats.org/officeDocument/2006/relationships/vmlDrawing" Target="../drawings/vmlDrawing26.vml"/><Relationship Id="rId4" Type="http://schemas.openxmlformats.org/officeDocument/2006/relationships/slideLayout" Target="../slideLayouts/slideLayout7.xml"/><Relationship Id="rId3" Type="http://schemas.openxmlformats.org/officeDocument/2006/relationships/image" Target="../media/image119.jpeg"/><Relationship Id="rId2" Type="http://schemas.openxmlformats.org/officeDocument/2006/relationships/image" Target="../media/image118.emf"/><Relationship Id="rId1" Type="http://schemas.openxmlformats.org/officeDocument/2006/relationships/oleObject" Target="../embeddings/oleObject125.bin"/></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2.jpeg"/><Relationship Id="rId2" Type="http://schemas.openxmlformats.org/officeDocument/2006/relationships/image" Target="../media/image121.png"/><Relationship Id="rId1" Type="http://schemas.openxmlformats.org/officeDocument/2006/relationships/image" Target="../media/image1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130.bin"/><Relationship Id="rId8" Type="http://schemas.openxmlformats.org/officeDocument/2006/relationships/image" Target="../media/image126.wmf"/><Relationship Id="rId7" Type="http://schemas.openxmlformats.org/officeDocument/2006/relationships/oleObject" Target="../embeddings/oleObject129.bin"/><Relationship Id="rId6" Type="http://schemas.openxmlformats.org/officeDocument/2006/relationships/image" Target="../media/image125.wmf"/><Relationship Id="rId5" Type="http://schemas.openxmlformats.org/officeDocument/2006/relationships/oleObject" Target="../embeddings/oleObject128.bin"/><Relationship Id="rId4" Type="http://schemas.openxmlformats.org/officeDocument/2006/relationships/image" Target="../media/image124.wmf"/><Relationship Id="rId3" Type="http://schemas.openxmlformats.org/officeDocument/2006/relationships/oleObject" Target="../embeddings/oleObject127.bin"/><Relationship Id="rId25" Type="http://schemas.openxmlformats.org/officeDocument/2006/relationships/vmlDrawing" Target="../drawings/vmlDrawing27.vml"/><Relationship Id="rId24" Type="http://schemas.openxmlformats.org/officeDocument/2006/relationships/slideLayout" Target="../slideLayouts/slideLayout7.xml"/><Relationship Id="rId23" Type="http://schemas.openxmlformats.org/officeDocument/2006/relationships/image" Target="../media/image132.wmf"/><Relationship Id="rId22" Type="http://schemas.openxmlformats.org/officeDocument/2006/relationships/oleObject" Target="../embeddings/oleObject137.bin"/><Relationship Id="rId21" Type="http://schemas.openxmlformats.org/officeDocument/2006/relationships/image" Target="../media/image131.wmf"/><Relationship Id="rId20" Type="http://schemas.openxmlformats.org/officeDocument/2006/relationships/oleObject" Target="../embeddings/oleObject136.bin"/><Relationship Id="rId2" Type="http://schemas.openxmlformats.org/officeDocument/2006/relationships/image" Target="../media/image123.wmf"/><Relationship Id="rId19" Type="http://schemas.openxmlformats.org/officeDocument/2006/relationships/image" Target="../media/image130.wmf"/><Relationship Id="rId18" Type="http://schemas.openxmlformats.org/officeDocument/2006/relationships/oleObject" Target="../embeddings/oleObject135.bin"/><Relationship Id="rId17" Type="http://schemas.openxmlformats.org/officeDocument/2006/relationships/image" Target="../media/image129.wmf"/><Relationship Id="rId16" Type="http://schemas.openxmlformats.org/officeDocument/2006/relationships/oleObject" Target="../embeddings/oleObject134.bin"/><Relationship Id="rId15" Type="http://schemas.openxmlformats.org/officeDocument/2006/relationships/image" Target="../media/image128.wmf"/><Relationship Id="rId14" Type="http://schemas.openxmlformats.org/officeDocument/2006/relationships/oleObject" Target="../embeddings/oleObject133.bin"/><Relationship Id="rId13" Type="http://schemas.openxmlformats.org/officeDocument/2006/relationships/image" Target="../media/image127.wmf"/><Relationship Id="rId12" Type="http://schemas.openxmlformats.org/officeDocument/2006/relationships/oleObject" Target="../embeddings/oleObject132.bin"/><Relationship Id="rId11" Type="http://schemas.openxmlformats.org/officeDocument/2006/relationships/oleObject" Target="../embeddings/oleObject131.bin"/><Relationship Id="rId10" Type="http://schemas.openxmlformats.org/officeDocument/2006/relationships/image" Target="../media/image43.wmf"/><Relationship Id="rId1" Type="http://schemas.openxmlformats.org/officeDocument/2006/relationships/oleObject" Target="../embeddings/oleObject126.bin"/></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142.bin"/><Relationship Id="rId8" Type="http://schemas.openxmlformats.org/officeDocument/2006/relationships/image" Target="../media/image126.wmf"/><Relationship Id="rId7" Type="http://schemas.openxmlformats.org/officeDocument/2006/relationships/oleObject" Target="../embeddings/oleObject141.bin"/><Relationship Id="rId6" Type="http://schemas.openxmlformats.org/officeDocument/2006/relationships/image" Target="../media/image125.wmf"/><Relationship Id="rId5" Type="http://schemas.openxmlformats.org/officeDocument/2006/relationships/oleObject" Target="../embeddings/oleObject140.bin"/><Relationship Id="rId4" Type="http://schemas.openxmlformats.org/officeDocument/2006/relationships/image" Target="../media/image124.wmf"/><Relationship Id="rId3" Type="http://schemas.openxmlformats.org/officeDocument/2006/relationships/oleObject" Target="../embeddings/oleObject139.bin"/><Relationship Id="rId21" Type="http://schemas.openxmlformats.org/officeDocument/2006/relationships/vmlDrawing" Target="../drawings/vmlDrawing28.vml"/><Relationship Id="rId20" Type="http://schemas.openxmlformats.org/officeDocument/2006/relationships/slideLayout" Target="../slideLayouts/slideLayout7.xml"/><Relationship Id="rId2" Type="http://schemas.openxmlformats.org/officeDocument/2006/relationships/image" Target="../media/image123.wmf"/><Relationship Id="rId19" Type="http://schemas.openxmlformats.org/officeDocument/2006/relationships/image" Target="../media/image134.emf"/><Relationship Id="rId18" Type="http://schemas.openxmlformats.org/officeDocument/2006/relationships/oleObject" Target="../embeddings/oleObject147.bin"/><Relationship Id="rId17" Type="http://schemas.openxmlformats.org/officeDocument/2006/relationships/image" Target="../media/image133.emf"/><Relationship Id="rId16" Type="http://schemas.openxmlformats.org/officeDocument/2006/relationships/oleObject" Target="../embeddings/oleObject146.bin"/><Relationship Id="rId15" Type="http://schemas.openxmlformats.org/officeDocument/2006/relationships/image" Target="../media/image128.wmf"/><Relationship Id="rId14" Type="http://schemas.openxmlformats.org/officeDocument/2006/relationships/oleObject" Target="../embeddings/oleObject145.bin"/><Relationship Id="rId13" Type="http://schemas.openxmlformats.org/officeDocument/2006/relationships/image" Target="../media/image127.wmf"/><Relationship Id="rId12" Type="http://schemas.openxmlformats.org/officeDocument/2006/relationships/oleObject" Target="../embeddings/oleObject144.bin"/><Relationship Id="rId11" Type="http://schemas.openxmlformats.org/officeDocument/2006/relationships/oleObject" Target="../embeddings/oleObject143.bin"/><Relationship Id="rId10" Type="http://schemas.openxmlformats.org/officeDocument/2006/relationships/image" Target="../media/image43.wmf"/><Relationship Id="rId1" Type="http://schemas.openxmlformats.org/officeDocument/2006/relationships/oleObject" Target="../embeddings/oleObject138.bin"/></Relationships>
</file>

<file path=ppt/slides/_rels/slide36.xml.rels><?xml version="1.0" encoding="UTF-8" standalone="yes"?>
<Relationships xmlns="http://schemas.openxmlformats.org/package/2006/relationships"><Relationship Id="rId9" Type="http://schemas.openxmlformats.org/officeDocument/2006/relationships/image" Target="../media/image136.wmf"/><Relationship Id="rId8" Type="http://schemas.openxmlformats.org/officeDocument/2006/relationships/oleObject" Target="../embeddings/oleObject152.bin"/><Relationship Id="rId7" Type="http://schemas.openxmlformats.org/officeDocument/2006/relationships/image" Target="../media/image50.wmf"/><Relationship Id="rId6" Type="http://schemas.openxmlformats.org/officeDocument/2006/relationships/oleObject" Target="../embeddings/oleObject151.bin"/><Relationship Id="rId5" Type="http://schemas.openxmlformats.org/officeDocument/2006/relationships/oleObject" Target="../embeddings/oleObject150.bin"/><Relationship Id="rId47" Type="http://schemas.openxmlformats.org/officeDocument/2006/relationships/vmlDrawing" Target="../drawings/vmlDrawing29.vml"/><Relationship Id="rId46" Type="http://schemas.openxmlformats.org/officeDocument/2006/relationships/slideLayout" Target="../slideLayouts/slideLayout7.xml"/><Relationship Id="rId45" Type="http://schemas.openxmlformats.org/officeDocument/2006/relationships/oleObject" Target="../embeddings/oleObject178.bin"/><Relationship Id="rId44" Type="http://schemas.openxmlformats.org/officeDocument/2006/relationships/oleObject" Target="../embeddings/oleObject177.bin"/><Relationship Id="rId43" Type="http://schemas.openxmlformats.org/officeDocument/2006/relationships/oleObject" Target="../embeddings/oleObject176.bin"/><Relationship Id="rId42" Type="http://schemas.openxmlformats.org/officeDocument/2006/relationships/image" Target="../media/image146.wmf"/><Relationship Id="rId41" Type="http://schemas.openxmlformats.org/officeDocument/2006/relationships/oleObject" Target="../embeddings/oleObject175.bin"/><Relationship Id="rId40" Type="http://schemas.openxmlformats.org/officeDocument/2006/relationships/image" Target="../media/image145.wmf"/><Relationship Id="rId4" Type="http://schemas.openxmlformats.org/officeDocument/2006/relationships/image" Target="../media/image43.wmf"/><Relationship Id="rId39" Type="http://schemas.openxmlformats.org/officeDocument/2006/relationships/oleObject" Target="../embeddings/oleObject174.bin"/><Relationship Id="rId38" Type="http://schemas.openxmlformats.org/officeDocument/2006/relationships/image" Target="../media/image144.wmf"/><Relationship Id="rId37" Type="http://schemas.openxmlformats.org/officeDocument/2006/relationships/oleObject" Target="../embeddings/oleObject173.bin"/><Relationship Id="rId36" Type="http://schemas.openxmlformats.org/officeDocument/2006/relationships/image" Target="../media/image143.wmf"/><Relationship Id="rId35" Type="http://schemas.openxmlformats.org/officeDocument/2006/relationships/oleObject" Target="../embeddings/oleObject172.bin"/><Relationship Id="rId34" Type="http://schemas.openxmlformats.org/officeDocument/2006/relationships/image" Target="../media/image142.wmf"/><Relationship Id="rId33" Type="http://schemas.openxmlformats.org/officeDocument/2006/relationships/oleObject" Target="../embeddings/oleObject171.bin"/><Relationship Id="rId32" Type="http://schemas.openxmlformats.org/officeDocument/2006/relationships/oleObject" Target="../embeddings/oleObject170.bin"/><Relationship Id="rId31" Type="http://schemas.openxmlformats.org/officeDocument/2006/relationships/oleObject" Target="../embeddings/oleObject169.bin"/><Relationship Id="rId30" Type="http://schemas.openxmlformats.org/officeDocument/2006/relationships/oleObject" Target="../embeddings/oleObject168.bin"/><Relationship Id="rId3" Type="http://schemas.openxmlformats.org/officeDocument/2006/relationships/oleObject" Target="../embeddings/oleObject149.bin"/><Relationship Id="rId29" Type="http://schemas.openxmlformats.org/officeDocument/2006/relationships/oleObject" Target="../embeddings/oleObject167.bin"/><Relationship Id="rId28" Type="http://schemas.openxmlformats.org/officeDocument/2006/relationships/oleObject" Target="../embeddings/oleObject166.bin"/><Relationship Id="rId27" Type="http://schemas.openxmlformats.org/officeDocument/2006/relationships/oleObject" Target="../embeddings/oleObject165.bin"/><Relationship Id="rId26" Type="http://schemas.openxmlformats.org/officeDocument/2006/relationships/oleObject" Target="../embeddings/oleObject164.bin"/><Relationship Id="rId25" Type="http://schemas.openxmlformats.org/officeDocument/2006/relationships/oleObject" Target="../embeddings/oleObject163.bin"/><Relationship Id="rId24" Type="http://schemas.openxmlformats.org/officeDocument/2006/relationships/oleObject" Target="../embeddings/oleObject162.bin"/><Relationship Id="rId23" Type="http://schemas.openxmlformats.org/officeDocument/2006/relationships/oleObject" Target="../embeddings/oleObject161.bin"/><Relationship Id="rId22" Type="http://schemas.openxmlformats.org/officeDocument/2006/relationships/image" Target="../media/image141.wmf"/><Relationship Id="rId21" Type="http://schemas.openxmlformats.org/officeDocument/2006/relationships/oleObject" Target="../embeddings/oleObject160.bin"/><Relationship Id="rId20" Type="http://schemas.openxmlformats.org/officeDocument/2006/relationships/oleObject" Target="../embeddings/oleObject159.bin"/><Relationship Id="rId2" Type="http://schemas.openxmlformats.org/officeDocument/2006/relationships/image" Target="../media/image135.wmf"/><Relationship Id="rId19" Type="http://schemas.openxmlformats.org/officeDocument/2006/relationships/oleObject" Target="../embeddings/oleObject158.bin"/><Relationship Id="rId18" Type="http://schemas.openxmlformats.org/officeDocument/2006/relationships/image" Target="../media/image140.wmf"/><Relationship Id="rId17" Type="http://schemas.openxmlformats.org/officeDocument/2006/relationships/oleObject" Target="../embeddings/oleObject157.bin"/><Relationship Id="rId16" Type="http://schemas.openxmlformats.org/officeDocument/2006/relationships/image" Target="../media/image139.wmf"/><Relationship Id="rId15" Type="http://schemas.openxmlformats.org/officeDocument/2006/relationships/oleObject" Target="../embeddings/oleObject156.bin"/><Relationship Id="rId14" Type="http://schemas.openxmlformats.org/officeDocument/2006/relationships/image" Target="../media/image138.wmf"/><Relationship Id="rId13" Type="http://schemas.openxmlformats.org/officeDocument/2006/relationships/oleObject" Target="../embeddings/oleObject155.bin"/><Relationship Id="rId12" Type="http://schemas.openxmlformats.org/officeDocument/2006/relationships/oleObject" Target="../embeddings/oleObject154.bin"/><Relationship Id="rId11" Type="http://schemas.openxmlformats.org/officeDocument/2006/relationships/image" Target="../media/image137.wmf"/><Relationship Id="rId10" Type="http://schemas.openxmlformats.org/officeDocument/2006/relationships/oleObject" Target="../embeddings/oleObject153.bin"/><Relationship Id="rId1" Type="http://schemas.openxmlformats.org/officeDocument/2006/relationships/oleObject" Target="../embeddings/oleObject148.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183.bin"/><Relationship Id="rId8" Type="http://schemas.openxmlformats.org/officeDocument/2006/relationships/image" Target="../media/image150.wmf"/><Relationship Id="rId7" Type="http://schemas.openxmlformats.org/officeDocument/2006/relationships/oleObject" Target="../embeddings/oleObject182.bin"/><Relationship Id="rId6" Type="http://schemas.openxmlformats.org/officeDocument/2006/relationships/image" Target="../media/image149.emf"/><Relationship Id="rId5" Type="http://schemas.openxmlformats.org/officeDocument/2006/relationships/oleObject" Target="../embeddings/oleObject181.bin"/><Relationship Id="rId4" Type="http://schemas.openxmlformats.org/officeDocument/2006/relationships/image" Target="../media/image148.wmf"/><Relationship Id="rId3" Type="http://schemas.openxmlformats.org/officeDocument/2006/relationships/oleObject" Target="../embeddings/oleObject180.bin"/><Relationship Id="rId23" Type="http://schemas.openxmlformats.org/officeDocument/2006/relationships/vmlDrawing" Target="../drawings/vmlDrawing30.vml"/><Relationship Id="rId22" Type="http://schemas.openxmlformats.org/officeDocument/2006/relationships/slideLayout" Target="../slideLayouts/slideLayout7.xml"/><Relationship Id="rId21" Type="http://schemas.openxmlformats.org/officeDocument/2006/relationships/image" Target="../media/image156.emf"/><Relationship Id="rId20" Type="http://schemas.openxmlformats.org/officeDocument/2006/relationships/oleObject" Target="../embeddings/oleObject189.bin"/><Relationship Id="rId2" Type="http://schemas.openxmlformats.org/officeDocument/2006/relationships/image" Target="../media/image147.wmf"/><Relationship Id="rId19" Type="http://schemas.openxmlformats.org/officeDocument/2006/relationships/image" Target="../media/image155.emf"/><Relationship Id="rId18" Type="http://schemas.openxmlformats.org/officeDocument/2006/relationships/oleObject" Target="../embeddings/oleObject188.bin"/><Relationship Id="rId17" Type="http://schemas.openxmlformats.org/officeDocument/2006/relationships/image" Target="../media/image154.wmf"/><Relationship Id="rId16" Type="http://schemas.openxmlformats.org/officeDocument/2006/relationships/oleObject" Target="../embeddings/oleObject187.bin"/><Relationship Id="rId15" Type="http://schemas.openxmlformats.org/officeDocument/2006/relationships/image" Target="../media/image153.wmf"/><Relationship Id="rId14" Type="http://schemas.openxmlformats.org/officeDocument/2006/relationships/oleObject" Target="../embeddings/oleObject186.bin"/><Relationship Id="rId13" Type="http://schemas.openxmlformats.org/officeDocument/2006/relationships/image" Target="../media/image152.emf"/><Relationship Id="rId12" Type="http://schemas.openxmlformats.org/officeDocument/2006/relationships/oleObject" Target="../embeddings/oleObject185.bin"/><Relationship Id="rId11" Type="http://schemas.openxmlformats.org/officeDocument/2006/relationships/image" Target="../media/image151.emf"/><Relationship Id="rId10" Type="http://schemas.openxmlformats.org/officeDocument/2006/relationships/oleObject" Target="../embeddings/oleObject184.bin"/><Relationship Id="rId1" Type="http://schemas.openxmlformats.org/officeDocument/2006/relationships/oleObject" Target="../embeddings/oleObject179.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94.bin"/><Relationship Id="rId8" Type="http://schemas.openxmlformats.org/officeDocument/2006/relationships/image" Target="../media/image160.emf"/><Relationship Id="rId7" Type="http://schemas.openxmlformats.org/officeDocument/2006/relationships/oleObject" Target="../embeddings/oleObject193.bin"/><Relationship Id="rId6" Type="http://schemas.openxmlformats.org/officeDocument/2006/relationships/image" Target="../media/image159.emf"/><Relationship Id="rId5" Type="http://schemas.openxmlformats.org/officeDocument/2006/relationships/oleObject" Target="../embeddings/oleObject192.bin"/><Relationship Id="rId4" Type="http://schemas.openxmlformats.org/officeDocument/2006/relationships/image" Target="../media/image158.wmf"/><Relationship Id="rId3" Type="http://schemas.openxmlformats.org/officeDocument/2006/relationships/oleObject" Target="../embeddings/oleObject191.bin"/><Relationship Id="rId2" Type="http://schemas.openxmlformats.org/officeDocument/2006/relationships/image" Target="../media/image157.emf"/><Relationship Id="rId16" Type="http://schemas.openxmlformats.org/officeDocument/2006/relationships/vmlDrawing" Target="../drawings/vmlDrawing31.vml"/><Relationship Id="rId15" Type="http://schemas.openxmlformats.org/officeDocument/2006/relationships/slideLayout" Target="../slideLayouts/slideLayout7.xml"/><Relationship Id="rId14" Type="http://schemas.openxmlformats.org/officeDocument/2006/relationships/image" Target="../media/image163.wmf"/><Relationship Id="rId13" Type="http://schemas.openxmlformats.org/officeDocument/2006/relationships/oleObject" Target="../embeddings/oleObject196.bin"/><Relationship Id="rId12" Type="http://schemas.openxmlformats.org/officeDocument/2006/relationships/image" Target="../media/image162.wmf"/><Relationship Id="rId11" Type="http://schemas.openxmlformats.org/officeDocument/2006/relationships/oleObject" Target="../embeddings/oleObject195.bin"/><Relationship Id="rId10" Type="http://schemas.openxmlformats.org/officeDocument/2006/relationships/image" Target="../media/image161.wmf"/><Relationship Id="rId1" Type="http://schemas.openxmlformats.org/officeDocument/2006/relationships/oleObject" Target="../embeddings/oleObject190.bin"/></Relationships>
</file>

<file path=ppt/slides/_rels/slide3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67.wmf"/><Relationship Id="rId7" Type="http://schemas.openxmlformats.org/officeDocument/2006/relationships/oleObject" Target="../embeddings/oleObject200.bin"/><Relationship Id="rId6" Type="http://schemas.openxmlformats.org/officeDocument/2006/relationships/image" Target="../media/image166.wmf"/><Relationship Id="rId5" Type="http://schemas.openxmlformats.org/officeDocument/2006/relationships/oleObject" Target="../embeddings/oleObject199.bin"/><Relationship Id="rId4" Type="http://schemas.openxmlformats.org/officeDocument/2006/relationships/image" Target="../media/image165.wmf"/><Relationship Id="rId3" Type="http://schemas.openxmlformats.org/officeDocument/2006/relationships/oleObject" Target="../embeddings/oleObject198.bin"/><Relationship Id="rId2" Type="http://schemas.openxmlformats.org/officeDocument/2006/relationships/image" Target="../media/image164.wmf"/><Relationship Id="rId10" Type="http://schemas.openxmlformats.org/officeDocument/2006/relationships/vmlDrawing" Target="../drawings/vmlDrawing32.vml"/><Relationship Id="rId1" Type="http://schemas.openxmlformats.org/officeDocument/2006/relationships/oleObject" Target="../embeddings/oleObject197.bin"/></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6.emf"/><Relationship Id="rId3" Type="http://schemas.openxmlformats.org/officeDocument/2006/relationships/oleObject" Target="../embeddings/oleObject6.bin"/><Relationship Id="rId2" Type="http://schemas.openxmlformats.org/officeDocument/2006/relationships/image" Target="../media/image5.wmf"/><Relationship Id="rId1" Type="http://schemas.openxmlformats.org/officeDocument/2006/relationships/oleObject" Target="../embeddings/oleObject5.bin"/></Relationships>
</file>

<file path=ppt/slides/_rels/slide40.xml.rels><?xml version="1.0" encoding="UTF-8" standalone="yes"?>
<Relationships xmlns="http://schemas.openxmlformats.org/package/2006/relationships"><Relationship Id="rId9" Type="http://schemas.openxmlformats.org/officeDocument/2006/relationships/vmlDrawing" Target="../drawings/vmlDrawing33.vml"/><Relationship Id="rId8" Type="http://schemas.openxmlformats.org/officeDocument/2006/relationships/slideLayout" Target="../slideLayouts/slideLayout7.xml"/><Relationship Id="rId7" Type="http://schemas.openxmlformats.org/officeDocument/2006/relationships/image" Target="../media/image171.jpeg"/><Relationship Id="rId6" Type="http://schemas.openxmlformats.org/officeDocument/2006/relationships/image" Target="../media/image170.emf"/><Relationship Id="rId5" Type="http://schemas.openxmlformats.org/officeDocument/2006/relationships/oleObject" Target="../embeddings/oleObject203.bin"/><Relationship Id="rId4" Type="http://schemas.openxmlformats.org/officeDocument/2006/relationships/image" Target="../media/image169.emf"/><Relationship Id="rId3" Type="http://schemas.openxmlformats.org/officeDocument/2006/relationships/oleObject" Target="../embeddings/oleObject202.bin"/><Relationship Id="rId2" Type="http://schemas.openxmlformats.org/officeDocument/2006/relationships/image" Target="../media/image168.emf"/><Relationship Id="rId1" Type="http://schemas.openxmlformats.org/officeDocument/2006/relationships/oleObject" Target="../embeddings/oleObject201.bin"/></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208.bin"/><Relationship Id="rId8" Type="http://schemas.openxmlformats.org/officeDocument/2006/relationships/image" Target="../media/image175.emf"/><Relationship Id="rId7" Type="http://schemas.openxmlformats.org/officeDocument/2006/relationships/oleObject" Target="../embeddings/oleObject207.bin"/><Relationship Id="rId6" Type="http://schemas.openxmlformats.org/officeDocument/2006/relationships/image" Target="../media/image174.emf"/><Relationship Id="rId5" Type="http://schemas.openxmlformats.org/officeDocument/2006/relationships/oleObject" Target="../embeddings/oleObject206.bin"/><Relationship Id="rId4" Type="http://schemas.openxmlformats.org/officeDocument/2006/relationships/image" Target="../media/image173.emf"/><Relationship Id="rId3" Type="http://schemas.openxmlformats.org/officeDocument/2006/relationships/oleObject" Target="../embeddings/oleObject205.bin"/><Relationship Id="rId2" Type="http://schemas.openxmlformats.org/officeDocument/2006/relationships/image" Target="../media/image172.emf"/><Relationship Id="rId16" Type="http://schemas.openxmlformats.org/officeDocument/2006/relationships/vmlDrawing" Target="../drawings/vmlDrawing34.vml"/><Relationship Id="rId15" Type="http://schemas.openxmlformats.org/officeDocument/2006/relationships/slideLayout" Target="../slideLayouts/slideLayout7.xml"/><Relationship Id="rId14" Type="http://schemas.openxmlformats.org/officeDocument/2006/relationships/image" Target="../media/image178.emf"/><Relationship Id="rId13" Type="http://schemas.openxmlformats.org/officeDocument/2006/relationships/oleObject" Target="../embeddings/oleObject210.bin"/><Relationship Id="rId12" Type="http://schemas.openxmlformats.org/officeDocument/2006/relationships/image" Target="../media/image177.emf"/><Relationship Id="rId11" Type="http://schemas.openxmlformats.org/officeDocument/2006/relationships/oleObject" Target="../embeddings/oleObject209.bin"/><Relationship Id="rId10" Type="http://schemas.openxmlformats.org/officeDocument/2006/relationships/image" Target="../media/image176.emf"/><Relationship Id="rId1" Type="http://schemas.openxmlformats.org/officeDocument/2006/relationships/oleObject" Target="../embeddings/oleObject204.bin"/></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215.bin"/><Relationship Id="rId8" Type="http://schemas.openxmlformats.org/officeDocument/2006/relationships/image" Target="../media/image182.emf"/><Relationship Id="rId7" Type="http://schemas.openxmlformats.org/officeDocument/2006/relationships/oleObject" Target="../embeddings/oleObject214.bin"/><Relationship Id="rId6" Type="http://schemas.openxmlformats.org/officeDocument/2006/relationships/image" Target="../media/image181.emf"/><Relationship Id="rId5" Type="http://schemas.openxmlformats.org/officeDocument/2006/relationships/oleObject" Target="../embeddings/oleObject213.bin"/><Relationship Id="rId4" Type="http://schemas.openxmlformats.org/officeDocument/2006/relationships/image" Target="../media/image180.emf"/><Relationship Id="rId3" Type="http://schemas.openxmlformats.org/officeDocument/2006/relationships/oleObject" Target="../embeddings/oleObject212.bin"/><Relationship Id="rId2" Type="http://schemas.openxmlformats.org/officeDocument/2006/relationships/image" Target="../media/image179.emf"/><Relationship Id="rId17" Type="http://schemas.openxmlformats.org/officeDocument/2006/relationships/vmlDrawing" Target="../drawings/vmlDrawing35.vml"/><Relationship Id="rId16" Type="http://schemas.openxmlformats.org/officeDocument/2006/relationships/slideLayout" Target="../slideLayouts/slideLayout7.xml"/><Relationship Id="rId15" Type="http://schemas.openxmlformats.org/officeDocument/2006/relationships/image" Target="../media/image185.emf"/><Relationship Id="rId14" Type="http://schemas.openxmlformats.org/officeDocument/2006/relationships/oleObject" Target="../embeddings/oleObject217.bin"/><Relationship Id="rId13" Type="http://schemas.openxmlformats.org/officeDocument/2006/relationships/image" Target="../media/image184.emf"/><Relationship Id="rId12" Type="http://schemas.openxmlformats.org/officeDocument/2006/relationships/oleObject" Target="../embeddings/oleObject216.bin"/><Relationship Id="rId11" Type="http://schemas.openxmlformats.org/officeDocument/2006/relationships/image" Target="../media/image171.jpeg"/><Relationship Id="rId10" Type="http://schemas.openxmlformats.org/officeDocument/2006/relationships/image" Target="../media/image183.emf"/><Relationship Id="rId1" Type="http://schemas.openxmlformats.org/officeDocument/2006/relationships/oleObject" Target="../embeddings/oleObject211.bin"/></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222.bin"/><Relationship Id="rId8" Type="http://schemas.openxmlformats.org/officeDocument/2006/relationships/image" Target="../media/image189.emf"/><Relationship Id="rId7" Type="http://schemas.openxmlformats.org/officeDocument/2006/relationships/oleObject" Target="../embeddings/oleObject221.bin"/><Relationship Id="rId6" Type="http://schemas.openxmlformats.org/officeDocument/2006/relationships/image" Target="../media/image188.emf"/><Relationship Id="rId5" Type="http://schemas.openxmlformats.org/officeDocument/2006/relationships/oleObject" Target="../embeddings/oleObject220.bin"/><Relationship Id="rId4" Type="http://schemas.openxmlformats.org/officeDocument/2006/relationships/image" Target="../media/image187.emf"/><Relationship Id="rId3" Type="http://schemas.openxmlformats.org/officeDocument/2006/relationships/oleObject" Target="../embeddings/oleObject219.bin"/><Relationship Id="rId28" Type="http://schemas.openxmlformats.org/officeDocument/2006/relationships/vmlDrawing" Target="../drawings/vmlDrawing36.vml"/><Relationship Id="rId27" Type="http://schemas.openxmlformats.org/officeDocument/2006/relationships/slideLayout" Target="../slideLayouts/slideLayout7.xml"/><Relationship Id="rId26" Type="http://schemas.openxmlformats.org/officeDocument/2006/relationships/image" Target="../media/image198.emf"/><Relationship Id="rId25" Type="http://schemas.openxmlformats.org/officeDocument/2006/relationships/oleObject" Target="../embeddings/oleObject230.bin"/><Relationship Id="rId24" Type="http://schemas.openxmlformats.org/officeDocument/2006/relationships/image" Target="../media/image197.emf"/><Relationship Id="rId23" Type="http://schemas.openxmlformats.org/officeDocument/2006/relationships/oleObject" Target="../embeddings/oleObject229.bin"/><Relationship Id="rId22" Type="http://schemas.openxmlformats.org/officeDocument/2006/relationships/image" Target="../media/image196.emf"/><Relationship Id="rId21" Type="http://schemas.openxmlformats.org/officeDocument/2006/relationships/oleObject" Target="../embeddings/oleObject228.bin"/><Relationship Id="rId20" Type="http://schemas.openxmlformats.org/officeDocument/2006/relationships/image" Target="../media/image195.emf"/><Relationship Id="rId2" Type="http://schemas.openxmlformats.org/officeDocument/2006/relationships/image" Target="../media/image186.emf"/><Relationship Id="rId19" Type="http://schemas.openxmlformats.org/officeDocument/2006/relationships/oleObject" Target="../embeddings/oleObject227.bin"/><Relationship Id="rId18" Type="http://schemas.openxmlformats.org/officeDocument/2006/relationships/image" Target="../media/image194.emf"/><Relationship Id="rId17" Type="http://schemas.openxmlformats.org/officeDocument/2006/relationships/oleObject" Target="../embeddings/oleObject226.bin"/><Relationship Id="rId16" Type="http://schemas.openxmlformats.org/officeDocument/2006/relationships/image" Target="../media/image193.emf"/><Relationship Id="rId15" Type="http://schemas.openxmlformats.org/officeDocument/2006/relationships/oleObject" Target="../embeddings/oleObject225.bin"/><Relationship Id="rId14" Type="http://schemas.openxmlformats.org/officeDocument/2006/relationships/image" Target="../media/image192.emf"/><Relationship Id="rId13" Type="http://schemas.openxmlformats.org/officeDocument/2006/relationships/oleObject" Target="../embeddings/oleObject224.bin"/><Relationship Id="rId12" Type="http://schemas.openxmlformats.org/officeDocument/2006/relationships/image" Target="../media/image191.emf"/><Relationship Id="rId11" Type="http://schemas.openxmlformats.org/officeDocument/2006/relationships/oleObject" Target="../embeddings/oleObject223.bin"/><Relationship Id="rId10" Type="http://schemas.openxmlformats.org/officeDocument/2006/relationships/image" Target="../media/image190.emf"/><Relationship Id="rId1" Type="http://schemas.openxmlformats.org/officeDocument/2006/relationships/oleObject" Target="../embeddings/oleObject218.bin"/></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235.bin"/><Relationship Id="rId8" Type="http://schemas.openxmlformats.org/officeDocument/2006/relationships/image" Target="../media/image202.emf"/><Relationship Id="rId7" Type="http://schemas.openxmlformats.org/officeDocument/2006/relationships/oleObject" Target="../embeddings/oleObject234.bin"/><Relationship Id="rId6" Type="http://schemas.openxmlformats.org/officeDocument/2006/relationships/image" Target="../media/image201.emf"/><Relationship Id="rId5" Type="http://schemas.openxmlformats.org/officeDocument/2006/relationships/oleObject" Target="../embeddings/oleObject233.bin"/><Relationship Id="rId4" Type="http://schemas.openxmlformats.org/officeDocument/2006/relationships/image" Target="../media/image200.emf"/><Relationship Id="rId3" Type="http://schemas.openxmlformats.org/officeDocument/2006/relationships/oleObject" Target="../embeddings/oleObject232.bin"/><Relationship Id="rId2" Type="http://schemas.openxmlformats.org/officeDocument/2006/relationships/image" Target="../media/image199.emf"/><Relationship Id="rId12" Type="http://schemas.openxmlformats.org/officeDocument/2006/relationships/vmlDrawing" Target="../drawings/vmlDrawing37.vml"/><Relationship Id="rId11" Type="http://schemas.openxmlformats.org/officeDocument/2006/relationships/slideLayout" Target="../slideLayouts/slideLayout7.xml"/><Relationship Id="rId10" Type="http://schemas.openxmlformats.org/officeDocument/2006/relationships/image" Target="../media/image203.emf"/><Relationship Id="rId1" Type="http://schemas.openxmlformats.org/officeDocument/2006/relationships/oleObject" Target="../embeddings/oleObject231.bin"/></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240.bin"/><Relationship Id="rId8" Type="http://schemas.openxmlformats.org/officeDocument/2006/relationships/image" Target="../media/image207.emf"/><Relationship Id="rId7" Type="http://schemas.openxmlformats.org/officeDocument/2006/relationships/oleObject" Target="../embeddings/oleObject239.bin"/><Relationship Id="rId6" Type="http://schemas.openxmlformats.org/officeDocument/2006/relationships/image" Target="../media/image206.emf"/><Relationship Id="rId5" Type="http://schemas.openxmlformats.org/officeDocument/2006/relationships/oleObject" Target="../embeddings/oleObject238.bin"/><Relationship Id="rId4" Type="http://schemas.openxmlformats.org/officeDocument/2006/relationships/image" Target="../media/image205.emf"/><Relationship Id="rId3" Type="http://schemas.openxmlformats.org/officeDocument/2006/relationships/oleObject" Target="../embeddings/oleObject237.bin"/><Relationship Id="rId24" Type="http://schemas.openxmlformats.org/officeDocument/2006/relationships/vmlDrawing" Target="../drawings/vmlDrawing38.vml"/><Relationship Id="rId23" Type="http://schemas.openxmlformats.org/officeDocument/2006/relationships/slideLayout" Target="../slideLayouts/slideLayout7.xml"/><Relationship Id="rId22" Type="http://schemas.openxmlformats.org/officeDocument/2006/relationships/image" Target="../media/image214.emf"/><Relationship Id="rId21" Type="http://schemas.openxmlformats.org/officeDocument/2006/relationships/oleObject" Target="../embeddings/oleObject246.bin"/><Relationship Id="rId20" Type="http://schemas.openxmlformats.org/officeDocument/2006/relationships/image" Target="../media/image213.emf"/><Relationship Id="rId2" Type="http://schemas.openxmlformats.org/officeDocument/2006/relationships/image" Target="../media/image204.emf"/><Relationship Id="rId19" Type="http://schemas.openxmlformats.org/officeDocument/2006/relationships/oleObject" Target="../embeddings/oleObject245.bin"/><Relationship Id="rId18" Type="http://schemas.openxmlformats.org/officeDocument/2006/relationships/image" Target="../media/image212.emf"/><Relationship Id="rId17" Type="http://schemas.openxmlformats.org/officeDocument/2006/relationships/oleObject" Target="../embeddings/oleObject244.bin"/><Relationship Id="rId16" Type="http://schemas.openxmlformats.org/officeDocument/2006/relationships/image" Target="../media/image211.emf"/><Relationship Id="rId15" Type="http://schemas.openxmlformats.org/officeDocument/2006/relationships/oleObject" Target="../embeddings/oleObject243.bin"/><Relationship Id="rId14" Type="http://schemas.openxmlformats.org/officeDocument/2006/relationships/image" Target="../media/image210.emf"/><Relationship Id="rId13" Type="http://schemas.openxmlformats.org/officeDocument/2006/relationships/oleObject" Target="../embeddings/oleObject242.bin"/><Relationship Id="rId12" Type="http://schemas.openxmlformats.org/officeDocument/2006/relationships/image" Target="../media/image209.emf"/><Relationship Id="rId11" Type="http://schemas.openxmlformats.org/officeDocument/2006/relationships/oleObject" Target="../embeddings/oleObject241.bin"/><Relationship Id="rId10" Type="http://schemas.openxmlformats.org/officeDocument/2006/relationships/image" Target="../media/image208.emf"/><Relationship Id="rId1" Type="http://schemas.openxmlformats.org/officeDocument/2006/relationships/oleObject" Target="../embeddings/oleObject236.bin"/></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251.bin"/><Relationship Id="rId8" Type="http://schemas.openxmlformats.org/officeDocument/2006/relationships/image" Target="../media/image218.emf"/><Relationship Id="rId7" Type="http://schemas.openxmlformats.org/officeDocument/2006/relationships/oleObject" Target="../embeddings/oleObject250.bin"/><Relationship Id="rId6" Type="http://schemas.openxmlformats.org/officeDocument/2006/relationships/image" Target="../media/image217.emf"/><Relationship Id="rId5" Type="http://schemas.openxmlformats.org/officeDocument/2006/relationships/oleObject" Target="../embeddings/oleObject249.bin"/><Relationship Id="rId4" Type="http://schemas.openxmlformats.org/officeDocument/2006/relationships/image" Target="../media/image216.emf"/><Relationship Id="rId3" Type="http://schemas.openxmlformats.org/officeDocument/2006/relationships/oleObject" Target="../embeddings/oleObject248.bin"/><Relationship Id="rId2" Type="http://schemas.openxmlformats.org/officeDocument/2006/relationships/image" Target="../media/image215.emf"/><Relationship Id="rId16" Type="http://schemas.openxmlformats.org/officeDocument/2006/relationships/vmlDrawing" Target="../drawings/vmlDrawing39.vml"/><Relationship Id="rId15" Type="http://schemas.openxmlformats.org/officeDocument/2006/relationships/slideLayout" Target="../slideLayouts/slideLayout7.xml"/><Relationship Id="rId14" Type="http://schemas.openxmlformats.org/officeDocument/2006/relationships/image" Target="../media/image221.emf"/><Relationship Id="rId13" Type="http://schemas.openxmlformats.org/officeDocument/2006/relationships/oleObject" Target="../embeddings/oleObject253.bin"/><Relationship Id="rId12" Type="http://schemas.openxmlformats.org/officeDocument/2006/relationships/image" Target="../media/image220.emf"/><Relationship Id="rId11" Type="http://schemas.openxmlformats.org/officeDocument/2006/relationships/oleObject" Target="../embeddings/oleObject252.bin"/><Relationship Id="rId10" Type="http://schemas.openxmlformats.org/officeDocument/2006/relationships/image" Target="../media/image219.emf"/><Relationship Id="rId1" Type="http://schemas.openxmlformats.org/officeDocument/2006/relationships/oleObject" Target="../embeddings/oleObject247.bin"/></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258.bin"/><Relationship Id="rId8" Type="http://schemas.openxmlformats.org/officeDocument/2006/relationships/image" Target="../media/image225.emf"/><Relationship Id="rId7" Type="http://schemas.openxmlformats.org/officeDocument/2006/relationships/oleObject" Target="../embeddings/oleObject257.bin"/><Relationship Id="rId6" Type="http://schemas.openxmlformats.org/officeDocument/2006/relationships/image" Target="../media/image224.emf"/><Relationship Id="rId5" Type="http://schemas.openxmlformats.org/officeDocument/2006/relationships/oleObject" Target="../embeddings/oleObject256.bin"/><Relationship Id="rId4" Type="http://schemas.openxmlformats.org/officeDocument/2006/relationships/image" Target="../media/image223.emf"/><Relationship Id="rId3" Type="http://schemas.openxmlformats.org/officeDocument/2006/relationships/oleObject" Target="../embeddings/oleObject255.bin"/><Relationship Id="rId2" Type="http://schemas.openxmlformats.org/officeDocument/2006/relationships/image" Target="../media/image222.emf"/><Relationship Id="rId16" Type="http://schemas.openxmlformats.org/officeDocument/2006/relationships/vmlDrawing" Target="../drawings/vmlDrawing40.vml"/><Relationship Id="rId15" Type="http://schemas.openxmlformats.org/officeDocument/2006/relationships/slideLayout" Target="../slideLayouts/slideLayout7.xml"/><Relationship Id="rId14" Type="http://schemas.openxmlformats.org/officeDocument/2006/relationships/image" Target="../media/image228.emf"/><Relationship Id="rId13" Type="http://schemas.openxmlformats.org/officeDocument/2006/relationships/oleObject" Target="../embeddings/oleObject260.bin"/><Relationship Id="rId12" Type="http://schemas.openxmlformats.org/officeDocument/2006/relationships/image" Target="../media/image227.emf"/><Relationship Id="rId11" Type="http://schemas.openxmlformats.org/officeDocument/2006/relationships/oleObject" Target="../embeddings/oleObject259.bin"/><Relationship Id="rId10" Type="http://schemas.openxmlformats.org/officeDocument/2006/relationships/image" Target="../media/image226.emf"/><Relationship Id="rId1" Type="http://schemas.openxmlformats.org/officeDocument/2006/relationships/oleObject" Target="../embeddings/oleObject254.bin"/></Relationships>
</file>

<file path=ppt/slides/_rels/slide48.xml.rels><?xml version="1.0" encoding="UTF-8" standalone="yes"?>
<Relationships xmlns="http://schemas.openxmlformats.org/package/2006/relationships"><Relationship Id="rId6" Type="http://schemas.openxmlformats.org/officeDocument/2006/relationships/vmlDrawing" Target="../drawings/vmlDrawing41.vml"/><Relationship Id="rId5" Type="http://schemas.openxmlformats.org/officeDocument/2006/relationships/slideLayout" Target="../slideLayouts/slideLayout7.xml"/><Relationship Id="rId4" Type="http://schemas.openxmlformats.org/officeDocument/2006/relationships/image" Target="../media/image230.emf"/><Relationship Id="rId3" Type="http://schemas.openxmlformats.org/officeDocument/2006/relationships/oleObject" Target="../embeddings/oleObject262.bin"/><Relationship Id="rId2" Type="http://schemas.openxmlformats.org/officeDocument/2006/relationships/image" Target="../media/image229.emf"/><Relationship Id="rId1" Type="http://schemas.openxmlformats.org/officeDocument/2006/relationships/oleObject" Target="../embeddings/oleObject261.bin"/></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267.bin"/><Relationship Id="rId8" Type="http://schemas.openxmlformats.org/officeDocument/2006/relationships/image" Target="../media/image234.emf"/><Relationship Id="rId7" Type="http://schemas.openxmlformats.org/officeDocument/2006/relationships/oleObject" Target="../embeddings/oleObject266.bin"/><Relationship Id="rId6" Type="http://schemas.openxmlformats.org/officeDocument/2006/relationships/image" Target="../media/image233.emf"/><Relationship Id="rId5" Type="http://schemas.openxmlformats.org/officeDocument/2006/relationships/oleObject" Target="../embeddings/oleObject265.bin"/><Relationship Id="rId4" Type="http://schemas.openxmlformats.org/officeDocument/2006/relationships/image" Target="../media/image232.emf"/><Relationship Id="rId3" Type="http://schemas.openxmlformats.org/officeDocument/2006/relationships/oleObject" Target="../embeddings/oleObject264.bin"/><Relationship Id="rId2" Type="http://schemas.openxmlformats.org/officeDocument/2006/relationships/image" Target="../media/image231.emf"/><Relationship Id="rId14" Type="http://schemas.openxmlformats.org/officeDocument/2006/relationships/vmlDrawing" Target="../drawings/vmlDrawing42.vml"/><Relationship Id="rId13" Type="http://schemas.openxmlformats.org/officeDocument/2006/relationships/slideLayout" Target="../slideLayouts/slideLayout7.xml"/><Relationship Id="rId12" Type="http://schemas.openxmlformats.org/officeDocument/2006/relationships/image" Target="../media/image236.emf"/><Relationship Id="rId11" Type="http://schemas.openxmlformats.org/officeDocument/2006/relationships/oleObject" Target="../embeddings/oleObject268.bin"/><Relationship Id="rId10" Type="http://schemas.openxmlformats.org/officeDocument/2006/relationships/image" Target="../media/image235.emf"/><Relationship Id="rId1" Type="http://schemas.openxmlformats.org/officeDocument/2006/relationships/oleObject" Target="../embeddings/oleObject263.bin"/></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image" Target="../media/image8.emf"/><Relationship Id="rId3" Type="http://schemas.openxmlformats.org/officeDocument/2006/relationships/oleObject" Target="../embeddings/oleObject8.bin"/><Relationship Id="rId2" Type="http://schemas.openxmlformats.org/officeDocument/2006/relationships/image" Target="../media/image7.emf"/><Relationship Id="rId1" Type="http://schemas.openxmlformats.org/officeDocument/2006/relationships/oleObject" Target="../embeddings/oleObject7.bin"/></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273.bin"/><Relationship Id="rId8" Type="http://schemas.openxmlformats.org/officeDocument/2006/relationships/image" Target="../media/image240.emf"/><Relationship Id="rId7" Type="http://schemas.openxmlformats.org/officeDocument/2006/relationships/oleObject" Target="../embeddings/oleObject272.bin"/><Relationship Id="rId6" Type="http://schemas.openxmlformats.org/officeDocument/2006/relationships/image" Target="../media/image239.emf"/><Relationship Id="rId5" Type="http://schemas.openxmlformats.org/officeDocument/2006/relationships/oleObject" Target="../embeddings/oleObject271.bin"/><Relationship Id="rId4" Type="http://schemas.openxmlformats.org/officeDocument/2006/relationships/image" Target="../media/image238.emf"/><Relationship Id="rId3" Type="http://schemas.openxmlformats.org/officeDocument/2006/relationships/oleObject" Target="../embeddings/oleObject270.bin"/><Relationship Id="rId2" Type="http://schemas.openxmlformats.org/officeDocument/2006/relationships/image" Target="../media/image237.emf"/><Relationship Id="rId14" Type="http://schemas.openxmlformats.org/officeDocument/2006/relationships/vmlDrawing" Target="../drawings/vmlDrawing43.vml"/><Relationship Id="rId13" Type="http://schemas.openxmlformats.org/officeDocument/2006/relationships/slideLayout" Target="../slideLayouts/slideLayout7.xml"/><Relationship Id="rId12" Type="http://schemas.openxmlformats.org/officeDocument/2006/relationships/image" Target="../media/image242.emf"/><Relationship Id="rId11" Type="http://schemas.openxmlformats.org/officeDocument/2006/relationships/oleObject" Target="../embeddings/oleObject274.bin"/><Relationship Id="rId10" Type="http://schemas.openxmlformats.org/officeDocument/2006/relationships/image" Target="../media/image241.emf"/><Relationship Id="rId1" Type="http://schemas.openxmlformats.org/officeDocument/2006/relationships/oleObject" Target="../embeddings/oleObject269.bin"/></Relationships>
</file>

<file path=ppt/slides/_rels/slide5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46.emf"/><Relationship Id="rId7" Type="http://schemas.openxmlformats.org/officeDocument/2006/relationships/oleObject" Target="../embeddings/oleObject278.bin"/><Relationship Id="rId6" Type="http://schemas.openxmlformats.org/officeDocument/2006/relationships/image" Target="../media/image245.emf"/><Relationship Id="rId5" Type="http://schemas.openxmlformats.org/officeDocument/2006/relationships/oleObject" Target="../embeddings/oleObject277.bin"/><Relationship Id="rId4" Type="http://schemas.openxmlformats.org/officeDocument/2006/relationships/image" Target="../media/image244.emf"/><Relationship Id="rId3" Type="http://schemas.openxmlformats.org/officeDocument/2006/relationships/oleObject" Target="../embeddings/oleObject276.bin"/><Relationship Id="rId2" Type="http://schemas.openxmlformats.org/officeDocument/2006/relationships/image" Target="../media/image243.emf"/><Relationship Id="rId10" Type="http://schemas.openxmlformats.org/officeDocument/2006/relationships/vmlDrawing" Target="../drawings/vmlDrawing44.vml"/><Relationship Id="rId1" Type="http://schemas.openxmlformats.org/officeDocument/2006/relationships/oleObject" Target="../embeddings/oleObject275.bin"/></Relationships>
</file>

<file path=ppt/slides/_rels/slide5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50.emf"/><Relationship Id="rId7" Type="http://schemas.openxmlformats.org/officeDocument/2006/relationships/oleObject" Target="../embeddings/oleObject282.bin"/><Relationship Id="rId6" Type="http://schemas.openxmlformats.org/officeDocument/2006/relationships/image" Target="../media/image249.emf"/><Relationship Id="rId5" Type="http://schemas.openxmlformats.org/officeDocument/2006/relationships/oleObject" Target="../embeddings/oleObject281.bin"/><Relationship Id="rId4" Type="http://schemas.openxmlformats.org/officeDocument/2006/relationships/image" Target="../media/image248.emf"/><Relationship Id="rId3" Type="http://schemas.openxmlformats.org/officeDocument/2006/relationships/oleObject" Target="../embeddings/oleObject280.bin"/><Relationship Id="rId2" Type="http://schemas.openxmlformats.org/officeDocument/2006/relationships/image" Target="../media/image247.emf"/><Relationship Id="rId10" Type="http://schemas.openxmlformats.org/officeDocument/2006/relationships/vmlDrawing" Target="../drawings/vmlDrawing45.vml"/><Relationship Id="rId1" Type="http://schemas.openxmlformats.org/officeDocument/2006/relationships/oleObject" Target="../embeddings/oleObject279.bin"/></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287.bin"/><Relationship Id="rId8" Type="http://schemas.openxmlformats.org/officeDocument/2006/relationships/image" Target="../media/image254.emf"/><Relationship Id="rId7" Type="http://schemas.openxmlformats.org/officeDocument/2006/relationships/oleObject" Target="../embeddings/oleObject286.bin"/><Relationship Id="rId6" Type="http://schemas.openxmlformats.org/officeDocument/2006/relationships/image" Target="../media/image253.emf"/><Relationship Id="rId5" Type="http://schemas.openxmlformats.org/officeDocument/2006/relationships/oleObject" Target="../embeddings/oleObject285.bin"/><Relationship Id="rId4" Type="http://schemas.openxmlformats.org/officeDocument/2006/relationships/image" Target="../media/image252.emf"/><Relationship Id="rId3" Type="http://schemas.openxmlformats.org/officeDocument/2006/relationships/oleObject" Target="../embeddings/oleObject284.bin"/><Relationship Id="rId2" Type="http://schemas.openxmlformats.org/officeDocument/2006/relationships/image" Target="../media/image251.emf"/><Relationship Id="rId16" Type="http://schemas.openxmlformats.org/officeDocument/2006/relationships/vmlDrawing" Target="../drawings/vmlDrawing46.vml"/><Relationship Id="rId15" Type="http://schemas.openxmlformats.org/officeDocument/2006/relationships/slideLayout" Target="../slideLayouts/slideLayout7.xml"/><Relationship Id="rId14" Type="http://schemas.openxmlformats.org/officeDocument/2006/relationships/image" Target="../media/image257.emf"/><Relationship Id="rId13" Type="http://schemas.openxmlformats.org/officeDocument/2006/relationships/oleObject" Target="../embeddings/oleObject289.bin"/><Relationship Id="rId12" Type="http://schemas.openxmlformats.org/officeDocument/2006/relationships/image" Target="../media/image256.emf"/><Relationship Id="rId11" Type="http://schemas.openxmlformats.org/officeDocument/2006/relationships/oleObject" Target="../embeddings/oleObject288.bin"/><Relationship Id="rId10" Type="http://schemas.openxmlformats.org/officeDocument/2006/relationships/image" Target="../media/image255.emf"/><Relationship Id="rId1" Type="http://schemas.openxmlformats.org/officeDocument/2006/relationships/oleObject" Target="../embeddings/oleObject283.bin"/></Relationships>
</file>

<file path=ppt/slides/_rels/slide54.xml.rels><?xml version="1.0" encoding="UTF-8" standalone="yes"?>
<Relationships xmlns="http://schemas.openxmlformats.org/package/2006/relationships"><Relationship Id="rId8" Type="http://schemas.openxmlformats.org/officeDocument/2006/relationships/vmlDrawing" Target="../drawings/vmlDrawing47.vml"/><Relationship Id="rId7" Type="http://schemas.openxmlformats.org/officeDocument/2006/relationships/slideLayout" Target="../slideLayouts/slideLayout7.xml"/><Relationship Id="rId6" Type="http://schemas.openxmlformats.org/officeDocument/2006/relationships/image" Target="../media/image260.emf"/><Relationship Id="rId5" Type="http://schemas.openxmlformats.org/officeDocument/2006/relationships/oleObject" Target="../embeddings/oleObject292.bin"/><Relationship Id="rId4" Type="http://schemas.openxmlformats.org/officeDocument/2006/relationships/image" Target="../media/image259.emf"/><Relationship Id="rId3" Type="http://schemas.openxmlformats.org/officeDocument/2006/relationships/oleObject" Target="../embeddings/oleObject291.bin"/><Relationship Id="rId2" Type="http://schemas.openxmlformats.org/officeDocument/2006/relationships/image" Target="../media/image258.emf"/><Relationship Id="rId1" Type="http://schemas.openxmlformats.org/officeDocument/2006/relationships/oleObject" Target="../embeddings/oleObject290.bin"/></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1.jpeg"/></Relationships>
</file>

<file path=ppt/slides/_rels/slide56.xml.rels><?xml version="1.0" encoding="UTF-8" standalone="yes"?>
<Relationships xmlns="http://schemas.openxmlformats.org/package/2006/relationships"><Relationship Id="rId9" Type="http://schemas.openxmlformats.org/officeDocument/2006/relationships/oleObject" Target="../embeddings/oleObject297.bin"/><Relationship Id="rId8" Type="http://schemas.openxmlformats.org/officeDocument/2006/relationships/image" Target="../media/image264.emf"/><Relationship Id="rId7" Type="http://schemas.openxmlformats.org/officeDocument/2006/relationships/oleObject" Target="../embeddings/oleObject296.bin"/><Relationship Id="rId6" Type="http://schemas.openxmlformats.org/officeDocument/2006/relationships/image" Target="../media/image263.emf"/><Relationship Id="rId5" Type="http://schemas.openxmlformats.org/officeDocument/2006/relationships/oleObject" Target="../embeddings/oleObject295.bin"/><Relationship Id="rId4" Type="http://schemas.openxmlformats.org/officeDocument/2006/relationships/image" Target="../media/image262.emf"/><Relationship Id="rId3" Type="http://schemas.openxmlformats.org/officeDocument/2006/relationships/oleObject" Target="../embeddings/oleObject294.bin"/><Relationship Id="rId24" Type="http://schemas.openxmlformats.org/officeDocument/2006/relationships/vmlDrawing" Target="../drawings/vmlDrawing48.vml"/><Relationship Id="rId23" Type="http://schemas.openxmlformats.org/officeDocument/2006/relationships/slideLayout" Target="../slideLayouts/slideLayout7.xml"/><Relationship Id="rId22" Type="http://schemas.openxmlformats.org/officeDocument/2006/relationships/image" Target="../media/image271.emf"/><Relationship Id="rId21" Type="http://schemas.openxmlformats.org/officeDocument/2006/relationships/oleObject" Target="../embeddings/oleObject303.bin"/><Relationship Id="rId20" Type="http://schemas.openxmlformats.org/officeDocument/2006/relationships/image" Target="../media/image270.emf"/><Relationship Id="rId2" Type="http://schemas.openxmlformats.org/officeDocument/2006/relationships/image" Target="../media/image261.emf"/><Relationship Id="rId19" Type="http://schemas.openxmlformats.org/officeDocument/2006/relationships/oleObject" Target="../embeddings/oleObject302.bin"/><Relationship Id="rId18" Type="http://schemas.openxmlformats.org/officeDocument/2006/relationships/image" Target="../media/image269.emf"/><Relationship Id="rId17" Type="http://schemas.openxmlformats.org/officeDocument/2006/relationships/oleObject" Target="../embeddings/oleObject301.bin"/><Relationship Id="rId16" Type="http://schemas.openxmlformats.org/officeDocument/2006/relationships/image" Target="../media/image268.emf"/><Relationship Id="rId15" Type="http://schemas.openxmlformats.org/officeDocument/2006/relationships/oleObject" Target="../embeddings/oleObject300.bin"/><Relationship Id="rId14" Type="http://schemas.openxmlformats.org/officeDocument/2006/relationships/image" Target="../media/image267.emf"/><Relationship Id="rId13" Type="http://schemas.openxmlformats.org/officeDocument/2006/relationships/oleObject" Target="../embeddings/oleObject299.bin"/><Relationship Id="rId12" Type="http://schemas.openxmlformats.org/officeDocument/2006/relationships/image" Target="../media/image266.emf"/><Relationship Id="rId11" Type="http://schemas.openxmlformats.org/officeDocument/2006/relationships/oleObject" Target="../embeddings/oleObject298.bin"/><Relationship Id="rId10" Type="http://schemas.openxmlformats.org/officeDocument/2006/relationships/image" Target="../media/image265.emf"/><Relationship Id="rId1" Type="http://schemas.openxmlformats.org/officeDocument/2006/relationships/oleObject" Target="../embeddings/oleObject293.bin"/></Relationships>
</file>

<file path=ppt/slides/_rels/slide57.xml.rels><?xml version="1.0" encoding="UTF-8" standalone="yes"?>
<Relationships xmlns="http://schemas.openxmlformats.org/package/2006/relationships"><Relationship Id="rId9" Type="http://schemas.openxmlformats.org/officeDocument/2006/relationships/oleObject" Target="../embeddings/oleObject308.bin"/><Relationship Id="rId8" Type="http://schemas.openxmlformats.org/officeDocument/2006/relationships/image" Target="../media/image275.emf"/><Relationship Id="rId7" Type="http://schemas.openxmlformats.org/officeDocument/2006/relationships/oleObject" Target="../embeddings/oleObject307.bin"/><Relationship Id="rId6" Type="http://schemas.openxmlformats.org/officeDocument/2006/relationships/image" Target="../media/image274.emf"/><Relationship Id="rId5" Type="http://schemas.openxmlformats.org/officeDocument/2006/relationships/oleObject" Target="../embeddings/oleObject306.bin"/><Relationship Id="rId4" Type="http://schemas.openxmlformats.org/officeDocument/2006/relationships/image" Target="../media/image273.emf"/><Relationship Id="rId3" Type="http://schemas.openxmlformats.org/officeDocument/2006/relationships/oleObject" Target="../embeddings/oleObject305.bin"/><Relationship Id="rId26" Type="http://schemas.openxmlformats.org/officeDocument/2006/relationships/vmlDrawing" Target="../drawings/vmlDrawing49.vml"/><Relationship Id="rId25" Type="http://schemas.openxmlformats.org/officeDocument/2006/relationships/slideLayout" Target="../slideLayouts/slideLayout7.xml"/><Relationship Id="rId24" Type="http://schemas.openxmlformats.org/officeDocument/2006/relationships/image" Target="../media/image283.emf"/><Relationship Id="rId23" Type="http://schemas.openxmlformats.org/officeDocument/2006/relationships/oleObject" Target="../embeddings/oleObject315.bin"/><Relationship Id="rId22" Type="http://schemas.openxmlformats.org/officeDocument/2006/relationships/image" Target="../media/image282.emf"/><Relationship Id="rId21" Type="http://schemas.openxmlformats.org/officeDocument/2006/relationships/oleObject" Target="../embeddings/oleObject314.bin"/><Relationship Id="rId20" Type="http://schemas.openxmlformats.org/officeDocument/2006/relationships/image" Target="../media/image281.emf"/><Relationship Id="rId2" Type="http://schemas.openxmlformats.org/officeDocument/2006/relationships/image" Target="../media/image272.emf"/><Relationship Id="rId19" Type="http://schemas.openxmlformats.org/officeDocument/2006/relationships/oleObject" Target="../embeddings/oleObject313.bin"/><Relationship Id="rId18" Type="http://schemas.openxmlformats.org/officeDocument/2006/relationships/image" Target="../media/image280.emf"/><Relationship Id="rId17" Type="http://schemas.openxmlformats.org/officeDocument/2006/relationships/oleObject" Target="../embeddings/oleObject312.bin"/><Relationship Id="rId16" Type="http://schemas.openxmlformats.org/officeDocument/2006/relationships/image" Target="../media/image279.emf"/><Relationship Id="rId15" Type="http://schemas.openxmlformats.org/officeDocument/2006/relationships/oleObject" Target="../embeddings/oleObject311.bin"/><Relationship Id="rId14" Type="http://schemas.openxmlformats.org/officeDocument/2006/relationships/image" Target="../media/image278.emf"/><Relationship Id="rId13" Type="http://schemas.openxmlformats.org/officeDocument/2006/relationships/oleObject" Target="../embeddings/oleObject310.bin"/><Relationship Id="rId12" Type="http://schemas.openxmlformats.org/officeDocument/2006/relationships/image" Target="../media/image277.emf"/><Relationship Id="rId11" Type="http://schemas.openxmlformats.org/officeDocument/2006/relationships/oleObject" Target="../embeddings/oleObject309.bin"/><Relationship Id="rId10" Type="http://schemas.openxmlformats.org/officeDocument/2006/relationships/image" Target="../media/image276.emf"/><Relationship Id="rId1" Type="http://schemas.openxmlformats.org/officeDocument/2006/relationships/oleObject" Target="../embeddings/oleObject304.bin"/></Relationships>
</file>

<file path=ppt/slides/_rels/slide5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87.png"/><Relationship Id="rId3" Type="http://schemas.openxmlformats.org/officeDocument/2006/relationships/image" Target="../media/image286.png"/><Relationship Id="rId2" Type="http://schemas.openxmlformats.org/officeDocument/2006/relationships/image" Target="../media/image285.png"/><Relationship Id="rId1" Type="http://schemas.openxmlformats.org/officeDocument/2006/relationships/image" Target="../media/image284.png"/></Relationships>
</file>

<file path=ppt/slides/_rels/slide6.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oleObject" Target="../embeddings/oleObject11.bin"/><Relationship Id="rId4" Type="http://schemas.openxmlformats.org/officeDocument/2006/relationships/image" Target="../media/image10.emf"/><Relationship Id="rId3" Type="http://schemas.openxmlformats.org/officeDocument/2006/relationships/oleObject" Target="../embeddings/oleObject10.bin"/><Relationship Id="rId2" Type="http://schemas.openxmlformats.org/officeDocument/2006/relationships/image" Target="../media/image9.emf"/><Relationship Id="rId1" Type="http://schemas.openxmlformats.org/officeDocument/2006/relationships/oleObject" Target="../embeddings/oleObject9.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2.emf"/><Relationship Id="rId1"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13.png"/><Relationship Id="rId1"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ext Box 2"/>
          <p:cNvSpPr txBox="1"/>
          <p:nvPr/>
        </p:nvSpPr>
        <p:spPr>
          <a:xfrm>
            <a:off x="395288" y="333375"/>
            <a:ext cx="8316912" cy="8239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4800" b="1" dirty="0">
                <a:solidFill>
                  <a:schemeClr val="bg1"/>
                </a:solidFill>
                <a:latin typeface="隶书" panose="02010509060101010101" pitchFamily="49" charset="-122"/>
                <a:ea typeface="隶书" panose="02010509060101010101" pitchFamily="49" charset="-122"/>
              </a:rPr>
              <a:t>第</a:t>
            </a:r>
            <a:r>
              <a:rPr lang="en-US" altLang="zh-CN" sz="4800" b="1" dirty="0">
                <a:solidFill>
                  <a:schemeClr val="bg1"/>
                </a:solidFill>
                <a:latin typeface="隶书" panose="02010509060101010101" pitchFamily="49" charset="-122"/>
                <a:ea typeface="隶书" panose="02010509060101010101" pitchFamily="49" charset="-122"/>
              </a:rPr>
              <a:t>10</a:t>
            </a:r>
            <a:r>
              <a:rPr lang="zh-CN" altLang="en-US" sz="4800" b="1" dirty="0">
                <a:solidFill>
                  <a:schemeClr val="bg1"/>
                </a:solidFill>
                <a:latin typeface="隶书" panose="02010509060101010101" pitchFamily="49" charset="-122"/>
                <a:ea typeface="隶书" panose="02010509060101010101" pitchFamily="49" charset="-122"/>
              </a:rPr>
              <a:t>章 含有耦合电感的电路</a:t>
            </a:r>
            <a:endParaRPr lang="zh-CN" altLang="en-US" sz="4800" b="1" dirty="0">
              <a:solidFill>
                <a:schemeClr val="bg1"/>
              </a:solidFill>
              <a:latin typeface="隶书" panose="02010509060101010101" pitchFamily="49" charset="-122"/>
              <a:ea typeface="隶书" panose="02010509060101010101" pitchFamily="49" charset="-122"/>
            </a:endParaRPr>
          </a:p>
        </p:txBody>
      </p:sp>
      <p:sp>
        <p:nvSpPr>
          <p:cNvPr id="41992" name="Text Box 8"/>
          <p:cNvSpPr txBox="1"/>
          <p:nvPr/>
        </p:nvSpPr>
        <p:spPr>
          <a:xfrm>
            <a:off x="755650" y="1484313"/>
            <a:ext cx="1468438" cy="579437"/>
          </a:xfrm>
          <a:prstGeom prst="rect">
            <a:avLst/>
          </a:prstGeom>
          <a:solidFill>
            <a:srgbClr val="FF3300"/>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Font typeface="Wingdings" panose="05000000000000000000" pitchFamily="2" charset="2"/>
              <a:buChar char="l"/>
            </a:pPr>
            <a:r>
              <a:rPr lang="zh-CN" altLang="en-US" b="1" dirty="0">
                <a:solidFill>
                  <a:schemeClr val="bg1"/>
                </a:solidFill>
                <a:latin typeface="楷体_GB2312" pitchFamily="49" charset="-122"/>
                <a:ea typeface="楷体_GB2312" pitchFamily="49" charset="-122"/>
              </a:rPr>
              <a:t>重点</a:t>
            </a:r>
            <a:endParaRPr lang="zh-CN" altLang="en-US" b="1" dirty="0">
              <a:solidFill>
                <a:schemeClr val="bg1"/>
              </a:solidFill>
              <a:latin typeface="楷体_GB2312" pitchFamily="49" charset="-122"/>
              <a:ea typeface="楷体_GB2312" pitchFamily="49" charset="-122"/>
            </a:endParaRPr>
          </a:p>
        </p:txBody>
      </p:sp>
      <p:sp>
        <p:nvSpPr>
          <p:cNvPr id="41993" name="Text Box 9"/>
          <p:cNvSpPr txBox="1"/>
          <p:nvPr/>
        </p:nvSpPr>
        <p:spPr>
          <a:xfrm>
            <a:off x="1403350" y="2420938"/>
            <a:ext cx="6459538"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rgbClr val="FFFF00"/>
                </a:solidFill>
                <a:latin typeface="楷体_GB2312" pitchFamily="49" charset="-122"/>
                <a:ea typeface="楷体_GB2312" pitchFamily="49" charset="-122"/>
              </a:rPr>
              <a:t> 1.</a:t>
            </a:r>
            <a:r>
              <a:rPr lang="zh-CN" altLang="en-US" b="1" dirty="0">
                <a:solidFill>
                  <a:srgbClr val="FFFF00"/>
                </a:solidFill>
                <a:latin typeface="楷体_GB2312" pitchFamily="49" charset="-122"/>
                <a:ea typeface="楷体_GB2312" pitchFamily="49" charset="-122"/>
              </a:rPr>
              <a:t>互感和互感电压</a:t>
            </a:r>
            <a:endParaRPr lang="zh-CN" altLang="en-US" b="1" dirty="0">
              <a:solidFill>
                <a:srgbClr val="FFFF00"/>
              </a:solidFill>
              <a:latin typeface="楷体_GB2312" pitchFamily="49" charset="-122"/>
              <a:ea typeface="楷体_GB2312" pitchFamily="49" charset="-122"/>
            </a:endParaRPr>
          </a:p>
        </p:txBody>
      </p:sp>
      <p:sp>
        <p:nvSpPr>
          <p:cNvPr id="41994" name="Text Box 10"/>
          <p:cNvSpPr txBox="1"/>
          <p:nvPr/>
        </p:nvSpPr>
        <p:spPr>
          <a:xfrm>
            <a:off x="1403350" y="3141663"/>
            <a:ext cx="6459538"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rgbClr val="FFFF00"/>
                </a:solidFill>
                <a:latin typeface="楷体_GB2312" pitchFamily="49" charset="-122"/>
                <a:ea typeface="楷体_GB2312" pitchFamily="49" charset="-122"/>
              </a:rPr>
              <a:t> 2.</a:t>
            </a:r>
            <a:r>
              <a:rPr lang="zh-CN" altLang="en-US" b="1" dirty="0">
                <a:solidFill>
                  <a:srgbClr val="FFFF00"/>
                </a:solidFill>
                <a:latin typeface="楷体_GB2312" pitchFamily="49" charset="-122"/>
                <a:ea typeface="楷体_GB2312" pitchFamily="49" charset="-122"/>
              </a:rPr>
              <a:t>有互感电路的计算</a:t>
            </a:r>
            <a:endParaRPr lang="zh-CN" altLang="en-US" b="1" dirty="0">
              <a:solidFill>
                <a:srgbClr val="FFFF00"/>
              </a:solidFill>
              <a:latin typeface="楷体_GB2312" pitchFamily="49" charset="-122"/>
              <a:ea typeface="楷体_GB2312" pitchFamily="49" charset="-122"/>
            </a:endParaRPr>
          </a:p>
        </p:txBody>
      </p:sp>
      <p:sp>
        <p:nvSpPr>
          <p:cNvPr id="41995" name="Text Box 11"/>
          <p:cNvSpPr txBox="1"/>
          <p:nvPr/>
        </p:nvSpPr>
        <p:spPr>
          <a:xfrm>
            <a:off x="1403350" y="3933825"/>
            <a:ext cx="6459538"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rgbClr val="FFFF00"/>
                </a:solidFill>
                <a:latin typeface="楷体_GB2312" pitchFamily="49" charset="-122"/>
                <a:ea typeface="楷体_GB2312" pitchFamily="49" charset="-122"/>
              </a:rPr>
              <a:t> 3.</a:t>
            </a:r>
            <a:r>
              <a:rPr lang="zh-CN" altLang="en-US" b="1" dirty="0">
                <a:solidFill>
                  <a:srgbClr val="FFFF00"/>
                </a:solidFill>
                <a:latin typeface="楷体_GB2312" pitchFamily="49" charset="-122"/>
                <a:ea typeface="楷体_GB2312" pitchFamily="49" charset="-122"/>
              </a:rPr>
              <a:t>空心变压器和理想变压器</a:t>
            </a:r>
            <a:endParaRPr lang="zh-CN" altLang="en-US" b="1" dirty="0">
              <a:solidFill>
                <a:srgbClr val="FFFF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anim calcmode="lin" valueType="num">
                                      <p:cBhvr additive="base">
                                        <p:cTn id="7" dur="500" fill="hold"/>
                                        <p:tgtEl>
                                          <p:spTgt spid="41986"/>
                                        </p:tgtEl>
                                        <p:attrNameLst>
                                          <p:attrName>ppt_x</p:attrName>
                                        </p:attrNameLst>
                                      </p:cBhvr>
                                      <p:tavLst>
                                        <p:tav tm="0">
                                          <p:val>
                                            <p:strVal val="0-#ppt_w/2"/>
                                          </p:val>
                                        </p:tav>
                                        <p:tav tm="100000">
                                          <p:val>
                                            <p:strVal val="#ppt_x"/>
                                          </p:val>
                                        </p:tav>
                                      </p:tavLst>
                                    </p:anim>
                                    <p:anim calcmode="lin" valueType="num">
                                      <p:cBhvr additive="base">
                                        <p:cTn id="8" dur="500" fill="hold"/>
                                        <p:tgtEl>
                                          <p:spTgt spid="4198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992"/>
                                        </p:tgtEl>
                                        <p:attrNameLst>
                                          <p:attrName>style.visibility</p:attrName>
                                        </p:attrNameLst>
                                      </p:cBhvr>
                                      <p:to>
                                        <p:strVal val="visible"/>
                                      </p:to>
                                    </p:set>
                                    <p:anim calcmode="lin" valueType="num">
                                      <p:cBhvr additive="base">
                                        <p:cTn id="13" dur="500" fill="hold"/>
                                        <p:tgtEl>
                                          <p:spTgt spid="41992"/>
                                        </p:tgtEl>
                                        <p:attrNameLst>
                                          <p:attrName>ppt_x</p:attrName>
                                        </p:attrNameLst>
                                      </p:cBhvr>
                                      <p:tavLst>
                                        <p:tav tm="0">
                                          <p:val>
                                            <p:strVal val="0-#ppt_w/2"/>
                                          </p:val>
                                        </p:tav>
                                        <p:tav tm="100000">
                                          <p:val>
                                            <p:strVal val="#ppt_x"/>
                                          </p:val>
                                        </p:tav>
                                      </p:tavLst>
                                    </p:anim>
                                    <p:anim calcmode="lin" valueType="num">
                                      <p:cBhvr additive="base">
                                        <p:cTn id="14" dur="500" fill="hold"/>
                                        <p:tgtEl>
                                          <p:spTgt spid="4199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41993"/>
                                        </p:tgtEl>
                                        <p:attrNameLst>
                                          <p:attrName>style.visibility</p:attrName>
                                        </p:attrNameLst>
                                      </p:cBhvr>
                                      <p:to>
                                        <p:strVal val="visible"/>
                                      </p:to>
                                    </p:set>
                                    <p:anim calcmode="lin" valueType="num">
                                      <p:cBhvr>
                                        <p:cTn id="19" dur="1000" fill="hold"/>
                                        <p:tgtEl>
                                          <p:spTgt spid="41993"/>
                                        </p:tgtEl>
                                        <p:attrNameLst>
                                          <p:attrName>ppt_w</p:attrName>
                                        </p:attrNameLst>
                                      </p:cBhvr>
                                      <p:tavLst>
                                        <p:tav tm="0">
                                          <p:val>
                                            <p:fltVal val="0.000000"/>
                                          </p:val>
                                        </p:tav>
                                        <p:tav tm="100000">
                                          <p:val>
                                            <p:strVal val="#ppt_w"/>
                                          </p:val>
                                        </p:tav>
                                      </p:tavLst>
                                    </p:anim>
                                    <p:anim calcmode="lin" valueType="num">
                                      <p:cBhvr>
                                        <p:cTn id="20" dur="1000" fill="hold"/>
                                        <p:tgtEl>
                                          <p:spTgt spid="41993"/>
                                        </p:tgtEl>
                                        <p:attrNameLst>
                                          <p:attrName>ppt_h</p:attrName>
                                        </p:attrNameLst>
                                      </p:cBhvr>
                                      <p:tavLst>
                                        <p:tav tm="0">
                                          <p:val>
                                            <p:fltVal val="0.00000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41994"/>
                                        </p:tgtEl>
                                        <p:attrNameLst>
                                          <p:attrName>style.visibility</p:attrName>
                                        </p:attrNameLst>
                                      </p:cBhvr>
                                      <p:to>
                                        <p:strVal val="visible"/>
                                      </p:to>
                                    </p:set>
                                    <p:anim calcmode="lin" valueType="num">
                                      <p:cBhvr>
                                        <p:cTn id="25" dur="1000" fill="hold"/>
                                        <p:tgtEl>
                                          <p:spTgt spid="41994"/>
                                        </p:tgtEl>
                                        <p:attrNameLst>
                                          <p:attrName>ppt_w</p:attrName>
                                        </p:attrNameLst>
                                      </p:cBhvr>
                                      <p:tavLst>
                                        <p:tav tm="0">
                                          <p:val>
                                            <p:fltVal val="0.000000"/>
                                          </p:val>
                                        </p:tav>
                                        <p:tav tm="100000">
                                          <p:val>
                                            <p:strVal val="#ppt_w"/>
                                          </p:val>
                                        </p:tav>
                                      </p:tavLst>
                                    </p:anim>
                                    <p:anim calcmode="lin" valueType="num">
                                      <p:cBhvr>
                                        <p:cTn id="26" dur="1000" fill="hold"/>
                                        <p:tgtEl>
                                          <p:spTgt spid="41994"/>
                                        </p:tgtEl>
                                        <p:attrNameLst>
                                          <p:attrName>ppt_h</p:attrName>
                                        </p:attrNameLst>
                                      </p:cBhvr>
                                      <p:tavLst>
                                        <p:tav tm="0">
                                          <p:val>
                                            <p:fltVal val="0.00000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41995"/>
                                        </p:tgtEl>
                                        <p:attrNameLst>
                                          <p:attrName>style.visibility</p:attrName>
                                        </p:attrNameLst>
                                      </p:cBhvr>
                                      <p:to>
                                        <p:strVal val="visible"/>
                                      </p:to>
                                    </p:set>
                                    <p:anim calcmode="lin" valueType="num">
                                      <p:cBhvr>
                                        <p:cTn id="31" dur="1000" fill="hold"/>
                                        <p:tgtEl>
                                          <p:spTgt spid="41995"/>
                                        </p:tgtEl>
                                        <p:attrNameLst>
                                          <p:attrName>ppt_w</p:attrName>
                                        </p:attrNameLst>
                                      </p:cBhvr>
                                      <p:tavLst>
                                        <p:tav tm="0">
                                          <p:val>
                                            <p:fltVal val="0.000000"/>
                                          </p:val>
                                        </p:tav>
                                        <p:tav tm="100000">
                                          <p:val>
                                            <p:strVal val="#ppt_w"/>
                                          </p:val>
                                        </p:tav>
                                      </p:tavLst>
                                    </p:anim>
                                    <p:anim calcmode="lin" valueType="num">
                                      <p:cBhvr>
                                        <p:cTn id="32" dur="1000" fill="hold"/>
                                        <p:tgtEl>
                                          <p:spTgt spid="41995"/>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41992" grpId="0" animBg="1"/>
      <p:bldP spid="41993" grpId="0"/>
      <p:bldP spid="41994" grpId="0"/>
      <p:bldP spid="4199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813" name="Line 21"/>
          <p:cNvSpPr/>
          <p:nvPr/>
        </p:nvSpPr>
        <p:spPr>
          <a:xfrm>
            <a:off x="971550" y="2565400"/>
            <a:ext cx="295275" cy="0"/>
          </a:xfrm>
          <a:prstGeom prst="line">
            <a:avLst/>
          </a:prstGeom>
          <a:ln w="38100" cap="flat" cmpd="sng">
            <a:solidFill>
              <a:schemeClr val="bg1"/>
            </a:solidFill>
            <a:prstDash val="solid"/>
            <a:headEnd type="none" w="med" len="med"/>
            <a:tailEnd type="triangle" w="med" len="med"/>
          </a:ln>
        </p:spPr>
      </p:sp>
      <p:sp>
        <p:nvSpPr>
          <p:cNvPr id="33815" name="Text Box 23"/>
          <p:cNvSpPr txBox="1"/>
          <p:nvPr/>
        </p:nvSpPr>
        <p:spPr>
          <a:xfrm>
            <a:off x="900113" y="1989138"/>
            <a:ext cx="538162" cy="517525"/>
          </a:xfrm>
          <a:prstGeom prst="rect">
            <a:avLst/>
          </a:prstGeom>
          <a:noFill/>
          <a:ln w="28575">
            <a:noFill/>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en-US" altLang="zh-CN" sz="2800" b="1" i="1" dirty="0">
                <a:solidFill>
                  <a:schemeClr val="bg1"/>
                </a:solidFill>
                <a:latin typeface="Times New Roman" panose="02020603050405020304" pitchFamily="18" charset="0"/>
              </a:rPr>
              <a:t>i</a:t>
            </a:r>
            <a:r>
              <a:rPr lang="en-US" altLang="zh-CN" sz="2800" b="1" i="1" baseline="-25000" dirty="0">
                <a:solidFill>
                  <a:schemeClr val="bg1"/>
                </a:solidFill>
                <a:latin typeface="Times New Roman" panose="02020603050405020304" pitchFamily="18" charset="0"/>
              </a:rPr>
              <a:t>1</a:t>
            </a:r>
            <a:endParaRPr lang="en-US" altLang="zh-CN" sz="2800" b="1" i="1" baseline="-25000" dirty="0">
              <a:solidFill>
                <a:schemeClr val="bg1"/>
              </a:solidFill>
              <a:latin typeface="Times New Roman" panose="02020603050405020304" pitchFamily="18" charset="0"/>
            </a:endParaRPr>
          </a:p>
        </p:txBody>
      </p:sp>
      <p:grpSp>
        <p:nvGrpSpPr>
          <p:cNvPr id="11268" name="Group 109"/>
          <p:cNvGrpSpPr/>
          <p:nvPr/>
        </p:nvGrpSpPr>
        <p:grpSpPr>
          <a:xfrm>
            <a:off x="611188" y="2162175"/>
            <a:ext cx="3144837" cy="1611313"/>
            <a:chOff x="385" y="1362"/>
            <a:chExt cx="1981" cy="1015"/>
          </a:xfrm>
        </p:grpSpPr>
        <p:sp>
          <p:nvSpPr>
            <p:cNvPr id="11327" name="Rectangle 8"/>
            <p:cNvSpPr/>
            <p:nvPr/>
          </p:nvSpPr>
          <p:spPr>
            <a:xfrm>
              <a:off x="848" y="1444"/>
              <a:ext cx="876" cy="933"/>
            </a:xfrm>
            <a:prstGeom prst="rect">
              <a:avLst/>
            </a:prstGeom>
            <a:noFill/>
            <a:ln w="57150"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1328" name="Rectangle 9"/>
            <p:cNvSpPr/>
            <p:nvPr/>
          </p:nvSpPr>
          <p:spPr>
            <a:xfrm>
              <a:off x="1027" y="1610"/>
              <a:ext cx="482" cy="589"/>
            </a:xfrm>
            <a:prstGeom prst="rect">
              <a:avLst/>
            </a:prstGeom>
            <a:noFill/>
            <a:ln w="57150"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1329" name="AutoShape 10"/>
            <p:cNvSpPr/>
            <p:nvPr/>
          </p:nvSpPr>
          <p:spPr>
            <a:xfrm>
              <a:off x="920" y="1531"/>
              <a:ext cx="696" cy="742"/>
            </a:xfrm>
            <a:prstGeom prst="roundRect">
              <a:avLst>
                <a:gd name="adj" fmla="val 16667"/>
              </a:avLst>
            </a:prstGeom>
            <a:noFill/>
            <a:ln w="38100" cap="flat" cmpd="sng">
              <a:solidFill>
                <a:srgbClr val="FF3300"/>
              </a:solidFill>
              <a:prstDash val="dash"/>
              <a:headEnd type="none" w="med" len="med"/>
              <a:tailEnd type="none" w="med" len="med"/>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1330" name="Line 11"/>
            <p:cNvSpPr/>
            <p:nvPr/>
          </p:nvSpPr>
          <p:spPr>
            <a:xfrm>
              <a:off x="1616" y="1886"/>
              <a:ext cx="0" cy="63"/>
            </a:xfrm>
            <a:prstGeom prst="line">
              <a:avLst/>
            </a:prstGeom>
            <a:ln w="28575" cap="flat" cmpd="sng">
              <a:solidFill>
                <a:srgbClr val="FFCC00"/>
              </a:solidFill>
              <a:prstDash val="solid"/>
              <a:headEnd type="none" w="med" len="med"/>
              <a:tailEnd type="stealth" w="sm" len="med"/>
            </a:ln>
          </p:spPr>
        </p:sp>
        <p:grpSp>
          <p:nvGrpSpPr>
            <p:cNvPr id="11331" name="Group 12"/>
            <p:cNvGrpSpPr/>
            <p:nvPr/>
          </p:nvGrpSpPr>
          <p:grpSpPr>
            <a:xfrm>
              <a:off x="597" y="1660"/>
              <a:ext cx="472" cy="457"/>
              <a:chOff x="862" y="2612"/>
              <a:chExt cx="423" cy="450"/>
            </a:xfrm>
          </p:grpSpPr>
          <p:sp>
            <p:nvSpPr>
              <p:cNvPr id="11346" name="Freeform 13"/>
              <p:cNvSpPr/>
              <p:nvPr/>
            </p:nvSpPr>
            <p:spPr>
              <a:xfrm>
                <a:off x="892" y="2626"/>
                <a:ext cx="348" cy="1"/>
              </a:xfrm>
              <a:custGeom>
                <a:avLst/>
                <a:gdLst/>
                <a:ahLst/>
                <a:cxnLst>
                  <a:cxn ang="0">
                    <a:pos x="0" y="0"/>
                  </a:cxn>
                  <a:cxn ang="0">
                    <a:pos x="77" y="0"/>
                  </a:cxn>
                </a:cxnLst>
                <a:pathLst>
                  <a:path w="739" h="1">
                    <a:moveTo>
                      <a:pt x="0" y="0"/>
                    </a:moveTo>
                    <a:lnTo>
                      <a:pt x="739" y="0"/>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1347" name="Line 14"/>
              <p:cNvSpPr/>
              <p:nvPr/>
            </p:nvSpPr>
            <p:spPr>
              <a:xfrm>
                <a:off x="888" y="3036"/>
                <a:ext cx="204" cy="3"/>
              </a:xfrm>
              <a:prstGeom prst="line">
                <a:avLst/>
              </a:prstGeom>
              <a:ln w="38100" cap="flat" cmpd="sng">
                <a:solidFill>
                  <a:srgbClr val="00FFFF"/>
                </a:solidFill>
                <a:prstDash val="solid"/>
                <a:headEnd type="none" w="med" len="med"/>
                <a:tailEnd type="none" w="med" len="med"/>
              </a:ln>
            </p:spPr>
          </p:sp>
          <p:sp>
            <p:nvSpPr>
              <p:cNvPr id="11348" name="Freeform 15"/>
              <p:cNvSpPr/>
              <p:nvPr/>
            </p:nvSpPr>
            <p:spPr>
              <a:xfrm>
                <a:off x="1239" y="2624"/>
                <a:ext cx="45" cy="36"/>
              </a:xfrm>
              <a:custGeom>
                <a:avLst/>
                <a:gdLst/>
                <a:ahLst/>
                <a:cxnLst>
                  <a:cxn ang="0">
                    <a:pos x="0" y="0"/>
                  </a:cxn>
                  <a:cxn ang="0">
                    <a:pos x="9" y="4"/>
                  </a:cxn>
                  <a:cxn ang="0">
                    <a:pos x="3" y="13"/>
                  </a:cxn>
                </a:cxnLst>
                <a:pathLst>
                  <a:path w="95" h="60">
                    <a:moveTo>
                      <a:pt x="0" y="0"/>
                    </a:moveTo>
                    <a:cubicBezTo>
                      <a:pt x="15" y="3"/>
                      <a:pt x="85" y="8"/>
                      <a:pt x="90" y="18"/>
                    </a:cubicBezTo>
                    <a:cubicBezTo>
                      <a:pt x="95" y="28"/>
                      <a:pt x="42" y="51"/>
                      <a:pt x="30" y="60"/>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1349" name="Freeform 16"/>
              <p:cNvSpPr/>
              <p:nvPr/>
            </p:nvSpPr>
            <p:spPr>
              <a:xfrm>
                <a:off x="1061" y="2697"/>
                <a:ext cx="223" cy="75"/>
              </a:xfrm>
              <a:custGeom>
                <a:avLst/>
                <a:gdLst/>
                <a:ahLst/>
                <a:cxnLst>
                  <a:cxn ang="0">
                    <a:pos x="7" y="0"/>
                  </a:cxn>
                  <a:cxn ang="0">
                    <a:pos x="0" y="3"/>
                  </a:cxn>
                  <a:cxn ang="0">
                    <a:pos x="8" y="12"/>
                  </a:cxn>
                  <a:cxn ang="0">
                    <a:pos x="43" y="17"/>
                  </a:cxn>
                  <a:cxn ang="0">
                    <a:pos x="44" y="27"/>
                  </a:cxn>
                </a:cxnLst>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1350" name="Freeform 17"/>
              <p:cNvSpPr/>
              <p:nvPr/>
            </p:nvSpPr>
            <p:spPr>
              <a:xfrm>
                <a:off x="1061" y="2801"/>
                <a:ext cx="223" cy="75"/>
              </a:xfrm>
              <a:custGeom>
                <a:avLst/>
                <a:gdLst/>
                <a:ahLst/>
                <a:cxnLst>
                  <a:cxn ang="0">
                    <a:pos x="7" y="0"/>
                  </a:cxn>
                  <a:cxn ang="0">
                    <a:pos x="0" y="3"/>
                  </a:cxn>
                  <a:cxn ang="0">
                    <a:pos x="7" y="12"/>
                  </a:cxn>
                  <a:cxn ang="0">
                    <a:pos x="43" y="17"/>
                  </a:cxn>
                  <a:cxn ang="0">
                    <a:pos x="44" y="27"/>
                  </a:cxn>
                </a:cxnLst>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1351" name="Freeform 18"/>
              <p:cNvSpPr/>
              <p:nvPr/>
            </p:nvSpPr>
            <p:spPr>
              <a:xfrm>
                <a:off x="1055" y="2913"/>
                <a:ext cx="230" cy="86"/>
              </a:xfrm>
              <a:custGeom>
                <a:avLst/>
                <a:gdLst/>
                <a:ahLst/>
                <a:cxnLst>
                  <a:cxn ang="0">
                    <a:pos x="5" y="0"/>
                  </a:cxn>
                  <a:cxn ang="0">
                    <a:pos x="1" y="5"/>
                  </a:cxn>
                  <a:cxn ang="0">
                    <a:pos x="8" y="11"/>
                  </a:cxn>
                  <a:cxn ang="0">
                    <a:pos x="45" y="17"/>
                  </a:cxn>
                  <a:cxn ang="0">
                    <a:pos x="45" y="30"/>
                  </a:cxn>
                </a:cxnLst>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1352" name="Oval 19"/>
              <p:cNvSpPr/>
              <p:nvPr/>
            </p:nvSpPr>
            <p:spPr>
              <a:xfrm>
                <a:off x="862" y="2612"/>
                <a:ext cx="29" cy="40"/>
              </a:xfrm>
              <a:prstGeom prst="ellipse">
                <a:avLst/>
              </a:prstGeom>
              <a:noFill/>
              <a:ln w="38100" cap="flat" cmpd="sng">
                <a:solidFill>
                  <a:srgbClr val="00FFFF"/>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1353" name="Oval 20"/>
              <p:cNvSpPr/>
              <p:nvPr/>
            </p:nvSpPr>
            <p:spPr>
              <a:xfrm>
                <a:off x="866" y="3022"/>
                <a:ext cx="28" cy="40"/>
              </a:xfrm>
              <a:prstGeom prst="ellipse">
                <a:avLst/>
              </a:prstGeom>
              <a:noFill/>
              <a:ln w="38100" cap="flat" cmpd="sng">
                <a:solidFill>
                  <a:srgbClr val="00FFFF"/>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sp>
          <p:nvSpPr>
            <p:cNvPr id="11332" name="Text Box 22"/>
            <p:cNvSpPr txBox="1"/>
            <p:nvPr/>
          </p:nvSpPr>
          <p:spPr>
            <a:xfrm>
              <a:off x="1081" y="1362"/>
              <a:ext cx="375" cy="326"/>
            </a:xfrm>
            <a:prstGeom prst="rect">
              <a:avLst/>
            </a:prstGeom>
            <a:noFill/>
            <a:ln w="28575">
              <a:noFill/>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en-US" altLang="zh-CN" sz="2800" b="1" i="1" dirty="0">
                  <a:solidFill>
                    <a:schemeClr val="bg1"/>
                  </a:solidFill>
                  <a:latin typeface="Times New Roman" panose="02020603050405020304" pitchFamily="18" charset="0"/>
                  <a:sym typeface="Symbol" panose="05050102010706020507" pitchFamily="18" charset="2"/>
                </a:rPr>
                <a:t></a:t>
              </a:r>
              <a:endParaRPr lang="en-US" altLang="zh-CN" sz="2800" b="1" dirty="0">
                <a:solidFill>
                  <a:schemeClr val="bg1"/>
                </a:solidFill>
                <a:latin typeface="Times New Roman" panose="02020603050405020304" pitchFamily="18" charset="0"/>
              </a:endParaRPr>
            </a:p>
          </p:txBody>
        </p:sp>
        <p:grpSp>
          <p:nvGrpSpPr>
            <p:cNvPr id="11333" name="Group 24"/>
            <p:cNvGrpSpPr/>
            <p:nvPr/>
          </p:nvGrpSpPr>
          <p:grpSpPr>
            <a:xfrm flipH="1">
              <a:off x="1456" y="1688"/>
              <a:ext cx="589" cy="439"/>
              <a:chOff x="862" y="2612"/>
              <a:chExt cx="423" cy="450"/>
            </a:xfrm>
          </p:grpSpPr>
          <p:sp>
            <p:nvSpPr>
              <p:cNvPr id="11338" name="Freeform 25"/>
              <p:cNvSpPr/>
              <p:nvPr/>
            </p:nvSpPr>
            <p:spPr>
              <a:xfrm>
                <a:off x="892" y="2626"/>
                <a:ext cx="348" cy="1"/>
              </a:xfrm>
              <a:custGeom>
                <a:avLst/>
                <a:gdLst/>
                <a:ahLst/>
                <a:cxnLst>
                  <a:cxn ang="0">
                    <a:pos x="0" y="0"/>
                  </a:cxn>
                  <a:cxn ang="0">
                    <a:pos x="77" y="0"/>
                  </a:cxn>
                </a:cxnLst>
                <a:pathLst>
                  <a:path w="739" h="1">
                    <a:moveTo>
                      <a:pt x="0" y="0"/>
                    </a:moveTo>
                    <a:lnTo>
                      <a:pt x="739" y="0"/>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1339" name="Line 26"/>
              <p:cNvSpPr/>
              <p:nvPr/>
            </p:nvSpPr>
            <p:spPr>
              <a:xfrm>
                <a:off x="888" y="3036"/>
                <a:ext cx="204" cy="3"/>
              </a:xfrm>
              <a:prstGeom prst="line">
                <a:avLst/>
              </a:prstGeom>
              <a:ln w="38100" cap="flat" cmpd="sng">
                <a:solidFill>
                  <a:srgbClr val="00FFFF"/>
                </a:solidFill>
                <a:prstDash val="solid"/>
                <a:headEnd type="none" w="med" len="med"/>
                <a:tailEnd type="none" w="med" len="med"/>
              </a:ln>
            </p:spPr>
          </p:sp>
          <p:sp>
            <p:nvSpPr>
              <p:cNvPr id="11340" name="Freeform 27"/>
              <p:cNvSpPr/>
              <p:nvPr/>
            </p:nvSpPr>
            <p:spPr>
              <a:xfrm>
                <a:off x="1239" y="2624"/>
                <a:ext cx="45" cy="36"/>
              </a:xfrm>
              <a:custGeom>
                <a:avLst/>
                <a:gdLst/>
                <a:ahLst/>
                <a:cxnLst>
                  <a:cxn ang="0">
                    <a:pos x="0" y="0"/>
                  </a:cxn>
                  <a:cxn ang="0">
                    <a:pos x="9" y="4"/>
                  </a:cxn>
                  <a:cxn ang="0">
                    <a:pos x="3" y="13"/>
                  </a:cxn>
                </a:cxnLst>
                <a:pathLst>
                  <a:path w="95" h="60">
                    <a:moveTo>
                      <a:pt x="0" y="0"/>
                    </a:moveTo>
                    <a:cubicBezTo>
                      <a:pt x="15" y="3"/>
                      <a:pt x="85" y="8"/>
                      <a:pt x="90" y="18"/>
                    </a:cubicBezTo>
                    <a:cubicBezTo>
                      <a:pt x="95" y="28"/>
                      <a:pt x="42" y="51"/>
                      <a:pt x="30" y="60"/>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1341" name="Freeform 28"/>
              <p:cNvSpPr/>
              <p:nvPr/>
            </p:nvSpPr>
            <p:spPr>
              <a:xfrm>
                <a:off x="1061" y="2697"/>
                <a:ext cx="223" cy="75"/>
              </a:xfrm>
              <a:custGeom>
                <a:avLst/>
                <a:gdLst/>
                <a:ahLst/>
                <a:cxnLst>
                  <a:cxn ang="0">
                    <a:pos x="7" y="0"/>
                  </a:cxn>
                  <a:cxn ang="0">
                    <a:pos x="0" y="3"/>
                  </a:cxn>
                  <a:cxn ang="0">
                    <a:pos x="8" y="12"/>
                  </a:cxn>
                  <a:cxn ang="0">
                    <a:pos x="43" y="17"/>
                  </a:cxn>
                  <a:cxn ang="0">
                    <a:pos x="44" y="27"/>
                  </a:cxn>
                </a:cxnLst>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1342" name="Freeform 29"/>
              <p:cNvSpPr/>
              <p:nvPr/>
            </p:nvSpPr>
            <p:spPr>
              <a:xfrm>
                <a:off x="1061" y="2801"/>
                <a:ext cx="223" cy="75"/>
              </a:xfrm>
              <a:custGeom>
                <a:avLst/>
                <a:gdLst/>
                <a:ahLst/>
                <a:cxnLst>
                  <a:cxn ang="0">
                    <a:pos x="7" y="0"/>
                  </a:cxn>
                  <a:cxn ang="0">
                    <a:pos x="0" y="3"/>
                  </a:cxn>
                  <a:cxn ang="0">
                    <a:pos x="7" y="12"/>
                  </a:cxn>
                  <a:cxn ang="0">
                    <a:pos x="43" y="17"/>
                  </a:cxn>
                  <a:cxn ang="0">
                    <a:pos x="44" y="27"/>
                  </a:cxn>
                </a:cxnLst>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1343" name="Freeform 30"/>
              <p:cNvSpPr/>
              <p:nvPr/>
            </p:nvSpPr>
            <p:spPr>
              <a:xfrm>
                <a:off x="1055" y="2913"/>
                <a:ext cx="230" cy="86"/>
              </a:xfrm>
              <a:custGeom>
                <a:avLst/>
                <a:gdLst/>
                <a:ahLst/>
                <a:cxnLst>
                  <a:cxn ang="0">
                    <a:pos x="5" y="0"/>
                  </a:cxn>
                  <a:cxn ang="0">
                    <a:pos x="1" y="5"/>
                  </a:cxn>
                  <a:cxn ang="0">
                    <a:pos x="8" y="11"/>
                  </a:cxn>
                  <a:cxn ang="0">
                    <a:pos x="45" y="17"/>
                  </a:cxn>
                  <a:cxn ang="0">
                    <a:pos x="45" y="30"/>
                  </a:cxn>
                </a:cxnLst>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1344" name="Oval 31"/>
              <p:cNvSpPr/>
              <p:nvPr/>
            </p:nvSpPr>
            <p:spPr>
              <a:xfrm>
                <a:off x="862" y="2612"/>
                <a:ext cx="29" cy="40"/>
              </a:xfrm>
              <a:prstGeom prst="ellipse">
                <a:avLst/>
              </a:prstGeom>
              <a:noFill/>
              <a:ln w="38100" cap="flat" cmpd="sng">
                <a:solidFill>
                  <a:srgbClr val="00FFFF"/>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1345" name="Oval 32"/>
              <p:cNvSpPr/>
              <p:nvPr/>
            </p:nvSpPr>
            <p:spPr>
              <a:xfrm>
                <a:off x="866" y="3022"/>
                <a:ext cx="28" cy="40"/>
              </a:xfrm>
              <a:prstGeom prst="ellipse">
                <a:avLst/>
              </a:prstGeom>
              <a:noFill/>
              <a:ln w="38100" cap="flat" cmpd="sng">
                <a:solidFill>
                  <a:srgbClr val="00FFFF"/>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sp>
          <p:nvSpPr>
            <p:cNvPr id="11334" name="Text Box 33"/>
            <p:cNvSpPr txBox="1"/>
            <p:nvPr/>
          </p:nvSpPr>
          <p:spPr>
            <a:xfrm>
              <a:off x="385" y="1542"/>
              <a:ext cx="214" cy="327"/>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rPr>
                <a:t>1</a:t>
              </a:r>
              <a:endParaRPr lang="en-US" altLang="zh-CN" sz="2800" b="1" dirty="0">
                <a:solidFill>
                  <a:schemeClr val="bg1"/>
                </a:solidFill>
                <a:latin typeface="Times New Roman" panose="02020603050405020304" pitchFamily="18" charset="0"/>
              </a:endParaRPr>
            </a:p>
          </p:txBody>
        </p:sp>
        <p:sp>
          <p:nvSpPr>
            <p:cNvPr id="11335" name="Text Box 34"/>
            <p:cNvSpPr txBox="1"/>
            <p:nvPr/>
          </p:nvSpPr>
          <p:spPr>
            <a:xfrm>
              <a:off x="385" y="1932"/>
              <a:ext cx="321" cy="327"/>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rPr>
                <a:t>1'</a:t>
              </a:r>
              <a:endParaRPr lang="en-US" altLang="zh-CN" sz="2800" b="1" dirty="0">
                <a:solidFill>
                  <a:schemeClr val="bg1"/>
                </a:solidFill>
                <a:latin typeface="Times New Roman" panose="02020603050405020304" pitchFamily="18" charset="0"/>
              </a:endParaRPr>
            </a:p>
          </p:txBody>
        </p:sp>
        <p:sp>
          <p:nvSpPr>
            <p:cNvPr id="11336" name="Text Box 35"/>
            <p:cNvSpPr txBox="1"/>
            <p:nvPr/>
          </p:nvSpPr>
          <p:spPr>
            <a:xfrm>
              <a:off x="2045" y="1542"/>
              <a:ext cx="321" cy="327"/>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rPr>
                <a:t>2</a:t>
              </a:r>
              <a:endParaRPr lang="en-US" altLang="zh-CN" sz="2800" b="1" dirty="0">
                <a:solidFill>
                  <a:schemeClr val="bg1"/>
                </a:solidFill>
                <a:latin typeface="Times New Roman" panose="02020603050405020304" pitchFamily="18" charset="0"/>
              </a:endParaRPr>
            </a:p>
          </p:txBody>
        </p:sp>
        <p:sp>
          <p:nvSpPr>
            <p:cNvPr id="11337" name="Text Box 36"/>
            <p:cNvSpPr txBox="1"/>
            <p:nvPr/>
          </p:nvSpPr>
          <p:spPr>
            <a:xfrm>
              <a:off x="2045" y="1932"/>
              <a:ext cx="321" cy="327"/>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rPr>
                <a:t>2'</a:t>
              </a:r>
              <a:endParaRPr lang="en-US" altLang="zh-CN" sz="2800" b="1" dirty="0">
                <a:solidFill>
                  <a:schemeClr val="bg1"/>
                </a:solidFill>
                <a:latin typeface="Times New Roman" panose="02020603050405020304" pitchFamily="18" charset="0"/>
              </a:endParaRPr>
            </a:p>
          </p:txBody>
        </p:sp>
      </p:grpSp>
      <p:sp>
        <p:nvSpPr>
          <p:cNvPr id="33829" name="Text Box 37"/>
          <p:cNvSpPr txBox="1"/>
          <p:nvPr/>
        </p:nvSpPr>
        <p:spPr>
          <a:xfrm>
            <a:off x="971550" y="2565400"/>
            <a:ext cx="381000" cy="457200"/>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33830" name="Text Box 38"/>
          <p:cNvSpPr txBox="1"/>
          <p:nvPr/>
        </p:nvSpPr>
        <p:spPr>
          <a:xfrm>
            <a:off x="2771775" y="2420938"/>
            <a:ext cx="381000" cy="457200"/>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pSp>
        <p:nvGrpSpPr>
          <p:cNvPr id="33831" name="Group 39"/>
          <p:cNvGrpSpPr/>
          <p:nvPr/>
        </p:nvGrpSpPr>
        <p:grpSpPr>
          <a:xfrm>
            <a:off x="5805488" y="2397125"/>
            <a:ext cx="838200" cy="1143000"/>
            <a:chOff x="2352" y="3600"/>
            <a:chExt cx="528" cy="720"/>
          </a:xfrm>
        </p:grpSpPr>
        <p:sp>
          <p:nvSpPr>
            <p:cNvPr id="11325" name="Line 40"/>
            <p:cNvSpPr/>
            <p:nvPr/>
          </p:nvSpPr>
          <p:spPr>
            <a:xfrm rot="-5400000">
              <a:off x="2667" y="3572"/>
              <a:ext cx="0" cy="55"/>
            </a:xfrm>
            <a:prstGeom prst="line">
              <a:avLst/>
            </a:prstGeom>
            <a:ln w="38100" cap="flat" cmpd="sng">
              <a:solidFill>
                <a:srgbClr val="FF3300"/>
              </a:solidFill>
              <a:prstDash val="dash"/>
              <a:headEnd type="none" w="med" len="med"/>
              <a:tailEnd type="stealth" w="sm" len="med"/>
            </a:ln>
          </p:spPr>
        </p:sp>
        <p:sp>
          <p:nvSpPr>
            <p:cNvPr id="11326" name="AutoShape 41"/>
            <p:cNvSpPr/>
            <p:nvPr/>
          </p:nvSpPr>
          <p:spPr>
            <a:xfrm>
              <a:off x="2352" y="3600"/>
              <a:ext cx="528" cy="720"/>
            </a:xfrm>
            <a:prstGeom prst="roundRect">
              <a:avLst>
                <a:gd name="adj" fmla="val 16667"/>
              </a:avLst>
            </a:prstGeom>
            <a:noFill/>
            <a:ln w="38100" cap="flat" cmpd="sng">
              <a:solidFill>
                <a:srgbClr val="FF3300"/>
              </a:solidFill>
              <a:prstDash val="dash"/>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grpSp>
        <p:nvGrpSpPr>
          <p:cNvPr id="33834" name="Group 42"/>
          <p:cNvGrpSpPr/>
          <p:nvPr/>
        </p:nvGrpSpPr>
        <p:grpSpPr>
          <a:xfrm>
            <a:off x="5618163" y="2325688"/>
            <a:ext cx="1905000" cy="1295400"/>
            <a:chOff x="3216" y="3648"/>
            <a:chExt cx="1200" cy="816"/>
          </a:xfrm>
        </p:grpSpPr>
        <p:sp>
          <p:nvSpPr>
            <p:cNvPr id="11323" name="Line 43"/>
            <p:cNvSpPr/>
            <p:nvPr/>
          </p:nvSpPr>
          <p:spPr>
            <a:xfrm rot="-5400000" flipH="1">
              <a:off x="3867" y="3620"/>
              <a:ext cx="0" cy="55"/>
            </a:xfrm>
            <a:prstGeom prst="line">
              <a:avLst/>
            </a:prstGeom>
            <a:ln w="38100" cap="flat" cmpd="sng">
              <a:solidFill>
                <a:srgbClr val="FF3300"/>
              </a:solidFill>
              <a:prstDash val="dash"/>
              <a:headEnd type="none" w="med" len="med"/>
              <a:tailEnd type="stealth" w="sm" len="med"/>
            </a:ln>
          </p:spPr>
        </p:sp>
        <p:sp>
          <p:nvSpPr>
            <p:cNvPr id="11324" name="AutoShape 44"/>
            <p:cNvSpPr/>
            <p:nvPr/>
          </p:nvSpPr>
          <p:spPr>
            <a:xfrm>
              <a:off x="3216" y="3648"/>
              <a:ext cx="1200" cy="816"/>
            </a:xfrm>
            <a:prstGeom prst="roundRect">
              <a:avLst>
                <a:gd name="adj" fmla="val 16667"/>
              </a:avLst>
            </a:prstGeom>
            <a:noFill/>
            <a:ln w="38100" cap="flat" cmpd="sng">
              <a:solidFill>
                <a:srgbClr val="FF3300"/>
              </a:solidFill>
              <a:prstDash val="dash"/>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grpSp>
        <p:nvGrpSpPr>
          <p:cNvPr id="33837" name="Group 45"/>
          <p:cNvGrpSpPr/>
          <p:nvPr/>
        </p:nvGrpSpPr>
        <p:grpSpPr>
          <a:xfrm>
            <a:off x="4932363" y="2276475"/>
            <a:ext cx="3505200" cy="1411288"/>
            <a:chOff x="2784" y="2513"/>
            <a:chExt cx="2208" cy="889"/>
          </a:xfrm>
        </p:grpSpPr>
        <p:sp>
          <p:nvSpPr>
            <p:cNvPr id="11287" name="Rectangle 46"/>
            <p:cNvSpPr/>
            <p:nvPr/>
          </p:nvSpPr>
          <p:spPr>
            <a:xfrm>
              <a:off x="3166" y="2513"/>
              <a:ext cx="1368" cy="889"/>
            </a:xfrm>
            <a:prstGeom prst="rect">
              <a:avLst/>
            </a:prstGeom>
            <a:noFill/>
            <a:ln w="38100"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1288" name="Rectangle 47"/>
            <p:cNvSpPr/>
            <p:nvPr/>
          </p:nvSpPr>
          <p:spPr>
            <a:xfrm>
              <a:off x="3371" y="2686"/>
              <a:ext cx="373" cy="551"/>
            </a:xfrm>
            <a:prstGeom prst="rect">
              <a:avLst/>
            </a:prstGeom>
            <a:noFill/>
            <a:ln w="38100"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1289" name="Rectangle 48"/>
            <p:cNvSpPr/>
            <p:nvPr/>
          </p:nvSpPr>
          <p:spPr>
            <a:xfrm>
              <a:off x="3951" y="2686"/>
              <a:ext cx="373" cy="551"/>
            </a:xfrm>
            <a:prstGeom prst="rect">
              <a:avLst/>
            </a:prstGeom>
            <a:noFill/>
            <a:ln w="38100"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11290" name="Group 49"/>
            <p:cNvGrpSpPr/>
            <p:nvPr/>
          </p:nvGrpSpPr>
          <p:grpSpPr>
            <a:xfrm>
              <a:off x="2985" y="2734"/>
              <a:ext cx="451" cy="467"/>
              <a:chOff x="2985" y="2734"/>
              <a:chExt cx="451" cy="467"/>
            </a:xfrm>
          </p:grpSpPr>
          <p:sp>
            <p:nvSpPr>
              <p:cNvPr id="11315" name="Freeform 50"/>
              <p:cNvSpPr/>
              <p:nvPr/>
            </p:nvSpPr>
            <p:spPr>
              <a:xfrm>
                <a:off x="3104" y="2820"/>
                <a:ext cx="332" cy="88"/>
              </a:xfrm>
              <a:custGeom>
                <a:avLst/>
                <a:gdLst/>
                <a:ahLst/>
                <a:cxnLst>
                  <a:cxn ang="0">
                    <a:pos x="14" y="0"/>
                  </a:cxn>
                  <a:cxn ang="0">
                    <a:pos x="7" y="2"/>
                  </a:cxn>
                  <a:cxn ang="0">
                    <a:pos x="10" y="8"/>
                  </a:cxn>
                  <a:cxn ang="0">
                    <a:pos x="69" y="12"/>
                  </a:cxn>
                  <a:cxn ang="0">
                    <a:pos x="73" y="21"/>
                  </a:cxn>
                  <a:cxn ang="0">
                    <a:pos x="65" y="24"/>
                  </a:cxn>
                </a:cxnLst>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1316" name="Freeform 51"/>
              <p:cNvSpPr/>
              <p:nvPr/>
            </p:nvSpPr>
            <p:spPr>
              <a:xfrm>
                <a:off x="3101" y="2936"/>
                <a:ext cx="331" cy="89"/>
              </a:xfrm>
              <a:custGeom>
                <a:avLst/>
                <a:gdLst/>
                <a:ahLst/>
                <a:cxnLst>
                  <a:cxn ang="0">
                    <a:pos x="14" y="0"/>
                  </a:cxn>
                  <a:cxn ang="0">
                    <a:pos x="7" y="2"/>
                  </a:cxn>
                  <a:cxn ang="0">
                    <a:pos x="10" y="9"/>
                  </a:cxn>
                  <a:cxn ang="0">
                    <a:pos x="68" y="13"/>
                  </a:cxn>
                  <a:cxn ang="0">
                    <a:pos x="72" y="22"/>
                  </a:cxn>
                  <a:cxn ang="0">
                    <a:pos x="64" y="25"/>
                  </a:cxn>
                </a:cxnLst>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1317" name="Freeform 52"/>
              <p:cNvSpPr/>
              <p:nvPr/>
            </p:nvSpPr>
            <p:spPr>
              <a:xfrm>
                <a:off x="3104" y="3053"/>
                <a:ext cx="332" cy="88"/>
              </a:xfrm>
              <a:custGeom>
                <a:avLst/>
                <a:gdLst/>
                <a:ahLst/>
                <a:cxnLst>
                  <a:cxn ang="0">
                    <a:pos x="14" y="0"/>
                  </a:cxn>
                  <a:cxn ang="0">
                    <a:pos x="7" y="2"/>
                  </a:cxn>
                  <a:cxn ang="0">
                    <a:pos x="10" y="8"/>
                  </a:cxn>
                  <a:cxn ang="0">
                    <a:pos x="69" y="12"/>
                  </a:cxn>
                  <a:cxn ang="0">
                    <a:pos x="73" y="21"/>
                  </a:cxn>
                  <a:cxn ang="0">
                    <a:pos x="65" y="24"/>
                  </a:cxn>
                </a:cxnLst>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1318" name="Freeform 53"/>
              <p:cNvSpPr/>
              <p:nvPr/>
            </p:nvSpPr>
            <p:spPr>
              <a:xfrm>
                <a:off x="3032" y="2754"/>
                <a:ext cx="354" cy="2"/>
              </a:xfrm>
              <a:custGeom>
                <a:avLst/>
                <a:gdLst/>
                <a:ahLst/>
                <a:cxnLst>
                  <a:cxn ang="0">
                    <a:pos x="0" y="2"/>
                  </a:cxn>
                  <a:cxn ang="0">
                    <a:pos x="354" y="0"/>
                  </a:cxn>
                </a:cxnLst>
                <a:pathLst>
                  <a:path w="354" h="2">
                    <a:moveTo>
                      <a:pt x="0" y="2"/>
                    </a:moveTo>
                    <a:lnTo>
                      <a:pt x="354" y="0"/>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1319" name="Freeform 54"/>
              <p:cNvSpPr/>
              <p:nvPr/>
            </p:nvSpPr>
            <p:spPr>
              <a:xfrm>
                <a:off x="3032" y="3177"/>
                <a:ext cx="130" cy="3"/>
              </a:xfrm>
              <a:custGeom>
                <a:avLst/>
                <a:gdLst/>
                <a:ahLst/>
                <a:cxnLst>
                  <a:cxn ang="0">
                    <a:pos x="0" y="3"/>
                  </a:cxn>
                  <a:cxn ang="0">
                    <a:pos x="130" y="0"/>
                  </a:cxn>
                </a:cxnLst>
                <a:pathLst>
                  <a:path w="130" h="3">
                    <a:moveTo>
                      <a:pt x="0" y="3"/>
                    </a:moveTo>
                    <a:lnTo>
                      <a:pt x="130" y="0"/>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1320" name="Freeform 55"/>
              <p:cNvSpPr/>
              <p:nvPr/>
            </p:nvSpPr>
            <p:spPr>
              <a:xfrm>
                <a:off x="3375" y="2753"/>
                <a:ext cx="44" cy="28"/>
              </a:xfrm>
              <a:custGeom>
                <a:avLst/>
                <a:gdLst/>
                <a:ahLst/>
                <a:cxnLst>
                  <a:cxn ang="0">
                    <a:pos x="1" y="1"/>
                  </a:cxn>
                  <a:cxn ang="0">
                    <a:pos x="10" y="1"/>
                  </a:cxn>
                  <a:cxn ang="0">
                    <a:pos x="7" y="7"/>
                  </a:cxn>
                  <a:cxn ang="0">
                    <a:pos x="0" y="8"/>
                  </a:cxn>
                </a:cxnLst>
                <a:pathLst>
                  <a:path w="90" h="53">
                    <a:moveTo>
                      <a:pt x="14" y="1"/>
                    </a:moveTo>
                    <a:cubicBezTo>
                      <a:pt x="44" y="0"/>
                      <a:pt x="74" y="0"/>
                      <a:pt x="82" y="7"/>
                    </a:cubicBezTo>
                    <a:cubicBezTo>
                      <a:pt x="90" y="14"/>
                      <a:pt x="74" y="37"/>
                      <a:pt x="60" y="45"/>
                    </a:cubicBezTo>
                    <a:cubicBezTo>
                      <a:pt x="46" y="53"/>
                      <a:pt x="23" y="53"/>
                      <a:pt x="0" y="53"/>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1321" name="Oval 56"/>
              <p:cNvSpPr/>
              <p:nvPr/>
            </p:nvSpPr>
            <p:spPr>
              <a:xfrm>
                <a:off x="2985" y="3159"/>
                <a:ext cx="39" cy="42"/>
              </a:xfrm>
              <a:prstGeom prst="ellipse">
                <a:avLst/>
              </a:prstGeom>
              <a:noFill/>
              <a:ln w="38100" cap="flat" cmpd="sng">
                <a:solidFill>
                  <a:srgbClr val="00FFFF"/>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1322" name="Oval 57"/>
              <p:cNvSpPr/>
              <p:nvPr/>
            </p:nvSpPr>
            <p:spPr>
              <a:xfrm>
                <a:off x="2985" y="2734"/>
                <a:ext cx="39" cy="42"/>
              </a:xfrm>
              <a:prstGeom prst="ellipse">
                <a:avLst/>
              </a:prstGeom>
              <a:noFill/>
              <a:ln w="38100" cap="flat" cmpd="sng">
                <a:solidFill>
                  <a:srgbClr val="00FFFF"/>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grpSp>
          <p:nvGrpSpPr>
            <p:cNvPr id="11291" name="Group 58"/>
            <p:cNvGrpSpPr/>
            <p:nvPr/>
          </p:nvGrpSpPr>
          <p:grpSpPr>
            <a:xfrm>
              <a:off x="3600" y="2736"/>
              <a:ext cx="399" cy="432"/>
              <a:chOff x="3600" y="2736"/>
              <a:chExt cx="399" cy="432"/>
            </a:xfrm>
          </p:grpSpPr>
          <p:sp>
            <p:nvSpPr>
              <p:cNvPr id="11307" name="Freeform 59"/>
              <p:cNvSpPr/>
              <p:nvPr/>
            </p:nvSpPr>
            <p:spPr>
              <a:xfrm>
                <a:off x="3699" y="2822"/>
                <a:ext cx="300" cy="88"/>
              </a:xfrm>
              <a:custGeom>
                <a:avLst/>
                <a:gdLst/>
                <a:ahLst/>
                <a:cxnLst>
                  <a:cxn ang="0">
                    <a:pos x="10" y="0"/>
                  </a:cxn>
                  <a:cxn ang="0">
                    <a:pos x="5" y="2"/>
                  </a:cxn>
                  <a:cxn ang="0">
                    <a:pos x="8" y="8"/>
                  </a:cxn>
                  <a:cxn ang="0">
                    <a:pos x="51" y="12"/>
                  </a:cxn>
                  <a:cxn ang="0">
                    <a:pos x="54" y="21"/>
                  </a:cxn>
                  <a:cxn ang="0">
                    <a:pos x="48" y="24"/>
                  </a:cxn>
                </a:cxnLst>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1308" name="Freeform 60"/>
              <p:cNvSpPr/>
              <p:nvPr/>
            </p:nvSpPr>
            <p:spPr>
              <a:xfrm>
                <a:off x="3696" y="2938"/>
                <a:ext cx="299" cy="89"/>
              </a:xfrm>
              <a:custGeom>
                <a:avLst/>
                <a:gdLst/>
                <a:ahLst/>
                <a:cxnLst>
                  <a:cxn ang="0">
                    <a:pos x="10" y="0"/>
                  </a:cxn>
                  <a:cxn ang="0">
                    <a:pos x="5" y="2"/>
                  </a:cxn>
                  <a:cxn ang="0">
                    <a:pos x="7" y="9"/>
                  </a:cxn>
                  <a:cxn ang="0">
                    <a:pos x="50" y="13"/>
                  </a:cxn>
                  <a:cxn ang="0">
                    <a:pos x="53" y="22"/>
                  </a:cxn>
                  <a:cxn ang="0">
                    <a:pos x="47" y="25"/>
                  </a:cxn>
                </a:cxnLst>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1309" name="Freeform 61"/>
              <p:cNvSpPr/>
              <p:nvPr/>
            </p:nvSpPr>
            <p:spPr>
              <a:xfrm>
                <a:off x="3699" y="3055"/>
                <a:ext cx="300" cy="88"/>
              </a:xfrm>
              <a:custGeom>
                <a:avLst/>
                <a:gdLst/>
                <a:ahLst/>
                <a:cxnLst>
                  <a:cxn ang="0">
                    <a:pos x="10" y="0"/>
                  </a:cxn>
                  <a:cxn ang="0">
                    <a:pos x="5" y="2"/>
                  </a:cxn>
                  <a:cxn ang="0">
                    <a:pos x="8" y="8"/>
                  </a:cxn>
                  <a:cxn ang="0">
                    <a:pos x="51" y="12"/>
                  </a:cxn>
                  <a:cxn ang="0">
                    <a:pos x="54" y="21"/>
                  </a:cxn>
                  <a:cxn ang="0">
                    <a:pos x="48" y="24"/>
                  </a:cxn>
                </a:cxnLst>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1310" name="Freeform 62"/>
              <p:cNvSpPr/>
              <p:nvPr/>
            </p:nvSpPr>
            <p:spPr>
              <a:xfrm>
                <a:off x="3643" y="2756"/>
                <a:ext cx="320" cy="2"/>
              </a:xfrm>
              <a:custGeom>
                <a:avLst/>
                <a:gdLst/>
                <a:ahLst/>
                <a:cxnLst>
                  <a:cxn ang="0">
                    <a:pos x="0" y="2"/>
                  </a:cxn>
                  <a:cxn ang="0">
                    <a:pos x="261" y="0"/>
                  </a:cxn>
                </a:cxnLst>
                <a:pathLst>
                  <a:path w="354" h="2">
                    <a:moveTo>
                      <a:pt x="0" y="2"/>
                    </a:moveTo>
                    <a:lnTo>
                      <a:pt x="354" y="0"/>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1311" name="Freeform 63"/>
              <p:cNvSpPr/>
              <p:nvPr/>
            </p:nvSpPr>
            <p:spPr>
              <a:xfrm>
                <a:off x="3652" y="3156"/>
                <a:ext cx="96" cy="4"/>
              </a:xfrm>
              <a:custGeom>
                <a:avLst/>
                <a:gdLst/>
                <a:ahLst/>
                <a:cxnLst>
                  <a:cxn ang="0">
                    <a:pos x="0" y="0"/>
                  </a:cxn>
                  <a:cxn ang="0">
                    <a:pos x="96" y="4"/>
                  </a:cxn>
                </a:cxnLst>
                <a:pathLst>
                  <a:path w="96" h="4">
                    <a:moveTo>
                      <a:pt x="0" y="0"/>
                    </a:moveTo>
                    <a:lnTo>
                      <a:pt x="96" y="4"/>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1312" name="Freeform 64"/>
              <p:cNvSpPr/>
              <p:nvPr/>
            </p:nvSpPr>
            <p:spPr>
              <a:xfrm>
                <a:off x="3944" y="2755"/>
                <a:ext cx="40" cy="28"/>
              </a:xfrm>
              <a:custGeom>
                <a:avLst/>
                <a:gdLst/>
                <a:ahLst/>
                <a:cxnLst>
                  <a:cxn ang="0">
                    <a:pos x="1" y="1"/>
                  </a:cxn>
                  <a:cxn ang="0">
                    <a:pos x="7" y="1"/>
                  </a:cxn>
                  <a:cxn ang="0">
                    <a:pos x="5" y="7"/>
                  </a:cxn>
                  <a:cxn ang="0">
                    <a:pos x="0" y="8"/>
                  </a:cxn>
                </a:cxnLst>
                <a:pathLst>
                  <a:path w="90" h="53">
                    <a:moveTo>
                      <a:pt x="14" y="1"/>
                    </a:moveTo>
                    <a:cubicBezTo>
                      <a:pt x="44" y="0"/>
                      <a:pt x="74" y="0"/>
                      <a:pt x="82" y="7"/>
                    </a:cubicBezTo>
                    <a:cubicBezTo>
                      <a:pt x="90" y="14"/>
                      <a:pt x="74" y="37"/>
                      <a:pt x="60" y="45"/>
                    </a:cubicBezTo>
                    <a:cubicBezTo>
                      <a:pt x="46" y="53"/>
                      <a:pt x="23" y="53"/>
                      <a:pt x="0" y="53"/>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1313" name="Oval 65"/>
              <p:cNvSpPr/>
              <p:nvPr/>
            </p:nvSpPr>
            <p:spPr>
              <a:xfrm>
                <a:off x="3613" y="3126"/>
                <a:ext cx="35" cy="42"/>
              </a:xfrm>
              <a:prstGeom prst="ellipse">
                <a:avLst/>
              </a:prstGeom>
              <a:noFill/>
              <a:ln w="38100" cap="flat" cmpd="sng">
                <a:solidFill>
                  <a:srgbClr val="00FFFF"/>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1314" name="Oval 66"/>
              <p:cNvSpPr/>
              <p:nvPr/>
            </p:nvSpPr>
            <p:spPr>
              <a:xfrm>
                <a:off x="3600" y="2736"/>
                <a:ext cx="35" cy="42"/>
              </a:xfrm>
              <a:prstGeom prst="ellipse">
                <a:avLst/>
              </a:prstGeom>
              <a:noFill/>
              <a:ln w="38100" cap="flat" cmpd="sng">
                <a:solidFill>
                  <a:srgbClr val="00FFFF"/>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grpSp>
          <p:nvGrpSpPr>
            <p:cNvPr id="11292" name="Group 67"/>
            <p:cNvGrpSpPr/>
            <p:nvPr/>
          </p:nvGrpSpPr>
          <p:grpSpPr>
            <a:xfrm>
              <a:off x="4272" y="2742"/>
              <a:ext cx="384" cy="426"/>
              <a:chOff x="4272" y="2742"/>
              <a:chExt cx="384" cy="426"/>
            </a:xfrm>
          </p:grpSpPr>
          <p:sp>
            <p:nvSpPr>
              <p:cNvPr id="11299" name="Freeform 68"/>
              <p:cNvSpPr/>
              <p:nvPr/>
            </p:nvSpPr>
            <p:spPr>
              <a:xfrm flipH="1" flipV="1">
                <a:off x="4272" y="3016"/>
                <a:ext cx="317" cy="56"/>
              </a:xfrm>
              <a:custGeom>
                <a:avLst/>
                <a:gdLst/>
                <a:ahLst/>
                <a:cxnLst>
                  <a:cxn ang="0">
                    <a:pos x="12" y="0"/>
                  </a:cxn>
                  <a:cxn ang="0">
                    <a:pos x="6" y="0"/>
                  </a:cxn>
                  <a:cxn ang="0">
                    <a:pos x="9" y="2"/>
                  </a:cxn>
                  <a:cxn ang="0">
                    <a:pos x="60" y="3"/>
                  </a:cxn>
                  <a:cxn ang="0">
                    <a:pos x="63" y="5"/>
                  </a:cxn>
                  <a:cxn ang="0">
                    <a:pos x="56" y="6"/>
                  </a:cxn>
                </a:cxnLst>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1300" name="Freeform 69"/>
              <p:cNvSpPr/>
              <p:nvPr/>
            </p:nvSpPr>
            <p:spPr>
              <a:xfrm flipH="1" flipV="1">
                <a:off x="4276" y="2925"/>
                <a:ext cx="317" cy="51"/>
              </a:xfrm>
              <a:custGeom>
                <a:avLst/>
                <a:gdLst/>
                <a:ahLst/>
                <a:cxnLst>
                  <a:cxn ang="0">
                    <a:pos x="12" y="0"/>
                  </a:cxn>
                  <a:cxn ang="0">
                    <a:pos x="6" y="0"/>
                  </a:cxn>
                  <a:cxn ang="0">
                    <a:pos x="9" y="2"/>
                  </a:cxn>
                  <a:cxn ang="0">
                    <a:pos x="60" y="2"/>
                  </a:cxn>
                  <a:cxn ang="0">
                    <a:pos x="63" y="4"/>
                  </a:cxn>
                  <a:cxn ang="0">
                    <a:pos x="56" y="5"/>
                  </a:cxn>
                </a:cxnLst>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1301" name="Freeform 70"/>
              <p:cNvSpPr/>
              <p:nvPr/>
            </p:nvSpPr>
            <p:spPr>
              <a:xfrm flipH="1" flipV="1">
                <a:off x="4272" y="2784"/>
                <a:ext cx="317" cy="65"/>
              </a:xfrm>
              <a:custGeom>
                <a:avLst/>
                <a:gdLst/>
                <a:ahLst/>
                <a:cxnLst>
                  <a:cxn ang="0">
                    <a:pos x="12" y="0"/>
                  </a:cxn>
                  <a:cxn ang="0">
                    <a:pos x="6" y="1"/>
                  </a:cxn>
                  <a:cxn ang="0">
                    <a:pos x="9" y="3"/>
                  </a:cxn>
                  <a:cxn ang="0">
                    <a:pos x="60" y="5"/>
                  </a:cxn>
                  <a:cxn ang="0">
                    <a:pos x="63" y="8"/>
                  </a:cxn>
                  <a:cxn ang="0">
                    <a:pos x="56" y="10"/>
                  </a:cxn>
                </a:cxnLst>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1302" name="Freeform 71"/>
              <p:cNvSpPr/>
              <p:nvPr/>
            </p:nvSpPr>
            <p:spPr>
              <a:xfrm flipH="1" flipV="1">
                <a:off x="4308" y="3146"/>
                <a:ext cx="320" cy="2"/>
              </a:xfrm>
              <a:custGeom>
                <a:avLst/>
                <a:gdLst/>
                <a:ahLst/>
                <a:cxnLst>
                  <a:cxn ang="0">
                    <a:pos x="0" y="2"/>
                  </a:cxn>
                  <a:cxn ang="0">
                    <a:pos x="261" y="0"/>
                  </a:cxn>
                </a:cxnLst>
                <a:pathLst>
                  <a:path w="354" h="2">
                    <a:moveTo>
                      <a:pt x="0" y="2"/>
                    </a:moveTo>
                    <a:lnTo>
                      <a:pt x="354" y="0"/>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1303" name="Freeform 72"/>
              <p:cNvSpPr/>
              <p:nvPr/>
            </p:nvSpPr>
            <p:spPr>
              <a:xfrm>
                <a:off x="4532" y="2764"/>
                <a:ext cx="88" cy="1"/>
              </a:xfrm>
              <a:custGeom>
                <a:avLst/>
                <a:gdLst/>
                <a:ahLst/>
                <a:cxnLst>
                  <a:cxn ang="0">
                    <a:pos x="88" y="0"/>
                  </a:cxn>
                  <a:cxn ang="0">
                    <a:pos x="0" y="0"/>
                  </a:cxn>
                </a:cxnLst>
                <a:pathLst>
                  <a:path w="88" h="1">
                    <a:moveTo>
                      <a:pt x="88" y="0"/>
                    </a:moveTo>
                    <a:lnTo>
                      <a:pt x="0" y="0"/>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1304" name="Freeform 73"/>
              <p:cNvSpPr/>
              <p:nvPr/>
            </p:nvSpPr>
            <p:spPr>
              <a:xfrm flipH="1" flipV="1">
                <a:off x="4287" y="3121"/>
                <a:ext cx="40" cy="28"/>
              </a:xfrm>
              <a:custGeom>
                <a:avLst/>
                <a:gdLst/>
                <a:ahLst/>
                <a:cxnLst>
                  <a:cxn ang="0">
                    <a:pos x="1" y="1"/>
                  </a:cxn>
                  <a:cxn ang="0">
                    <a:pos x="7" y="1"/>
                  </a:cxn>
                  <a:cxn ang="0">
                    <a:pos x="5" y="7"/>
                  </a:cxn>
                  <a:cxn ang="0">
                    <a:pos x="0" y="8"/>
                  </a:cxn>
                </a:cxnLst>
                <a:pathLst>
                  <a:path w="90" h="53">
                    <a:moveTo>
                      <a:pt x="14" y="1"/>
                    </a:moveTo>
                    <a:cubicBezTo>
                      <a:pt x="44" y="0"/>
                      <a:pt x="74" y="0"/>
                      <a:pt x="82" y="7"/>
                    </a:cubicBezTo>
                    <a:cubicBezTo>
                      <a:pt x="90" y="14"/>
                      <a:pt x="74" y="37"/>
                      <a:pt x="60" y="45"/>
                    </a:cubicBezTo>
                    <a:cubicBezTo>
                      <a:pt x="46" y="53"/>
                      <a:pt x="23" y="53"/>
                      <a:pt x="0" y="53"/>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1305" name="Oval 74"/>
              <p:cNvSpPr/>
              <p:nvPr/>
            </p:nvSpPr>
            <p:spPr>
              <a:xfrm flipH="1" flipV="1">
                <a:off x="4621" y="2742"/>
                <a:ext cx="35" cy="42"/>
              </a:xfrm>
              <a:prstGeom prst="ellipse">
                <a:avLst/>
              </a:prstGeom>
              <a:noFill/>
              <a:ln w="38100" cap="flat" cmpd="sng">
                <a:solidFill>
                  <a:srgbClr val="00FFFF"/>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1306" name="Oval 75"/>
              <p:cNvSpPr/>
              <p:nvPr/>
            </p:nvSpPr>
            <p:spPr>
              <a:xfrm flipH="1" flipV="1">
                <a:off x="4621" y="3126"/>
                <a:ext cx="35" cy="42"/>
              </a:xfrm>
              <a:prstGeom prst="ellipse">
                <a:avLst/>
              </a:prstGeom>
              <a:noFill/>
              <a:ln w="38100" cap="flat" cmpd="sng">
                <a:solidFill>
                  <a:srgbClr val="00FFFF"/>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sp>
          <p:nvSpPr>
            <p:cNvPr id="11293" name="Text Box 76"/>
            <p:cNvSpPr txBox="1"/>
            <p:nvPr/>
          </p:nvSpPr>
          <p:spPr>
            <a:xfrm>
              <a:off x="2784" y="2640"/>
              <a:ext cx="240"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1</a:t>
              </a:r>
              <a:endParaRPr lang="en-US" altLang="zh-CN" sz="2000" b="1" dirty="0">
                <a:solidFill>
                  <a:schemeClr val="bg1"/>
                </a:solidFill>
                <a:latin typeface="Times New Roman" panose="02020603050405020304" pitchFamily="18" charset="0"/>
              </a:endParaRPr>
            </a:p>
          </p:txBody>
        </p:sp>
        <p:sp>
          <p:nvSpPr>
            <p:cNvPr id="11294" name="Text Box 77"/>
            <p:cNvSpPr txBox="1"/>
            <p:nvPr/>
          </p:nvSpPr>
          <p:spPr>
            <a:xfrm>
              <a:off x="2784" y="3062"/>
              <a:ext cx="336"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1'</a:t>
              </a:r>
              <a:endParaRPr lang="en-US" altLang="zh-CN" sz="2000" b="1" dirty="0">
                <a:solidFill>
                  <a:schemeClr val="bg1"/>
                </a:solidFill>
                <a:latin typeface="Times New Roman" panose="02020603050405020304" pitchFamily="18" charset="0"/>
              </a:endParaRPr>
            </a:p>
          </p:txBody>
        </p:sp>
        <p:sp>
          <p:nvSpPr>
            <p:cNvPr id="11295" name="Text Box 78"/>
            <p:cNvSpPr txBox="1"/>
            <p:nvPr/>
          </p:nvSpPr>
          <p:spPr>
            <a:xfrm>
              <a:off x="3456" y="2640"/>
              <a:ext cx="240"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2</a:t>
              </a:r>
              <a:endParaRPr lang="en-US" altLang="zh-CN" sz="2000" b="1" dirty="0">
                <a:solidFill>
                  <a:schemeClr val="bg1"/>
                </a:solidFill>
                <a:latin typeface="Times New Roman" panose="02020603050405020304" pitchFamily="18" charset="0"/>
              </a:endParaRPr>
            </a:p>
          </p:txBody>
        </p:sp>
        <p:sp>
          <p:nvSpPr>
            <p:cNvPr id="11296" name="Text Box 79"/>
            <p:cNvSpPr txBox="1"/>
            <p:nvPr/>
          </p:nvSpPr>
          <p:spPr>
            <a:xfrm>
              <a:off x="3456" y="3014"/>
              <a:ext cx="336"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2'</a:t>
              </a:r>
              <a:endParaRPr lang="en-US" altLang="zh-CN" sz="2000" b="1" dirty="0">
                <a:solidFill>
                  <a:schemeClr val="bg1"/>
                </a:solidFill>
                <a:latin typeface="Times New Roman" panose="02020603050405020304" pitchFamily="18" charset="0"/>
              </a:endParaRPr>
            </a:p>
          </p:txBody>
        </p:sp>
        <p:sp>
          <p:nvSpPr>
            <p:cNvPr id="11297" name="Text Box 80"/>
            <p:cNvSpPr txBox="1"/>
            <p:nvPr/>
          </p:nvSpPr>
          <p:spPr>
            <a:xfrm>
              <a:off x="4656" y="3014"/>
              <a:ext cx="336"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3'</a:t>
              </a:r>
              <a:endParaRPr lang="en-US" altLang="zh-CN" sz="2000" b="1" dirty="0">
                <a:solidFill>
                  <a:schemeClr val="bg1"/>
                </a:solidFill>
                <a:latin typeface="Times New Roman" panose="02020603050405020304" pitchFamily="18" charset="0"/>
              </a:endParaRPr>
            </a:p>
          </p:txBody>
        </p:sp>
        <p:sp>
          <p:nvSpPr>
            <p:cNvPr id="11298" name="Text Box 81"/>
            <p:cNvSpPr txBox="1"/>
            <p:nvPr/>
          </p:nvSpPr>
          <p:spPr>
            <a:xfrm>
              <a:off x="4656" y="2640"/>
              <a:ext cx="336"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3</a:t>
              </a:r>
              <a:endParaRPr lang="en-US" altLang="zh-CN" sz="2000" b="1" dirty="0">
                <a:solidFill>
                  <a:schemeClr val="bg1"/>
                </a:solidFill>
                <a:latin typeface="Times New Roman" panose="02020603050405020304" pitchFamily="18" charset="0"/>
              </a:endParaRPr>
            </a:p>
          </p:txBody>
        </p:sp>
      </p:grpSp>
      <p:sp>
        <p:nvSpPr>
          <p:cNvPr id="33874" name="Text Box 82"/>
          <p:cNvSpPr txBox="1"/>
          <p:nvPr/>
        </p:nvSpPr>
        <p:spPr>
          <a:xfrm>
            <a:off x="5237163" y="2325688"/>
            <a:ext cx="381000" cy="45720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33875" name="Text Box 83"/>
          <p:cNvSpPr txBox="1"/>
          <p:nvPr/>
        </p:nvSpPr>
        <p:spPr>
          <a:xfrm>
            <a:off x="6151563" y="2963863"/>
            <a:ext cx="457200" cy="45720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33876" name="Text Box 84"/>
          <p:cNvSpPr txBox="1"/>
          <p:nvPr/>
        </p:nvSpPr>
        <p:spPr>
          <a:xfrm>
            <a:off x="7751763" y="3240088"/>
            <a:ext cx="304800" cy="396875"/>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sym typeface="Symbol" panose="05050102010706020507" pitchFamily="18" charset="2"/>
              </a:rPr>
              <a:t></a:t>
            </a:r>
            <a:endParaRPr lang="en-US" altLang="zh-CN" sz="2000" b="1" dirty="0">
              <a:solidFill>
                <a:schemeClr val="bg1"/>
              </a:solidFill>
              <a:latin typeface="Times New Roman" panose="02020603050405020304" pitchFamily="18" charset="0"/>
            </a:endParaRPr>
          </a:p>
        </p:txBody>
      </p:sp>
      <p:sp>
        <p:nvSpPr>
          <p:cNvPr id="33877" name="Text Box 85"/>
          <p:cNvSpPr txBox="1"/>
          <p:nvPr/>
        </p:nvSpPr>
        <p:spPr>
          <a:xfrm>
            <a:off x="5084763" y="2309813"/>
            <a:ext cx="304800" cy="396875"/>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sym typeface="Symbol" panose="05050102010706020507" pitchFamily="18" charset="2"/>
              </a:rPr>
              <a:t></a:t>
            </a:r>
            <a:endParaRPr lang="en-US" altLang="zh-CN" sz="2000" b="1" dirty="0">
              <a:solidFill>
                <a:schemeClr val="bg1"/>
              </a:solidFill>
              <a:latin typeface="Times New Roman" panose="02020603050405020304" pitchFamily="18" charset="0"/>
            </a:endParaRPr>
          </a:p>
        </p:txBody>
      </p:sp>
      <p:sp>
        <p:nvSpPr>
          <p:cNvPr id="33878" name="Text Box 86"/>
          <p:cNvSpPr txBox="1"/>
          <p:nvPr/>
        </p:nvSpPr>
        <p:spPr>
          <a:xfrm>
            <a:off x="6075363" y="2630488"/>
            <a:ext cx="457200" cy="366712"/>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1800" b="1" dirty="0">
                <a:solidFill>
                  <a:schemeClr val="bg1"/>
                </a:solidFill>
                <a:latin typeface="Times New Roman" panose="02020603050405020304" pitchFamily="18" charset="0"/>
                <a:sym typeface="Symbol" panose="05050102010706020507" pitchFamily="18" charset="2"/>
              </a:rPr>
              <a:t></a:t>
            </a:r>
            <a:endParaRPr lang="en-US" altLang="zh-CN" sz="1800" b="1" dirty="0">
              <a:solidFill>
                <a:schemeClr val="bg1"/>
              </a:solidFill>
              <a:latin typeface="Times New Roman" panose="02020603050405020304" pitchFamily="18" charset="0"/>
            </a:endParaRPr>
          </a:p>
        </p:txBody>
      </p:sp>
      <p:sp>
        <p:nvSpPr>
          <p:cNvPr id="33879" name="Text Box 87"/>
          <p:cNvSpPr txBox="1"/>
          <p:nvPr/>
        </p:nvSpPr>
        <p:spPr>
          <a:xfrm>
            <a:off x="7980363" y="3254375"/>
            <a:ext cx="457200" cy="366713"/>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1800" b="1" dirty="0">
                <a:solidFill>
                  <a:schemeClr val="bg1"/>
                </a:solidFill>
                <a:latin typeface="Times New Roman" panose="02020603050405020304" pitchFamily="18" charset="0"/>
                <a:sym typeface="Symbol" panose="05050102010706020507" pitchFamily="18" charset="2"/>
              </a:rPr>
              <a:t></a:t>
            </a:r>
            <a:endParaRPr lang="en-US" altLang="zh-CN" sz="1800" b="1" dirty="0">
              <a:solidFill>
                <a:schemeClr val="bg1"/>
              </a:solidFill>
              <a:latin typeface="Times New Roman" panose="02020603050405020304" pitchFamily="18" charset="0"/>
            </a:endParaRPr>
          </a:p>
        </p:txBody>
      </p:sp>
      <p:sp>
        <p:nvSpPr>
          <p:cNvPr id="33880" name="Text Box 88"/>
          <p:cNvSpPr txBox="1"/>
          <p:nvPr/>
        </p:nvSpPr>
        <p:spPr>
          <a:xfrm>
            <a:off x="684213" y="620713"/>
            <a:ext cx="3167062" cy="519112"/>
          </a:xfrm>
          <a:prstGeom prst="rect">
            <a:avLst/>
          </a:prstGeom>
          <a:solidFill>
            <a:srgbClr val="990033"/>
          </a:solid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chemeClr val="bg1"/>
                </a:solidFill>
                <a:latin typeface="Times New Roman" panose="02020603050405020304" pitchFamily="18" charset="0"/>
              </a:rPr>
              <a:t>例</a:t>
            </a:r>
            <a:r>
              <a:rPr lang="en-US" altLang="zh-CN" sz="2800" b="1" dirty="0">
                <a:solidFill>
                  <a:schemeClr val="bg1"/>
                </a:solidFill>
                <a:latin typeface="Times New Roman" panose="02020603050405020304" pitchFamily="18" charset="0"/>
              </a:rPr>
              <a:t>:</a:t>
            </a:r>
            <a:r>
              <a:rPr lang="zh-CN" altLang="en-US" sz="2800" b="1" dirty="0">
                <a:solidFill>
                  <a:schemeClr val="bg1"/>
                </a:solidFill>
                <a:latin typeface="Times New Roman" panose="02020603050405020304" pitchFamily="18" charset="0"/>
              </a:rPr>
              <a:t>确定出同名端</a:t>
            </a:r>
            <a:endParaRPr lang="zh-CN" altLang="en-US" sz="2800" b="1" dirty="0">
              <a:solidFill>
                <a:schemeClr val="bg1"/>
              </a:solidFill>
              <a:latin typeface="Times New Roman" panose="02020603050405020304" pitchFamily="18" charset="0"/>
            </a:endParaRPr>
          </a:p>
        </p:txBody>
      </p:sp>
      <p:grpSp>
        <p:nvGrpSpPr>
          <p:cNvPr id="33881" name="Group 89"/>
          <p:cNvGrpSpPr/>
          <p:nvPr/>
        </p:nvGrpSpPr>
        <p:grpSpPr>
          <a:xfrm>
            <a:off x="6657975" y="2460625"/>
            <a:ext cx="827088" cy="1084263"/>
            <a:chOff x="4807" y="3456"/>
            <a:chExt cx="521" cy="683"/>
          </a:xfrm>
        </p:grpSpPr>
        <p:sp>
          <p:nvSpPr>
            <p:cNvPr id="11285" name="AutoShape 90"/>
            <p:cNvSpPr/>
            <p:nvPr/>
          </p:nvSpPr>
          <p:spPr>
            <a:xfrm>
              <a:off x="4807" y="3456"/>
              <a:ext cx="521" cy="683"/>
            </a:xfrm>
            <a:prstGeom prst="flowChartAlternateProcess">
              <a:avLst/>
            </a:prstGeom>
            <a:noFill/>
            <a:ln w="38100" cap="flat" cmpd="sng">
              <a:solidFill>
                <a:srgbClr val="FF3300"/>
              </a:solidFill>
              <a:prstDash val="dash"/>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1286" name="Line 91"/>
            <p:cNvSpPr/>
            <p:nvPr/>
          </p:nvSpPr>
          <p:spPr>
            <a:xfrm>
              <a:off x="4992" y="3456"/>
              <a:ext cx="180" cy="0"/>
            </a:xfrm>
            <a:prstGeom prst="line">
              <a:avLst/>
            </a:prstGeom>
            <a:ln w="38100" cap="flat" cmpd="sng">
              <a:solidFill>
                <a:srgbClr val="FF3300"/>
              </a:solidFill>
              <a:prstDash val="solid"/>
              <a:headEnd type="none" w="med" len="med"/>
              <a:tailEnd type="triangle" w="med" len="med"/>
            </a:ln>
          </p:spPr>
        </p:sp>
      </p:grpSp>
      <p:sp>
        <p:nvSpPr>
          <p:cNvPr id="33902" name="Text Box 110"/>
          <p:cNvSpPr txBox="1"/>
          <p:nvPr/>
        </p:nvSpPr>
        <p:spPr>
          <a:xfrm>
            <a:off x="611188" y="4652963"/>
            <a:ext cx="7848600" cy="968375"/>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476250" lvl="0" indent="-476250" algn="just" eaLnBrk="1" hangingPunct="1">
              <a:lnSpc>
                <a:spcPct val="120000"/>
              </a:lnSpc>
              <a:spcBef>
                <a:spcPct val="50000"/>
              </a:spcBef>
              <a:buNone/>
            </a:pPr>
            <a:r>
              <a:rPr lang="en-US" altLang="zh-CN" sz="2400" b="1" dirty="0">
                <a:solidFill>
                  <a:srgbClr val="FFFF00"/>
                </a:solidFill>
                <a:latin typeface="仿宋_GB2312" pitchFamily="49" charset="-122"/>
                <a:ea typeface="仿宋_GB2312" pitchFamily="49" charset="-122"/>
              </a:rPr>
              <a:t> </a:t>
            </a:r>
            <a:r>
              <a:rPr lang="zh-CN" altLang="en-US" sz="2400" b="1" dirty="0">
                <a:solidFill>
                  <a:srgbClr val="FFFF00"/>
                </a:solidFill>
                <a:latin typeface="仿宋_GB2312" pitchFamily="49" charset="-122"/>
                <a:ea typeface="仿宋_GB2312" pitchFamily="49" charset="-122"/>
              </a:rPr>
              <a:t>依据：当两个线圈中电流同时由同名端流入</a:t>
            </a:r>
            <a:r>
              <a:rPr lang="en-US" altLang="zh-CN" sz="2400" b="1" dirty="0">
                <a:solidFill>
                  <a:srgbClr val="FFFF00"/>
                </a:solidFill>
                <a:latin typeface="仿宋_GB2312" pitchFamily="49" charset="-122"/>
                <a:ea typeface="仿宋_GB2312" pitchFamily="49" charset="-122"/>
              </a:rPr>
              <a:t>(</a:t>
            </a:r>
            <a:r>
              <a:rPr lang="zh-CN" altLang="en-US" sz="2400" b="1" dirty="0">
                <a:solidFill>
                  <a:srgbClr val="FFFF00"/>
                </a:solidFill>
                <a:latin typeface="仿宋_GB2312" pitchFamily="49" charset="-122"/>
                <a:ea typeface="仿宋_GB2312" pitchFamily="49" charset="-122"/>
              </a:rPr>
              <a:t>或流出</a:t>
            </a:r>
            <a:r>
              <a:rPr lang="en-US" altLang="zh-CN" sz="2400" b="1" dirty="0">
                <a:solidFill>
                  <a:srgbClr val="FFFF00"/>
                </a:solidFill>
                <a:latin typeface="仿宋_GB2312" pitchFamily="49" charset="-122"/>
                <a:ea typeface="仿宋_GB2312" pitchFamily="49" charset="-122"/>
              </a:rPr>
              <a:t>)</a:t>
            </a:r>
            <a:r>
              <a:rPr lang="zh-CN" altLang="en-US" sz="2400" b="1" dirty="0">
                <a:solidFill>
                  <a:srgbClr val="FFFF00"/>
                </a:solidFill>
                <a:latin typeface="仿宋_GB2312" pitchFamily="49" charset="-122"/>
                <a:ea typeface="仿宋_GB2312" pitchFamily="49" charset="-122"/>
              </a:rPr>
              <a:t>时，两个电流产生的磁场相互增强。</a:t>
            </a:r>
            <a:endParaRPr lang="zh-CN" altLang="en-US" sz="2400" b="1" dirty="0">
              <a:solidFill>
                <a:srgbClr val="FFFF00"/>
              </a:solidFill>
              <a:latin typeface="仿宋_GB2312" pitchFamily="49" charset="-122"/>
              <a:ea typeface="仿宋_GB2312" pitchFamily="49" charset="-122"/>
            </a:endParaRPr>
          </a:p>
        </p:txBody>
      </p:sp>
      <p:sp>
        <p:nvSpPr>
          <p:cNvPr id="33903" name="Text Box 111"/>
          <p:cNvSpPr txBox="1"/>
          <p:nvPr/>
        </p:nvSpPr>
        <p:spPr>
          <a:xfrm>
            <a:off x="2987675" y="1989138"/>
            <a:ext cx="538163" cy="517525"/>
          </a:xfrm>
          <a:prstGeom prst="rect">
            <a:avLst/>
          </a:prstGeom>
          <a:noFill/>
          <a:ln w="28575">
            <a:noFill/>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en-US" altLang="zh-CN" sz="2800" b="1" i="1" dirty="0">
                <a:solidFill>
                  <a:schemeClr val="bg1"/>
                </a:solidFill>
                <a:latin typeface="Times New Roman" panose="02020603050405020304" pitchFamily="18" charset="0"/>
              </a:rPr>
              <a:t>i</a:t>
            </a:r>
            <a:r>
              <a:rPr lang="en-US" altLang="zh-CN" sz="2800" b="1" i="1" baseline="-25000" dirty="0">
                <a:solidFill>
                  <a:schemeClr val="bg1"/>
                </a:solidFill>
                <a:latin typeface="Times New Roman" panose="02020603050405020304" pitchFamily="18" charset="0"/>
              </a:rPr>
              <a:t>2</a:t>
            </a:r>
            <a:endParaRPr lang="en-US" altLang="zh-CN" sz="2800" b="1" i="1" baseline="-25000" dirty="0">
              <a:solidFill>
                <a:schemeClr val="bg1"/>
              </a:solidFill>
              <a:latin typeface="Times New Roman" panose="02020603050405020304" pitchFamily="18" charset="0"/>
            </a:endParaRPr>
          </a:p>
        </p:txBody>
      </p:sp>
      <p:sp>
        <p:nvSpPr>
          <p:cNvPr id="33904" name="Line 112"/>
          <p:cNvSpPr/>
          <p:nvPr/>
        </p:nvSpPr>
        <p:spPr>
          <a:xfrm flipH="1">
            <a:off x="2987675" y="2565400"/>
            <a:ext cx="288925" cy="0"/>
          </a:xfrm>
          <a:prstGeom prst="line">
            <a:avLst/>
          </a:prstGeom>
          <a:ln w="31750" cap="flat" cmpd="sng">
            <a:solidFill>
              <a:schemeClr val="bg1"/>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3880"/>
                                        </p:tgtEl>
                                        <p:attrNameLst>
                                          <p:attrName>style.visibility</p:attrName>
                                        </p:attrNameLst>
                                      </p:cBhvr>
                                      <p:to>
                                        <p:strVal val="visible"/>
                                      </p:to>
                                    </p:set>
                                    <p:anim calcmode="lin" valueType="num">
                                      <p:cBhvr>
                                        <p:cTn id="7" dur="1000" fill="hold"/>
                                        <p:tgtEl>
                                          <p:spTgt spid="33880"/>
                                        </p:tgtEl>
                                        <p:attrNameLst>
                                          <p:attrName>ppt_w</p:attrName>
                                        </p:attrNameLst>
                                      </p:cBhvr>
                                      <p:tavLst>
                                        <p:tav tm="0">
                                          <p:val>
                                            <p:fltVal val="0.000000"/>
                                          </p:val>
                                        </p:tav>
                                        <p:tav tm="100000">
                                          <p:val>
                                            <p:strVal val="#ppt_w"/>
                                          </p:val>
                                        </p:tav>
                                      </p:tavLst>
                                    </p:anim>
                                    <p:anim calcmode="lin" valueType="num">
                                      <p:cBhvr>
                                        <p:cTn id="8" dur="1000" fill="hold"/>
                                        <p:tgtEl>
                                          <p:spTgt spid="33880"/>
                                        </p:tgtEl>
                                        <p:attrNameLst>
                                          <p:attrName>ppt_h</p:attrName>
                                        </p:attrNameLst>
                                      </p:cBhvr>
                                      <p:tavLst>
                                        <p:tav tm="0">
                                          <p:val>
                                            <p:fltVal val="0.000000"/>
                                          </p:val>
                                        </p:tav>
                                        <p:tav tm="100000">
                                          <p:val>
                                            <p:strVal val="#ppt_h"/>
                                          </p:val>
                                        </p:tav>
                                      </p:tavLst>
                                    </p:anim>
                                    <p:anim calcmode="lin" valueType="num">
                                      <p:cBhvr>
                                        <p:cTn id="9" dur="1000" fill="hold"/>
                                        <p:tgtEl>
                                          <p:spTgt spid="33880"/>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33880"/>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3902"/>
                                        </p:tgtEl>
                                        <p:attrNameLst>
                                          <p:attrName>style.visibility</p:attrName>
                                        </p:attrNameLst>
                                      </p:cBhvr>
                                      <p:to>
                                        <p:strVal val="visible"/>
                                      </p:to>
                                    </p:set>
                                    <p:animEffect transition="in" filter="slide(fromBottom)">
                                      <p:cBhvr>
                                        <p:cTn id="15" dur="500"/>
                                        <p:tgtEl>
                                          <p:spTgt spid="3390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33815"/>
                                        </p:tgtEl>
                                        <p:attrNameLst>
                                          <p:attrName>style.visibility</p:attrName>
                                        </p:attrNameLst>
                                      </p:cBhvr>
                                      <p:to>
                                        <p:strVal val="visible"/>
                                      </p:to>
                                    </p:set>
                                    <p:anim calcmode="lin" valueType="num">
                                      <p:cBhvr additive="base">
                                        <p:cTn id="20" dur="500" fill="hold"/>
                                        <p:tgtEl>
                                          <p:spTgt spid="33815"/>
                                        </p:tgtEl>
                                        <p:attrNameLst>
                                          <p:attrName>ppt_x</p:attrName>
                                        </p:attrNameLst>
                                      </p:cBhvr>
                                      <p:tavLst>
                                        <p:tav tm="0">
                                          <p:val>
                                            <p:strVal val="0-#ppt_w/2"/>
                                          </p:val>
                                        </p:tav>
                                        <p:tav tm="100000">
                                          <p:val>
                                            <p:strVal val="#ppt_x"/>
                                          </p:val>
                                        </p:tav>
                                      </p:tavLst>
                                    </p:anim>
                                    <p:anim calcmode="lin" valueType="num">
                                      <p:cBhvr additive="base">
                                        <p:cTn id="21" dur="500" fill="hold"/>
                                        <p:tgtEl>
                                          <p:spTgt spid="33815"/>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33813"/>
                                        </p:tgtEl>
                                        <p:attrNameLst>
                                          <p:attrName>style.visibility</p:attrName>
                                        </p:attrNameLst>
                                      </p:cBhvr>
                                      <p:to>
                                        <p:strVal val="visible"/>
                                      </p:to>
                                    </p:set>
                                    <p:animEffect transition="in" filter="wipe(left)">
                                      <p:cBhvr>
                                        <p:cTn id="25" dur="500"/>
                                        <p:tgtEl>
                                          <p:spTgt spid="3381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33903"/>
                                        </p:tgtEl>
                                        <p:attrNameLst>
                                          <p:attrName>style.visibility</p:attrName>
                                        </p:attrNameLst>
                                      </p:cBhvr>
                                      <p:to>
                                        <p:strVal val="visible"/>
                                      </p:to>
                                    </p:set>
                                    <p:anim calcmode="lin" valueType="num">
                                      <p:cBhvr additive="base">
                                        <p:cTn id="30" dur="500" fill="hold"/>
                                        <p:tgtEl>
                                          <p:spTgt spid="33903"/>
                                        </p:tgtEl>
                                        <p:attrNameLst>
                                          <p:attrName>ppt_x</p:attrName>
                                        </p:attrNameLst>
                                      </p:cBhvr>
                                      <p:tavLst>
                                        <p:tav tm="0">
                                          <p:val>
                                            <p:strVal val="1+#ppt_w/2"/>
                                          </p:val>
                                        </p:tav>
                                        <p:tav tm="100000">
                                          <p:val>
                                            <p:strVal val="#ppt_x"/>
                                          </p:val>
                                        </p:tav>
                                      </p:tavLst>
                                    </p:anim>
                                    <p:anim calcmode="lin" valueType="num">
                                      <p:cBhvr additive="base">
                                        <p:cTn id="31" dur="500" fill="hold"/>
                                        <p:tgtEl>
                                          <p:spTgt spid="33903"/>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2" presetClass="entr" presetSubtype="2" fill="hold" nodeType="afterEffect">
                                  <p:stCondLst>
                                    <p:cond delay="0"/>
                                  </p:stCondLst>
                                  <p:childTnLst>
                                    <p:set>
                                      <p:cBhvr>
                                        <p:cTn id="34" dur="1" fill="hold">
                                          <p:stCondLst>
                                            <p:cond delay="0"/>
                                          </p:stCondLst>
                                        </p:cTn>
                                        <p:tgtEl>
                                          <p:spTgt spid="33904"/>
                                        </p:tgtEl>
                                        <p:attrNameLst>
                                          <p:attrName>style.visibility</p:attrName>
                                        </p:attrNameLst>
                                      </p:cBhvr>
                                      <p:to>
                                        <p:strVal val="visible"/>
                                      </p:to>
                                    </p:set>
                                    <p:anim calcmode="lin" valueType="num">
                                      <p:cBhvr additive="base">
                                        <p:cTn id="35" dur="500" fill="hold"/>
                                        <p:tgtEl>
                                          <p:spTgt spid="33904"/>
                                        </p:tgtEl>
                                        <p:attrNameLst>
                                          <p:attrName>ppt_x</p:attrName>
                                        </p:attrNameLst>
                                      </p:cBhvr>
                                      <p:tavLst>
                                        <p:tav tm="0">
                                          <p:val>
                                            <p:strVal val="1+#ppt_w/2"/>
                                          </p:val>
                                        </p:tav>
                                        <p:tav tm="100000">
                                          <p:val>
                                            <p:strVal val="#ppt_x"/>
                                          </p:val>
                                        </p:tav>
                                      </p:tavLst>
                                    </p:anim>
                                    <p:anim calcmode="lin" valueType="num">
                                      <p:cBhvr additive="base">
                                        <p:cTn id="36" dur="500" fill="hold"/>
                                        <p:tgtEl>
                                          <p:spTgt spid="33904"/>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32" fill="hold" grpId="0" nodeType="clickEffect">
                                  <p:stCondLst>
                                    <p:cond delay="0"/>
                                  </p:stCondLst>
                                  <p:childTnLst>
                                    <p:set>
                                      <p:cBhvr>
                                        <p:cTn id="40" dur="1" fill="hold">
                                          <p:stCondLst>
                                            <p:cond delay="0"/>
                                          </p:stCondLst>
                                        </p:cTn>
                                        <p:tgtEl>
                                          <p:spTgt spid="33829"/>
                                        </p:tgtEl>
                                        <p:attrNameLst>
                                          <p:attrName>style.visibility</p:attrName>
                                        </p:attrNameLst>
                                      </p:cBhvr>
                                      <p:to>
                                        <p:strVal val="visible"/>
                                      </p:to>
                                    </p:set>
                                    <p:anim calcmode="lin" valueType="num">
                                      <p:cBhvr>
                                        <p:cTn id="41" dur="500" fill="hold"/>
                                        <p:tgtEl>
                                          <p:spTgt spid="33829"/>
                                        </p:tgtEl>
                                        <p:attrNameLst>
                                          <p:attrName>ppt_w</p:attrName>
                                        </p:attrNameLst>
                                      </p:cBhvr>
                                      <p:tavLst>
                                        <p:tav tm="0">
                                          <p:val>
                                            <p:strVal val="4*#ppt_w"/>
                                          </p:val>
                                        </p:tav>
                                        <p:tav tm="100000">
                                          <p:val>
                                            <p:strVal val="#ppt_w"/>
                                          </p:val>
                                        </p:tav>
                                      </p:tavLst>
                                    </p:anim>
                                    <p:anim calcmode="lin" valueType="num">
                                      <p:cBhvr>
                                        <p:cTn id="42" dur="500" fill="hold"/>
                                        <p:tgtEl>
                                          <p:spTgt spid="33829"/>
                                        </p:tgtEl>
                                        <p:attrNameLst>
                                          <p:attrName>ppt_h</p:attrName>
                                        </p:attrNameLst>
                                      </p:cBhvr>
                                      <p:tavLst>
                                        <p:tav tm="0">
                                          <p:val>
                                            <p:strVal val="4*#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3" presetClass="entr" presetSubtype="32" fill="hold" grpId="0" nodeType="clickEffect">
                                  <p:stCondLst>
                                    <p:cond delay="0"/>
                                  </p:stCondLst>
                                  <p:childTnLst>
                                    <p:set>
                                      <p:cBhvr>
                                        <p:cTn id="46" dur="1" fill="hold">
                                          <p:stCondLst>
                                            <p:cond delay="0"/>
                                          </p:stCondLst>
                                        </p:cTn>
                                        <p:tgtEl>
                                          <p:spTgt spid="33830"/>
                                        </p:tgtEl>
                                        <p:attrNameLst>
                                          <p:attrName>style.visibility</p:attrName>
                                        </p:attrNameLst>
                                      </p:cBhvr>
                                      <p:to>
                                        <p:strVal val="visible"/>
                                      </p:to>
                                    </p:set>
                                    <p:anim calcmode="lin" valueType="num">
                                      <p:cBhvr>
                                        <p:cTn id="47" dur="500" fill="hold"/>
                                        <p:tgtEl>
                                          <p:spTgt spid="33830"/>
                                        </p:tgtEl>
                                        <p:attrNameLst>
                                          <p:attrName>ppt_w</p:attrName>
                                        </p:attrNameLst>
                                      </p:cBhvr>
                                      <p:tavLst>
                                        <p:tav tm="0">
                                          <p:val>
                                            <p:strVal val="4*#ppt_w"/>
                                          </p:val>
                                        </p:tav>
                                        <p:tav tm="100000">
                                          <p:val>
                                            <p:strVal val="#ppt_w"/>
                                          </p:val>
                                        </p:tav>
                                      </p:tavLst>
                                    </p:anim>
                                    <p:anim calcmode="lin" valueType="num">
                                      <p:cBhvr>
                                        <p:cTn id="48" dur="500" fill="hold"/>
                                        <p:tgtEl>
                                          <p:spTgt spid="33830"/>
                                        </p:tgtEl>
                                        <p:attrNameLst>
                                          <p:attrName>ppt_h</p:attrName>
                                        </p:attrNameLst>
                                      </p:cBhvr>
                                      <p:tavLst>
                                        <p:tav tm="0">
                                          <p:val>
                                            <p:strVal val="4*#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nodeType="clickEffect">
                                  <p:stCondLst>
                                    <p:cond delay="0"/>
                                  </p:stCondLst>
                                  <p:childTnLst>
                                    <p:set>
                                      <p:cBhvr>
                                        <p:cTn id="52" dur="1" fill="hold">
                                          <p:stCondLst>
                                            <p:cond delay="0"/>
                                          </p:stCondLst>
                                        </p:cTn>
                                        <p:tgtEl>
                                          <p:spTgt spid="33837"/>
                                        </p:tgtEl>
                                        <p:attrNameLst>
                                          <p:attrName>style.visibility</p:attrName>
                                        </p:attrNameLst>
                                      </p:cBhvr>
                                      <p:to>
                                        <p:strVal val="visible"/>
                                      </p:to>
                                    </p:set>
                                    <p:anim calcmode="lin" valueType="num">
                                      <p:cBhvr>
                                        <p:cTn id="53" dur="500" fill="hold"/>
                                        <p:tgtEl>
                                          <p:spTgt spid="33837"/>
                                        </p:tgtEl>
                                        <p:attrNameLst>
                                          <p:attrName>ppt_w</p:attrName>
                                        </p:attrNameLst>
                                      </p:cBhvr>
                                      <p:tavLst>
                                        <p:tav tm="0">
                                          <p:val>
                                            <p:fltVal val="0.000000"/>
                                          </p:val>
                                        </p:tav>
                                        <p:tav tm="100000">
                                          <p:val>
                                            <p:strVal val="#ppt_w"/>
                                          </p:val>
                                        </p:tav>
                                      </p:tavLst>
                                    </p:anim>
                                    <p:anim calcmode="lin" valueType="num">
                                      <p:cBhvr>
                                        <p:cTn id="54" dur="500" fill="hold"/>
                                        <p:tgtEl>
                                          <p:spTgt spid="33837"/>
                                        </p:tgtEl>
                                        <p:attrNameLst>
                                          <p:attrName>ppt_h</p:attrName>
                                        </p:attrNameLst>
                                      </p:cBhvr>
                                      <p:tavLst>
                                        <p:tav tm="0">
                                          <p:val>
                                            <p:fltVal val="0.00000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4" presetClass="entr" presetSubtype="32" fill="hold" nodeType="clickEffect">
                                  <p:stCondLst>
                                    <p:cond delay="0"/>
                                  </p:stCondLst>
                                  <p:childTnLst>
                                    <p:set>
                                      <p:cBhvr>
                                        <p:cTn id="58" dur="1" fill="hold">
                                          <p:stCondLst>
                                            <p:cond delay="0"/>
                                          </p:stCondLst>
                                        </p:cTn>
                                        <p:tgtEl>
                                          <p:spTgt spid="33831"/>
                                        </p:tgtEl>
                                        <p:attrNameLst>
                                          <p:attrName>style.visibility</p:attrName>
                                        </p:attrNameLst>
                                      </p:cBhvr>
                                      <p:to>
                                        <p:strVal val="visible"/>
                                      </p:to>
                                    </p:set>
                                    <p:animEffect transition="in" filter="box(out)">
                                      <p:cBhvr>
                                        <p:cTn id="59" dur="500"/>
                                        <p:tgtEl>
                                          <p:spTgt spid="33831"/>
                                        </p:tgtEl>
                                      </p:cBhvr>
                                    </p:animEffect>
                                  </p:childTnLst>
                                </p:cTn>
                              </p:par>
                            </p:childTnLst>
                          </p:cTn>
                        </p:par>
                      </p:childTnLst>
                    </p:cTn>
                  </p:par>
                  <p:par>
                    <p:cTn id="60" fill="hold">
                      <p:stCondLst>
                        <p:cond delay="indefinite"/>
                      </p:stCondLst>
                      <p:childTnLst>
                        <p:par>
                          <p:cTn id="61" fill="hold">
                            <p:stCondLst>
                              <p:cond delay="0"/>
                            </p:stCondLst>
                            <p:childTnLst>
                              <p:par>
                                <p:cTn id="62" presetID="23" presetClass="entr" presetSubtype="16" fill="hold" grpId="0" nodeType="clickEffect">
                                  <p:stCondLst>
                                    <p:cond delay="0"/>
                                  </p:stCondLst>
                                  <p:childTnLst>
                                    <p:set>
                                      <p:cBhvr>
                                        <p:cTn id="63" dur="1" fill="hold">
                                          <p:stCondLst>
                                            <p:cond delay="0"/>
                                          </p:stCondLst>
                                        </p:cTn>
                                        <p:tgtEl>
                                          <p:spTgt spid="33874"/>
                                        </p:tgtEl>
                                        <p:attrNameLst>
                                          <p:attrName>style.visibility</p:attrName>
                                        </p:attrNameLst>
                                      </p:cBhvr>
                                      <p:to>
                                        <p:strVal val="visible"/>
                                      </p:to>
                                    </p:set>
                                    <p:anim calcmode="lin" valueType="num">
                                      <p:cBhvr>
                                        <p:cTn id="64" dur="500" fill="hold"/>
                                        <p:tgtEl>
                                          <p:spTgt spid="33874"/>
                                        </p:tgtEl>
                                        <p:attrNameLst>
                                          <p:attrName>ppt_w</p:attrName>
                                        </p:attrNameLst>
                                      </p:cBhvr>
                                      <p:tavLst>
                                        <p:tav tm="0">
                                          <p:val>
                                            <p:fltVal val="0.000000"/>
                                          </p:val>
                                        </p:tav>
                                        <p:tav tm="100000">
                                          <p:val>
                                            <p:strVal val="#ppt_w"/>
                                          </p:val>
                                        </p:tav>
                                      </p:tavLst>
                                    </p:anim>
                                    <p:anim calcmode="lin" valueType="num">
                                      <p:cBhvr>
                                        <p:cTn id="65" dur="500" fill="hold"/>
                                        <p:tgtEl>
                                          <p:spTgt spid="33874"/>
                                        </p:tgtEl>
                                        <p:attrNameLst>
                                          <p:attrName>ppt_h</p:attrName>
                                        </p:attrNameLst>
                                      </p:cBhvr>
                                      <p:tavLst>
                                        <p:tav tm="0">
                                          <p:val>
                                            <p:fltVal val="0.000000"/>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3" presetClass="entr" presetSubtype="16" fill="hold" grpId="0" nodeType="clickEffect">
                                  <p:stCondLst>
                                    <p:cond delay="0"/>
                                  </p:stCondLst>
                                  <p:childTnLst>
                                    <p:set>
                                      <p:cBhvr>
                                        <p:cTn id="69" dur="1" fill="hold">
                                          <p:stCondLst>
                                            <p:cond delay="0"/>
                                          </p:stCondLst>
                                        </p:cTn>
                                        <p:tgtEl>
                                          <p:spTgt spid="33875"/>
                                        </p:tgtEl>
                                        <p:attrNameLst>
                                          <p:attrName>style.visibility</p:attrName>
                                        </p:attrNameLst>
                                      </p:cBhvr>
                                      <p:to>
                                        <p:strVal val="visible"/>
                                      </p:to>
                                    </p:set>
                                    <p:anim calcmode="lin" valueType="num">
                                      <p:cBhvr>
                                        <p:cTn id="70" dur="500" fill="hold"/>
                                        <p:tgtEl>
                                          <p:spTgt spid="33875"/>
                                        </p:tgtEl>
                                        <p:attrNameLst>
                                          <p:attrName>ppt_w</p:attrName>
                                        </p:attrNameLst>
                                      </p:cBhvr>
                                      <p:tavLst>
                                        <p:tav tm="0">
                                          <p:val>
                                            <p:fltVal val="0.000000"/>
                                          </p:val>
                                        </p:tav>
                                        <p:tav tm="100000">
                                          <p:val>
                                            <p:strVal val="#ppt_w"/>
                                          </p:val>
                                        </p:tav>
                                      </p:tavLst>
                                    </p:anim>
                                    <p:anim calcmode="lin" valueType="num">
                                      <p:cBhvr>
                                        <p:cTn id="71" dur="500" fill="hold"/>
                                        <p:tgtEl>
                                          <p:spTgt spid="33875"/>
                                        </p:tgtEl>
                                        <p:attrNameLst>
                                          <p:attrName>ppt_h</p:attrName>
                                        </p:attrNameLst>
                                      </p:cBhvr>
                                      <p:tavLst>
                                        <p:tav tm="0">
                                          <p:val>
                                            <p:fltVal val="0.00000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4" presetClass="entr" presetSubtype="32" fill="hold" nodeType="clickEffect">
                                  <p:stCondLst>
                                    <p:cond delay="0"/>
                                  </p:stCondLst>
                                  <p:childTnLst>
                                    <p:set>
                                      <p:cBhvr>
                                        <p:cTn id="75" dur="1" fill="hold">
                                          <p:stCondLst>
                                            <p:cond delay="0"/>
                                          </p:stCondLst>
                                        </p:cTn>
                                        <p:tgtEl>
                                          <p:spTgt spid="33834"/>
                                        </p:tgtEl>
                                        <p:attrNameLst>
                                          <p:attrName>style.visibility</p:attrName>
                                        </p:attrNameLst>
                                      </p:cBhvr>
                                      <p:to>
                                        <p:strVal val="visible"/>
                                      </p:to>
                                    </p:set>
                                    <p:animEffect transition="in" filter="box(out)">
                                      <p:cBhvr>
                                        <p:cTn id="76" dur="500"/>
                                        <p:tgtEl>
                                          <p:spTgt spid="33834"/>
                                        </p:tgtEl>
                                      </p:cBhvr>
                                    </p:animEffect>
                                  </p:childTnLst>
                                </p:cTn>
                              </p:par>
                            </p:childTnLst>
                          </p:cTn>
                        </p:par>
                      </p:childTnLst>
                    </p:cTn>
                  </p:par>
                  <p:par>
                    <p:cTn id="77" fill="hold">
                      <p:stCondLst>
                        <p:cond delay="indefinite"/>
                      </p:stCondLst>
                      <p:childTnLst>
                        <p:par>
                          <p:cTn id="78" fill="hold">
                            <p:stCondLst>
                              <p:cond delay="0"/>
                            </p:stCondLst>
                            <p:childTnLst>
                              <p:par>
                                <p:cTn id="79" presetID="23" presetClass="entr" presetSubtype="32" fill="hold" grpId="0" nodeType="clickEffect">
                                  <p:stCondLst>
                                    <p:cond delay="0"/>
                                  </p:stCondLst>
                                  <p:childTnLst>
                                    <p:set>
                                      <p:cBhvr>
                                        <p:cTn id="80" dur="1" fill="hold">
                                          <p:stCondLst>
                                            <p:cond delay="0"/>
                                          </p:stCondLst>
                                        </p:cTn>
                                        <p:tgtEl>
                                          <p:spTgt spid="33877"/>
                                        </p:tgtEl>
                                        <p:attrNameLst>
                                          <p:attrName>style.visibility</p:attrName>
                                        </p:attrNameLst>
                                      </p:cBhvr>
                                      <p:to>
                                        <p:strVal val="visible"/>
                                      </p:to>
                                    </p:set>
                                    <p:anim calcmode="lin" valueType="num">
                                      <p:cBhvr>
                                        <p:cTn id="81" dur="500" fill="hold"/>
                                        <p:tgtEl>
                                          <p:spTgt spid="33877"/>
                                        </p:tgtEl>
                                        <p:attrNameLst>
                                          <p:attrName>ppt_w</p:attrName>
                                        </p:attrNameLst>
                                      </p:cBhvr>
                                      <p:tavLst>
                                        <p:tav tm="0">
                                          <p:val>
                                            <p:strVal val="4*#ppt_w"/>
                                          </p:val>
                                        </p:tav>
                                        <p:tav tm="100000">
                                          <p:val>
                                            <p:strVal val="#ppt_w"/>
                                          </p:val>
                                        </p:tav>
                                      </p:tavLst>
                                    </p:anim>
                                    <p:anim calcmode="lin" valueType="num">
                                      <p:cBhvr>
                                        <p:cTn id="82" dur="500" fill="hold"/>
                                        <p:tgtEl>
                                          <p:spTgt spid="33877"/>
                                        </p:tgtEl>
                                        <p:attrNameLst>
                                          <p:attrName>ppt_h</p:attrName>
                                        </p:attrNameLst>
                                      </p:cBhvr>
                                      <p:tavLst>
                                        <p:tav tm="0">
                                          <p:val>
                                            <p:strVal val="4*#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3" presetClass="entr" presetSubtype="32" fill="hold" grpId="0" nodeType="clickEffect">
                                  <p:stCondLst>
                                    <p:cond delay="0"/>
                                  </p:stCondLst>
                                  <p:childTnLst>
                                    <p:set>
                                      <p:cBhvr>
                                        <p:cTn id="86" dur="1" fill="hold">
                                          <p:stCondLst>
                                            <p:cond delay="0"/>
                                          </p:stCondLst>
                                        </p:cTn>
                                        <p:tgtEl>
                                          <p:spTgt spid="33876"/>
                                        </p:tgtEl>
                                        <p:attrNameLst>
                                          <p:attrName>style.visibility</p:attrName>
                                        </p:attrNameLst>
                                      </p:cBhvr>
                                      <p:to>
                                        <p:strVal val="visible"/>
                                      </p:to>
                                    </p:set>
                                    <p:anim calcmode="lin" valueType="num">
                                      <p:cBhvr>
                                        <p:cTn id="87" dur="500" fill="hold"/>
                                        <p:tgtEl>
                                          <p:spTgt spid="33876"/>
                                        </p:tgtEl>
                                        <p:attrNameLst>
                                          <p:attrName>ppt_w</p:attrName>
                                        </p:attrNameLst>
                                      </p:cBhvr>
                                      <p:tavLst>
                                        <p:tav tm="0">
                                          <p:val>
                                            <p:strVal val="4*#ppt_w"/>
                                          </p:val>
                                        </p:tav>
                                        <p:tav tm="100000">
                                          <p:val>
                                            <p:strVal val="#ppt_w"/>
                                          </p:val>
                                        </p:tav>
                                      </p:tavLst>
                                    </p:anim>
                                    <p:anim calcmode="lin" valueType="num">
                                      <p:cBhvr>
                                        <p:cTn id="88" dur="500" fill="hold"/>
                                        <p:tgtEl>
                                          <p:spTgt spid="33876"/>
                                        </p:tgtEl>
                                        <p:attrNameLst>
                                          <p:attrName>ppt_h</p:attrName>
                                        </p:attrNameLst>
                                      </p:cBhvr>
                                      <p:tavLst>
                                        <p:tav tm="0">
                                          <p:val>
                                            <p:strVal val="4*#ppt_h"/>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33881"/>
                                        </p:tgtEl>
                                        <p:attrNameLst>
                                          <p:attrName>style.visibility</p:attrName>
                                        </p:attrNameLst>
                                      </p:cBhvr>
                                      <p:to>
                                        <p:strVal val="visible"/>
                                      </p:to>
                                    </p:set>
                                    <p:animEffect transition="in" filter="dissolve">
                                      <p:cBhvr>
                                        <p:cTn id="93" dur="500"/>
                                        <p:tgtEl>
                                          <p:spTgt spid="33881"/>
                                        </p:tgtEl>
                                      </p:cBhvr>
                                    </p:animEffect>
                                  </p:childTnLst>
                                </p:cTn>
                              </p:par>
                            </p:childTnLst>
                          </p:cTn>
                        </p:par>
                      </p:childTnLst>
                    </p:cTn>
                  </p:par>
                  <p:par>
                    <p:cTn id="94" fill="hold">
                      <p:stCondLst>
                        <p:cond delay="indefinite"/>
                      </p:stCondLst>
                      <p:childTnLst>
                        <p:par>
                          <p:cTn id="95" fill="hold">
                            <p:stCondLst>
                              <p:cond delay="0"/>
                            </p:stCondLst>
                            <p:childTnLst>
                              <p:par>
                                <p:cTn id="96" presetID="15" presetClass="entr" presetSubtype="0" fill="hold" grpId="0" nodeType="clickEffect">
                                  <p:stCondLst>
                                    <p:cond delay="0"/>
                                  </p:stCondLst>
                                  <p:childTnLst>
                                    <p:set>
                                      <p:cBhvr>
                                        <p:cTn id="97" dur="1" fill="hold">
                                          <p:stCondLst>
                                            <p:cond delay="0"/>
                                          </p:stCondLst>
                                        </p:cTn>
                                        <p:tgtEl>
                                          <p:spTgt spid="33878"/>
                                        </p:tgtEl>
                                        <p:attrNameLst>
                                          <p:attrName>style.visibility</p:attrName>
                                        </p:attrNameLst>
                                      </p:cBhvr>
                                      <p:to>
                                        <p:strVal val="visible"/>
                                      </p:to>
                                    </p:set>
                                    <p:anim calcmode="lin" valueType="num">
                                      <p:cBhvr>
                                        <p:cTn id="98" dur="1000" fill="hold"/>
                                        <p:tgtEl>
                                          <p:spTgt spid="33878"/>
                                        </p:tgtEl>
                                        <p:attrNameLst>
                                          <p:attrName>ppt_w</p:attrName>
                                        </p:attrNameLst>
                                      </p:cBhvr>
                                      <p:tavLst>
                                        <p:tav tm="0">
                                          <p:val>
                                            <p:fltVal val="0.000000"/>
                                          </p:val>
                                        </p:tav>
                                        <p:tav tm="100000">
                                          <p:val>
                                            <p:strVal val="#ppt_w"/>
                                          </p:val>
                                        </p:tav>
                                      </p:tavLst>
                                    </p:anim>
                                    <p:anim calcmode="lin" valueType="num">
                                      <p:cBhvr>
                                        <p:cTn id="99" dur="1000" fill="hold"/>
                                        <p:tgtEl>
                                          <p:spTgt spid="33878"/>
                                        </p:tgtEl>
                                        <p:attrNameLst>
                                          <p:attrName>ppt_h</p:attrName>
                                        </p:attrNameLst>
                                      </p:cBhvr>
                                      <p:tavLst>
                                        <p:tav tm="0">
                                          <p:val>
                                            <p:fltVal val="0.000000"/>
                                          </p:val>
                                        </p:tav>
                                        <p:tav tm="100000">
                                          <p:val>
                                            <p:strVal val="#ppt_h"/>
                                          </p:val>
                                        </p:tav>
                                      </p:tavLst>
                                    </p:anim>
                                    <p:anim calcmode="lin" valueType="num">
                                      <p:cBhvr>
                                        <p:cTn id="100" dur="1000" fill="hold"/>
                                        <p:tgtEl>
                                          <p:spTgt spid="33878"/>
                                        </p:tgtEl>
                                        <p:attrNameLst>
                                          <p:attrName>ppt_x</p:attrName>
                                        </p:attrNameLst>
                                      </p:cBhvr>
                                      <p:tavLst>
                                        <p:tav tm="0" fmla="#ppt_x+(cos(-2*pi*(1-$))*-#ppt_x-sin(-2*pi*(1-$))*(1-#ppt_y))*(1-$)">
                                          <p:val>
                                            <p:fltVal val="0.000000"/>
                                          </p:val>
                                        </p:tav>
                                        <p:tav tm="100000">
                                          <p:val>
                                            <p:fltVal val="1.000000"/>
                                          </p:val>
                                        </p:tav>
                                      </p:tavLst>
                                    </p:anim>
                                    <p:anim calcmode="lin" valueType="num">
                                      <p:cBhvr>
                                        <p:cTn id="101" dur="1000" fill="hold"/>
                                        <p:tgtEl>
                                          <p:spTgt spid="33878"/>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02" fill="hold">
                      <p:stCondLst>
                        <p:cond delay="indefinite"/>
                      </p:stCondLst>
                      <p:childTnLst>
                        <p:par>
                          <p:cTn id="103" fill="hold">
                            <p:stCondLst>
                              <p:cond delay="0"/>
                            </p:stCondLst>
                            <p:childTnLst>
                              <p:par>
                                <p:cTn id="104" presetID="15" presetClass="entr" presetSubtype="0" fill="hold" grpId="0" nodeType="clickEffect">
                                  <p:stCondLst>
                                    <p:cond delay="0"/>
                                  </p:stCondLst>
                                  <p:childTnLst>
                                    <p:set>
                                      <p:cBhvr>
                                        <p:cTn id="105" dur="1" fill="hold">
                                          <p:stCondLst>
                                            <p:cond delay="0"/>
                                          </p:stCondLst>
                                        </p:cTn>
                                        <p:tgtEl>
                                          <p:spTgt spid="33879"/>
                                        </p:tgtEl>
                                        <p:attrNameLst>
                                          <p:attrName>style.visibility</p:attrName>
                                        </p:attrNameLst>
                                      </p:cBhvr>
                                      <p:to>
                                        <p:strVal val="visible"/>
                                      </p:to>
                                    </p:set>
                                    <p:anim calcmode="lin" valueType="num">
                                      <p:cBhvr>
                                        <p:cTn id="106" dur="1000" fill="hold"/>
                                        <p:tgtEl>
                                          <p:spTgt spid="33879"/>
                                        </p:tgtEl>
                                        <p:attrNameLst>
                                          <p:attrName>ppt_w</p:attrName>
                                        </p:attrNameLst>
                                      </p:cBhvr>
                                      <p:tavLst>
                                        <p:tav tm="0">
                                          <p:val>
                                            <p:fltVal val="0.000000"/>
                                          </p:val>
                                        </p:tav>
                                        <p:tav tm="100000">
                                          <p:val>
                                            <p:strVal val="#ppt_w"/>
                                          </p:val>
                                        </p:tav>
                                      </p:tavLst>
                                    </p:anim>
                                    <p:anim calcmode="lin" valueType="num">
                                      <p:cBhvr>
                                        <p:cTn id="107" dur="1000" fill="hold"/>
                                        <p:tgtEl>
                                          <p:spTgt spid="33879"/>
                                        </p:tgtEl>
                                        <p:attrNameLst>
                                          <p:attrName>ppt_h</p:attrName>
                                        </p:attrNameLst>
                                      </p:cBhvr>
                                      <p:tavLst>
                                        <p:tav tm="0">
                                          <p:val>
                                            <p:fltVal val="0.000000"/>
                                          </p:val>
                                        </p:tav>
                                        <p:tav tm="100000">
                                          <p:val>
                                            <p:strVal val="#ppt_h"/>
                                          </p:val>
                                        </p:tav>
                                      </p:tavLst>
                                    </p:anim>
                                    <p:anim calcmode="lin" valueType="num">
                                      <p:cBhvr>
                                        <p:cTn id="108" dur="1000" fill="hold"/>
                                        <p:tgtEl>
                                          <p:spTgt spid="33879"/>
                                        </p:tgtEl>
                                        <p:attrNameLst>
                                          <p:attrName>ppt_x</p:attrName>
                                        </p:attrNameLst>
                                      </p:cBhvr>
                                      <p:tavLst>
                                        <p:tav tm="0" fmla="#ppt_x+(cos(-2*pi*(1-$))*-#ppt_x-sin(-2*pi*(1-$))*(1-#ppt_y))*(1-$)">
                                          <p:val>
                                            <p:fltVal val="0.000000"/>
                                          </p:val>
                                        </p:tav>
                                        <p:tav tm="100000">
                                          <p:val>
                                            <p:fltVal val="1.000000"/>
                                          </p:val>
                                        </p:tav>
                                      </p:tavLst>
                                    </p:anim>
                                    <p:anim calcmode="lin" valueType="num">
                                      <p:cBhvr>
                                        <p:cTn id="109" dur="1000" fill="hold"/>
                                        <p:tgtEl>
                                          <p:spTgt spid="33879"/>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5" grpId="0"/>
      <p:bldP spid="33829" grpId="0"/>
      <p:bldP spid="33830" grpId="0"/>
      <p:bldP spid="33874" grpId="0"/>
      <p:bldP spid="33875" grpId="0"/>
      <p:bldP spid="33876" grpId="0"/>
      <p:bldP spid="33877" grpId="0"/>
      <p:bldP spid="33878" grpId="0"/>
      <p:bldP spid="33879" grpId="0"/>
      <p:bldP spid="33880" grpId="0" animBg="1"/>
      <p:bldP spid="33902" grpId="0"/>
      <p:bldP spid="3390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90" name="图片 1"/>
          <p:cNvPicPr>
            <a:picLocks noChangeAspect="1"/>
          </p:cNvPicPr>
          <p:nvPr/>
        </p:nvPicPr>
        <p:blipFill>
          <a:blip r:embed="rId1"/>
          <a:stretch>
            <a:fillRect/>
          </a:stretch>
        </p:blipFill>
        <p:spPr>
          <a:xfrm>
            <a:off x="1079500" y="728663"/>
            <a:ext cx="5186363" cy="2232025"/>
          </a:xfrm>
          <a:prstGeom prst="rect">
            <a:avLst/>
          </a:prstGeom>
          <a:noFill/>
          <a:ln w="9525">
            <a:noFill/>
          </a:ln>
        </p:spPr>
      </p:pic>
      <p:sp>
        <p:nvSpPr>
          <p:cNvPr id="12291" name="文本框 2"/>
          <p:cNvSpPr txBox="1"/>
          <p:nvPr/>
        </p:nvSpPr>
        <p:spPr>
          <a:xfrm>
            <a:off x="1692275" y="3465513"/>
            <a:ext cx="3348038"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400" b="1" dirty="0">
                <a:solidFill>
                  <a:schemeClr val="bg1"/>
                </a:solidFill>
                <a:ea typeface="仿宋_GB2312" pitchFamily="49" charset="-122"/>
              </a:rPr>
              <a:t>图（</a:t>
            </a:r>
            <a:r>
              <a:rPr lang="en-US" altLang="zh-CN" sz="2400" b="1" dirty="0">
                <a:solidFill>
                  <a:schemeClr val="bg1"/>
                </a:solidFill>
                <a:ea typeface="仿宋_GB2312" pitchFamily="49" charset="-122"/>
              </a:rPr>
              <a:t>a</a:t>
            </a:r>
            <a:r>
              <a:rPr lang="zh-CN" altLang="en-US" sz="2400" b="1" dirty="0">
                <a:solidFill>
                  <a:schemeClr val="bg1"/>
                </a:solidFill>
                <a:ea typeface="仿宋_GB2312" pitchFamily="49" charset="-122"/>
              </a:rPr>
              <a:t>）</a:t>
            </a:r>
            <a:r>
              <a:rPr lang="en-US" altLang="zh-CN" sz="2400" b="1" dirty="0">
                <a:solidFill>
                  <a:schemeClr val="bg1"/>
                </a:solidFill>
                <a:ea typeface="仿宋_GB2312" pitchFamily="49" charset="-122"/>
              </a:rPr>
              <a:t>1-2’(</a:t>
            </a:r>
            <a:r>
              <a:rPr lang="zh-CN" altLang="en-US" sz="2400" b="1" dirty="0">
                <a:solidFill>
                  <a:schemeClr val="bg1"/>
                </a:solidFill>
                <a:ea typeface="仿宋_GB2312" pitchFamily="49" charset="-122"/>
              </a:rPr>
              <a:t>或</a:t>
            </a:r>
            <a:r>
              <a:rPr lang="en-US" altLang="zh-CN" sz="2400" b="1" dirty="0">
                <a:solidFill>
                  <a:schemeClr val="bg1"/>
                </a:solidFill>
                <a:ea typeface="仿宋_GB2312" pitchFamily="49" charset="-122"/>
              </a:rPr>
              <a:t>1’-2)</a:t>
            </a:r>
            <a:endParaRPr lang="zh-CN" altLang="en-US" sz="2400" b="1" dirty="0">
              <a:solidFill>
                <a:schemeClr val="bg1"/>
              </a:solidFill>
              <a:ea typeface="仿宋_GB2312" pitchFamily="49" charset="-122"/>
            </a:endParaRPr>
          </a:p>
        </p:txBody>
      </p:sp>
      <p:sp>
        <p:nvSpPr>
          <p:cNvPr id="12292" name="文本框 3"/>
          <p:cNvSpPr txBox="1"/>
          <p:nvPr/>
        </p:nvSpPr>
        <p:spPr>
          <a:xfrm>
            <a:off x="1692275" y="3981450"/>
            <a:ext cx="3348038"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400" b="1" dirty="0">
                <a:solidFill>
                  <a:schemeClr val="bg1"/>
                </a:solidFill>
                <a:ea typeface="仿宋_GB2312" pitchFamily="49" charset="-122"/>
              </a:rPr>
              <a:t>图（</a:t>
            </a:r>
            <a:r>
              <a:rPr lang="en-US" altLang="zh-CN" sz="2400" b="1" dirty="0">
                <a:solidFill>
                  <a:schemeClr val="bg1"/>
                </a:solidFill>
                <a:ea typeface="仿宋_GB2312" pitchFamily="49" charset="-122"/>
              </a:rPr>
              <a:t>b</a:t>
            </a:r>
            <a:r>
              <a:rPr lang="zh-CN" altLang="en-US" sz="2400" b="1" dirty="0">
                <a:solidFill>
                  <a:schemeClr val="bg1"/>
                </a:solidFill>
                <a:ea typeface="仿宋_GB2312" pitchFamily="49" charset="-122"/>
              </a:rPr>
              <a:t>）</a:t>
            </a:r>
            <a:r>
              <a:rPr lang="en-US" altLang="zh-CN" sz="2400" b="1" dirty="0">
                <a:solidFill>
                  <a:schemeClr val="bg1"/>
                </a:solidFill>
                <a:ea typeface="仿宋_GB2312" pitchFamily="49" charset="-122"/>
              </a:rPr>
              <a:t>1-2’ (</a:t>
            </a:r>
            <a:r>
              <a:rPr lang="zh-CN" altLang="en-US" sz="2400" b="1" dirty="0">
                <a:solidFill>
                  <a:schemeClr val="bg1"/>
                </a:solidFill>
                <a:ea typeface="仿宋_GB2312" pitchFamily="49" charset="-122"/>
              </a:rPr>
              <a:t>或</a:t>
            </a:r>
            <a:r>
              <a:rPr lang="en-US" altLang="zh-CN" sz="2400" b="1" dirty="0">
                <a:solidFill>
                  <a:schemeClr val="bg1"/>
                </a:solidFill>
                <a:ea typeface="仿宋_GB2312" pitchFamily="49" charset="-122"/>
              </a:rPr>
              <a:t>1’-2);</a:t>
            </a:r>
            <a:endParaRPr lang="en-US" altLang="zh-CN" sz="2400" b="1" dirty="0">
              <a:solidFill>
                <a:schemeClr val="bg1"/>
              </a:solidFill>
              <a:ea typeface="仿宋_GB2312" pitchFamily="49" charset="-122"/>
            </a:endParaRPr>
          </a:p>
          <a:p>
            <a:pPr marL="0" lvl="0" indent="0">
              <a:spcBef>
                <a:spcPct val="0"/>
              </a:spcBef>
              <a:buNone/>
            </a:pPr>
            <a:r>
              <a:rPr lang="en-US" altLang="zh-CN" sz="2400" b="1" dirty="0">
                <a:solidFill>
                  <a:schemeClr val="bg1"/>
                </a:solidFill>
                <a:ea typeface="仿宋_GB2312" pitchFamily="49" charset="-122"/>
              </a:rPr>
              <a:t>             1-3’(</a:t>
            </a:r>
            <a:r>
              <a:rPr lang="zh-CN" altLang="en-US" sz="2400" b="1" dirty="0">
                <a:solidFill>
                  <a:schemeClr val="bg1"/>
                </a:solidFill>
                <a:ea typeface="仿宋_GB2312" pitchFamily="49" charset="-122"/>
              </a:rPr>
              <a:t>或</a:t>
            </a:r>
            <a:r>
              <a:rPr lang="en-US" altLang="zh-CN" sz="2400" b="1" dirty="0">
                <a:solidFill>
                  <a:schemeClr val="bg1"/>
                </a:solidFill>
                <a:ea typeface="仿宋_GB2312" pitchFamily="49" charset="-122"/>
              </a:rPr>
              <a:t>1’-3)</a:t>
            </a:r>
            <a:endParaRPr lang="en-US" altLang="zh-CN" sz="2400" b="1" dirty="0">
              <a:solidFill>
                <a:schemeClr val="bg1"/>
              </a:solidFill>
              <a:ea typeface="仿宋_GB2312" pitchFamily="49" charset="-122"/>
            </a:endParaRPr>
          </a:p>
          <a:p>
            <a:pPr marL="0" lvl="0" indent="0">
              <a:spcBef>
                <a:spcPct val="0"/>
              </a:spcBef>
              <a:buNone/>
            </a:pPr>
            <a:r>
              <a:rPr lang="en-US" altLang="zh-CN" sz="2400" b="1" dirty="0">
                <a:solidFill>
                  <a:schemeClr val="bg1"/>
                </a:solidFill>
                <a:ea typeface="仿宋_GB2312" pitchFamily="49" charset="-122"/>
              </a:rPr>
              <a:t>             2-3’(</a:t>
            </a:r>
            <a:r>
              <a:rPr lang="zh-CN" altLang="en-US" sz="2400" b="1" dirty="0">
                <a:solidFill>
                  <a:schemeClr val="bg1"/>
                </a:solidFill>
                <a:ea typeface="仿宋_GB2312" pitchFamily="49" charset="-122"/>
              </a:rPr>
              <a:t>或</a:t>
            </a:r>
            <a:r>
              <a:rPr lang="en-US" altLang="zh-CN" sz="2400" b="1" dirty="0">
                <a:solidFill>
                  <a:schemeClr val="bg1"/>
                </a:solidFill>
                <a:ea typeface="仿宋_GB2312" pitchFamily="49" charset="-122"/>
              </a:rPr>
              <a:t>2’-3)</a:t>
            </a:r>
            <a:endParaRPr lang="zh-CN" altLang="en-US" sz="2400" b="1" dirty="0">
              <a:solidFill>
                <a:schemeClr val="bg1"/>
              </a:solidFill>
              <a:ea typeface="仿宋_GB2312"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3014" name="Object 6"/>
          <p:cNvGraphicFramePr>
            <a:graphicFrameLocks noChangeAspect="1"/>
          </p:cNvGraphicFramePr>
          <p:nvPr/>
        </p:nvGraphicFramePr>
        <p:xfrm>
          <a:off x="6037263" y="3246438"/>
          <a:ext cx="1600200" cy="773112"/>
        </p:xfrm>
        <a:graphic>
          <a:graphicData uri="http://schemas.openxmlformats.org/presentationml/2006/ole">
            <mc:AlternateContent xmlns:mc="http://schemas.openxmlformats.org/markup-compatibility/2006">
              <mc:Choice xmlns:v="urn:schemas-microsoft-com:vml" Requires="v">
                <p:oleObj spid="_x0000_s3079" name="" r:id="rId1" imgW="807085" imgH="379095" progId="Equation.3">
                  <p:embed/>
                </p:oleObj>
              </mc:Choice>
              <mc:Fallback>
                <p:oleObj name="" r:id="rId1" imgW="807085" imgH="379095" progId="Equation.3">
                  <p:embed/>
                  <p:pic>
                    <p:nvPicPr>
                      <p:cNvPr id="0" name="图片 3078"/>
                      <p:cNvPicPr/>
                      <p:nvPr/>
                    </p:nvPicPr>
                    <p:blipFill>
                      <a:blip r:embed="rId2">
                        <a:clrChange>
                          <a:clrFrom>
                            <a:srgbClr val="000000"/>
                          </a:clrFrom>
                          <a:clrTo>
                            <a:srgbClr val="FFFFFF"/>
                          </a:clrTo>
                        </a:clrChange>
                      </a:blip>
                      <a:stretch>
                        <a:fillRect/>
                      </a:stretch>
                    </p:blipFill>
                    <p:spPr>
                      <a:xfrm>
                        <a:off x="6037263" y="3246438"/>
                        <a:ext cx="1600200" cy="773112"/>
                      </a:xfrm>
                      <a:prstGeom prst="rect">
                        <a:avLst/>
                      </a:prstGeom>
                      <a:noFill/>
                      <a:ln w="38100">
                        <a:noFill/>
                        <a:miter/>
                      </a:ln>
                    </p:spPr>
                  </p:pic>
                </p:oleObj>
              </mc:Fallback>
            </mc:AlternateContent>
          </a:graphicData>
        </a:graphic>
      </p:graphicFrame>
      <p:graphicFrame>
        <p:nvGraphicFramePr>
          <p:cNvPr id="43015" name="Object 7"/>
          <p:cNvGraphicFramePr>
            <a:graphicFrameLocks noChangeAspect="1"/>
          </p:cNvGraphicFramePr>
          <p:nvPr/>
        </p:nvGraphicFramePr>
        <p:xfrm>
          <a:off x="6037263" y="4679950"/>
          <a:ext cx="1943100" cy="844550"/>
        </p:xfrm>
        <a:graphic>
          <a:graphicData uri="http://schemas.openxmlformats.org/presentationml/2006/ole">
            <mc:AlternateContent xmlns:mc="http://schemas.openxmlformats.org/markup-compatibility/2006">
              <mc:Choice xmlns:v="urn:schemas-microsoft-com:vml" Requires="v">
                <p:oleObj spid="_x0000_s3078" name="" r:id="rId3" imgW="904875" imgH="379095" progId="Equation.3">
                  <p:embed/>
                </p:oleObj>
              </mc:Choice>
              <mc:Fallback>
                <p:oleObj name="" r:id="rId3" imgW="904875" imgH="379095" progId="Equation.3">
                  <p:embed/>
                  <p:pic>
                    <p:nvPicPr>
                      <p:cNvPr id="0" name="图片 3077"/>
                      <p:cNvPicPr/>
                      <p:nvPr/>
                    </p:nvPicPr>
                    <p:blipFill>
                      <a:blip r:embed="rId4">
                        <a:clrChange>
                          <a:clrFrom>
                            <a:srgbClr val="000000"/>
                          </a:clrFrom>
                          <a:clrTo>
                            <a:srgbClr val="FFFFFF"/>
                          </a:clrTo>
                        </a:clrChange>
                      </a:blip>
                      <a:stretch>
                        <a:fillRect/>
                      </a:stretch>
                    </p:blipFill>
                    <p:spPr>
                      <a:xfrm>
                        <a:off x="6037263" y="4679950"/>
                        <a:ext cx="1943100" cy="844550"/>
                      </a:xfrm>
                      <a:prstGeom prst="rect">
                        <a:avLst/>
                      </a:prstGeom>
                      <a:noFill/>
                      <a:ln w="38100">
                        <a:noFill/>
                        <a:miter/>
                      </a:ln>
                    </p:spPr>
                  </p:pic>
                </p:oleObj>
              </mc:Fallback>
            </mc:AlternateContent>
          </a:graphicData>
        </a:graphic>
      </p:graphicFrame>
      <p:grpSp>
        <p:nvGrpSpPr>
          <p:cNvPr id="43016" name="Group 8"/>
          <p:cNvGrpSpPr/>
          <p:nvPr/>
        </p:nvGrpSpPr>
        <p:grpSpPr>
          <a:xfrm>
            <a:off x="900113" y="2781300"/>
            <a:ext cx="4340225" cy="1433513"/>
            <a:chOff x="604" y="1296"/>
            <a:chExt cx="2734" cy="903"/>
          </a:xfrm>
        </p:grpSpPr>
        <p:sp>
          <p:nvSpPr>
            <p:cNvPr id="13348" name="Line 9"/>
            <p:cNvSpPr/>
            <p:nvPr/>
          </p:nvSpPr>
          <p:spPr>
            <a:xfrm>
              <a:off x="1386" y="1824"/>
              <a:ext cx="390" cy="0"/>
            </a:xfrm>
            <a:prstGeom prst="line">
              <a:avLst/>
            </a:prstGeom>
            <a:ln w="38100" cap="flat" cmpd="sng">
              <a:solidFill>
                <a:srgbClr val="FFCC00"/>
              </a:solidFill>
              <a:prstDash val="solid"/>
              <a:headEnd type="none" w="med" len="med"/>
              <a:tailEnd type="none" w="med" len="med"/>
            </a:ln>
          </p:spPr>
        </p:sp>
        <p:sp>
          <p:nvSpPr>
            <p:cNvPr id="13349" name="Line 10"/>
            <p:cNvSpPr/>
            <p:nvPr/>
          </p:nvSpPr>
          <p:spPr>
            <a:xfrm>
              <a:off x="672" y="1824"/>
              <a:ext cx="336" cy="0"/>
            </a:xfrm>
            <a:prstGeom prst="line">
              <a:avLst/>
            </a:prstGeom>
            <a:ln w="38100" cap="flat" cmpd="sng">
              <a:solidFill>
                <a:srgbClr val="FFCC00"/>
              </a:solidFill>
              <a:prstDash val="solid"/>
              <a:headEnd type="none" w="med" len="med"/>
              <a:tailEnd type="none" w="med" len="med"/>
            </a:ln>
          </p:spPr>
        </p:sp>
        <p:sp>
          <p:nvSpPr>
            <p:cNvPr id="13350" name="Line 11"/>
            <p:cNvSpPr/>
            <p:nvPr/>
          </p:nvSpPr>
          <p:spPr>
            <a:xfrm>
              <a:off x="672" y="1920"/>
              <a:ext cx="288" cy="0"/>
            </a:xfrm>
            <a:prstGeom prst="line">
              <a:avLst/>
            </a:prstGeom>
            <a:ln w="38100" cap="flat" cmpd="sng">
              <a:solidFill>
                <a:srgbClr val="00FFFF"/>
              </a:solidFill>
              <a:prstDash val="solid"/>
              <a:headEnd type="none" w="med" len="med"/>
              <a:tailEnd type="triangle" w="med" len="med"/>
            </a:ln>
          </p:spPr>
        </p:sp>
        <p:sp>
          <p:nvSpPr>
            <p:cNvPr id="13351" name="Text Box 12"/>
            <p:cNvSpPr txBox="1"/>
            <p:nvPr/>
          </p:nvSpPr>
          <p:spPr>
            <a:xfrm>
              <a:off x="720" y="1840"/>
              <a:ext cx="254" cy="327"/>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i="1" dirty="0">
                  <a:solidFill>
                    <a:schemeClr val="bg1"/>
                  </a:solidFill>
                  <a:latin typeface="Times New Roman" panose="02020603050405020304" pitchFamily="18" charset="0"/>
                </a:rPr>
                <a:t>i</a:t>
              </a:r>
              <a:r>
                <a:rPr lang="en-US" altLang="zh-CN" sz="2800" b="1" baseline="-25000" dirty="0">
                  <a:solidFill>
                    <a:schemeClr val="bg1"/>
                  </a:solidFill>
                  <a:latin typeface="Times New Roman" panose="02020603050405020304" pitchFamily="18" charset="0"/>
                </a:rPr>
                <a:t>1</a:t>
              </a:r>
              <a:endParaRPr lang="en-US" altLang="zh-CN" sz="2800" b="1" dirty="0">
                <a:solidFill>
                  <a:schemeClr val="bg1"/>
                </a:solidFill>
                <a:latin typeface="Times New Roman" panose="02020603050405020304" pitchFamily="18" charset="0"/>
              </a:endParaRPr>
            </a:p>
          </p:txBody>
        </p:sp>
        <p:sp>
          <p:nvSpPr>
            <p:cNvPr id="13352" name="Text Box 13"/>
            <p:cNvSpPr txBox="1"/>
            <p:nvPr/>
          </p:nvSpPr>
          <p:spPr>
            <a:xfrm>
              <a:off x="768" y="1552"/>
              <a:ext cx="228" cy="327"/>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chemeClr val="bg1"/>
                  </a:solidFill>
                  <a:latin typeface="Times New Roman" panose="02020603050405020304" pitchFamily="18" charset="0"/>
                </a:rPr>
                <a:t>*</a:t>
              </a:r>
              <a:endParaRPr lang="en-US" altLang="zh-CN" sz="2800" b="1" dirty="0">
                <a:solidFill>
                  <a:schemeClr val="bg1"/>
                </a:solidFill>
                <a:latin typeface="Times New Roman" panose="02020603050405020304" pitchFamily="18" charset="0"/>
              </a:endParaRPr>
            </a:p>
          </p:txBody>
        </p:sp>
        <p:sp>
          <p:nvSpPr>
            <p:cNvPr id="13353" name="Text Box 14"/>
            <p:cNvSpPr txBox="1"/>
            <p:nvPr/>
          </p:nvSpPr>
          <p:spPr>
            <a:xfrm>
              <a:off x="2256" y="1584"/>
              <a:ext cx="212" cy="327"/>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chemeClr val="bg1"/>
                  </a:solidFill>
                  <a:latin typeface="Times New Roman" panose="02020603050405020304" pitchFamily="18" charset="0"/>
                </a:rPr>
                <a:t>*</a:t>
              </a:r>
              <a:endParaRPr lang="en-US" altLang="zh-CN" sz="2800" b="1" dirty="0">
                <a:solidFill>
                  <a:schemeClr val="bg1"/>
                </a:solidFill>
                <a:latin typeface="Times New Roman" panose="02020603050405020304" pitchFamily="18" charset="0"/>
              </a:endParaRPr>
            </a:p>
          </p:txBody>
        </p:sp>
        <p:sp>
          <p:nvSpPr>
            <p:cNvPr id="13354" name="Text Box 15"/>
            <p:cNvSpPr txBox="1"/>
            <p:nvPr/>
          </p:nvSpPr>
          <p:spPr>
            <a:xfrm>
              <a:off x="2592" y="1792"/>
              <a:ext cx="393" cy="327"/>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i="1" dirty="0">
                  <a:solidFill>
                    <a:schemeClr val="bg1"/>
                  </a:solidFill>
                  <a:latin typeface="Times New Roman" panose="02020603050405020304" pitchFamily="18" charset="0"/>
                </a:rPr>
                <a:t>u</a:t>
              </a:r>
              <a:r>
                <a:rPr lang="en-US" altLang="zh-CN" sz="2800" b="1" baseline="-25000" dirty="0">
                  <a:solidFill>
                    <a:schemeClr val="bg1"/>
                  </a:solidFill>
                  <a:latin typeface="Times New Roman" panose="02020603050405020304" pitchFamily="18" charset="0"/>
                </a:rPr>
                <a:t>21</a:t>
              </a:r>
              <a:endParaRPr lang="en-US" altLang="zh-CN" sz="2800" b="1" dirty="0">
                <a:solidFill>
                  <a:schemeClr val="bg1"/>
                </a:solidFill>
                <a:latin typeface="Times New Roman" panose="02020603050405020304" pitchFamily="18" charset="0"/>
              </a:endParaRPr>
            </a:p>
          </p:txBody>
        </p:sp>
        <p:grpSp>
          <p:nvGrpSpPr>
            <p:cNvPr id="13355" name="Group 16"/>
            <p:cNvGrpSpPr/>
            <p:nvPr/>
          </p:nvGrpSpPr>
          <p:grpSpPr>
            <a:xfrm>
              <a:off x="1008" y="1776"/>
              <a:ext cx="379" cy="57"/>
              <a:chOff x="1200" y="1584"/>
              <a:chExt cx="379" cy="45"/>
            </a:xfrm>
          </p:grpSpPr>
          <p:sp>
            <p:nvSpPr>
              <p:cNvPr id="13372" name="Arc 17"/>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373" name="Arc 18"/>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374" name="Arc 19"/>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375" name="Arc 20"/>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3356" name="Oval 21"/>
            <p:cNvSpPr/>
            <p:nvPr/>
          </p:nvSpPr>
          <p:spPr>
            <a:xfrm>
              <a:off x="604" y="1776"/>
              <a:ext cx="68" cy="6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3357" name="Oval 22"/>
            <p:cNvSpPr/>
            <p:nvPr/>
          </p:nvSpPr>
          <p:spPr>
            <a:xfrm>
              <a:off x="1776" y="1776"/>
              <a:ext cx="68" cy="6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3358" name="Line 23"/>
            <p:cNvSpPr/>
            <p:nvPr/>
          </p:nvSpPr>
          <p:spPr>
            <a:xfrm>
              <a:off x="2880" y="1824"/>
              <a:ext cx="390" cy="0"/>
            </a:xfrm>
            <a:prstGeom prst="line">
              <a:avLst/>
            </a:prstGeom>
            <a:ln w="38100" cap="flat" cmpd="sng">
              <a:solidFill>
                <a:srgbClr val="FFCC00"/>
              </a:solidFill>
              <a:prstDash val="solid"/>
              <a:headEnd type="none" w="med" len="med"/>
              <a:tailEnd type="none" w="med" len="med"/>
            </a:ln>
          </p:spPr>
        </p:sp>
        <p:sp>
          <p:nvSpPr>
            <p:cNvPr id="13359" name="Line 24"/>
            <p:cNvSpPr/>
            <p:nvPr/>
          </p:nvSpPr>
          <p:spPr>
            <a:xfrm>
              <a:off x="2166" y="1824"/>
              <a:ext cx="336" cy="0"/>
            </a:xfrm>
            <a:prstGeom prst="line">
              <a:avLst/>
            </a:prstGeom>
            <a:ln w="38100" cap="flat" cmpd="sng">
              <a:solidFill>
                <a:srgbClr val="FFCC00"/>
              </a:solidFill>
              <a:prstDash val="solid"/>
              <a:headEnd type="none" w="med" len="med"/>
              <a:tailEnd type="none" w="med" len="med"/>
            </a:ln>
          </p:spPr>
        </p:sp>
        <p:grpSp>
          <p:nvGrpSpPr>
            <p:cNvPr id="13360" name="Group 25"/>
            <p:cNvGrpSpPr/>
            <p:nvPr/>
          </p:nvGrpSpPr>
          <p:grpSpPr>
            <a:xfrm>
              <a:off x="2502" y="1776"/>
              <a:ext cx="379" cy="57"/>
              <a:chOff x="1200" y="1584"/>
              <a:chExt cx="379" cy="45"/>
            </a:xfrm>
          </p:grpSpPr>
          <p:sp>
            <p:nvSpPr>
              <p:cNvPr id="13368" name="Arc 26"/>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369" name="Arc 27"/>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370" name="Arc 28"/>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371" name="Arc 29"/>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3361" name="Oval 30"/>
            <p:cNvSpPr/>
            <p:nvPr/>
          </p:nvSpPr>
          <p:spPr>
            <a:xfrm>
              <a:off x="2098" y="1776"/>
              <a:ext cx="68" cy="6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3362" name="Oval 31"/>
            <p:cNvSpPr/>
            <p:nvPr/>
          </p:nvSpPr>
          <p:spPr>
            <a:xfrm>
              <a:off x="3270" y="1776"/>
              <a:ext cx="68" cy="6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3363" name="Arc 32"/>
            <p:cNvSpPr/>
            <p:nvPr/>
          </p:nvSpPr>
          <p:spPr>
            <a:xfrm>
              <a:off x="1728" y="1440"/>
              <a:ext cx="592" cy="288"/>
            </a:xfrm>
            <a:custGeom>
              <a:avLst/>
              <a:gdLst/>
              <a:ahLst/>
              <a:cxnLst>
                <a:cxn ang="0">
                  <a:pos x="0" y="0"/>
                </a:cxn>
                <a:cxn ang="0">
                  <a:pos x="0" y="0"/>
                </a:cxn>
                <a:cxn ang="0">
                  <a:pos x="0" y="0"/>
                </a:cxn>
              </a:cxnLst>
              <a:pathLst>
                <a:path w="20759" h="21600" fill="none">
                  <a:moveTo>
                    <a:pt x="0" y="0"/>
                  </a:moveTo>
                  <a:cubicBezTo>
                    <a:pt x="9630" y="0"/>
                    <a:pt x="18097" y="6375"/>
                    <a:pt x="20758" y="15630"/>
                  </a:cubicBezTo>
                </a:path>
                <a:path w="20759" h="21600" stroke="0">
                  <a:moveTo>
                    <a:pt x="0" y="0"/>
                  </a:moveTo>
                  <a:cubicBezTo>
                    <a:pt x="9630" y="0"/>
                    <a:pt x="18097" y="6375"/>
                    <a:pt x="20758" y="15630"/>
                  </a:cubicBezTo>
                  <a:lnTo>
                    <a:pt x="0" y="21600"/>
                  </a:lnTo>
                  <a:lnTo>
                    <a:pt x="0"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3364" name="Arc 33"/>
            <p:cNvSpPr/>
            <p:nvPr/>
          </p:nvSpPr>
          <p:spPr>
            <a:xfrm flipH="1">
              <a:off x="960" y="1440"/>
              <a:ext cx="544" cy="288"/>
            </a:xfrm>
            <a:custGeom>
              <a:avLst/>
              <a:gdLst/>
              <a:ahLst/>
              <a:cxnLst>
                <a:cxn ang="0">
                  <a:pos x="0" y="0"/>
                </a:cxn>
                <a:cxn ang="0">
                  <a:pos x="0" y="0"/>
                </a:cxn>
                <a:cxn ang="0">
                  <a:pos x="0" y="0"/>
                </a:cxn>
              </a:cxnLst>
              <a:pathLst>
                <a:path w="20759" h="21600" fill="none">
                  <a:moveTo>
                    <a:pt x="0" y="0"/>
                  </a:moveTo>
                  <a:cubicBezTo>
                    <a:pt x="9630" y="0"/>
                    <a:pt x="18097" y="6375"/>
                    <a:pt x="20758" y="15630"/>
                  </a:cubicBezTo>
                </a:path>
                <a:path w="20759" h="21600" stroke="0">
                  <a:moveTo>
                    <a:pt x="0" y="0"/>
                  </a:moveTo>
                  <a:cubicBezTo>
                    <a:pt x="9630" y="0"/>
                    <a:pt x="18097" y="6375"/>
                    <a:pt x="20758" y="15630"/>
                  </a:cubicBezTo>
                  <a:lnTo>
                    <a:pt x="0" y="21600"/>
                  </a:lnTo>
                  <a:lnTo>
                    <a:pt x="0"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3365" name="Text Box 34"/>
            <p:cNvSpPr txBox="1"/>
            <p:nvPr/>
          </p:nvSpPr>
          <p:spPr>
            <a:xfrm>
              <a:off x="2208" y="1872"/>
              <a:ext cx="336" cy="327"/>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rPr>
                <a:t>+</a:t>
              </a:r>
              <a:endParaRPr lang="en-US" altLang="zh-CN" sz="2800" b="1" dirty="0">
                <a:solidFill>
                  <a:schemeClr val="bg1"/>
                </a:solidFill>
                <a:latin typeface="Times New Roman" panose="02020603050405020304" pitchFamily="18" charset="0"/>
              </a:endParaRPr>
            </a:p>
          </p:txBody>
        </p:sp>
        <p:sp>
          <p:nvSpPr>
            <p:cNvPr id="13366" name="Text Box 35"/>
            <p:cNvSpPr txBox="1"/>
            <p:nvPr/>
          </p:nvSpPr>
          <p:spPr>
            <a:xfrm>
              <a:off x="3024" y="1872"/>
              <a:ext cx="240" cy="327"/>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rPr>
                <a:t>–</a:t>
              </a:r>
              <a:endParaRPr lang="en-US" altLang="zh-CN" sz="2800" b="1" dirty="0">
                <a:solidFill>
                  <a:schemeClr val="bg1"/>
                </a:solidFill>
                <a:latin typeface="Times New Roman" panose="02020603050405020304" pitchFamily="18" charset="0"/>
              </a:endParaRPr>
            </a:p>
          </p:txBody>
        </p:sp>
        <p:sp>
          <p:nvSpPr>
            <p:cNvPr id="13367" name="Text Box 36"/>
            <p:cNvSpPr txBox="1"/>
            <p:nvPr/>
          </p:nvSpPr>
          <p:spPr>
            <a:xfrm>
              <a:off x="1488" y="1296"/>
              <a:ext cx="288" cy="327"/>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i="1" dirty="0">
                  <a:solidFill>
                    <a:schemeClr val="bg1"/>
                  </a:solidFill>
                  <a:latin typeface="Times New Roman" panose="02020603050405020304" pitchFamily="18" charset="0"/>
                </a:rPr>
                <a:t>M</a:t>
              </a:r>
              <a:endParaRPr lang="en-US" altLang="zh-CN" sz="2800" b="1" dirty="0">
                <a:solidFill>
                  <a:schemeClr val="bg1"/>
                </a:solidFill>
                <a:latin typeface="Times New Roman" panose="02020603050405020304" pitchFamily="18" charset="0"/>
              </a:endParaRPr>
            </a:p>
          </p:txBody>
        </p:sp>
      </p:grpSp>
      <p:grpSp>
        <p:nvGrpSpPr>
          <p:cNvPr id="43045" name="Group 37"/>
          <p:cNvGrpSpPr/>
          <p:nvPr/>
        </p:nvGrpSpPr>
        <p:grpSpPr>
          <a:xfrm>
            <a:off x="855663" y="4305300"/>
            <a:ext cx="4340225" cy="1433513"/>
            <a:chOff x="576" y="2448"/>
            <a:chExt cx="2734" cy="903"/>
          </a:xfrm>
        </p:grpSpPr>
        <p:sp>
          <p:nvSpPr>
            <p:cNvPr id="13320" name="Line 38"/>
            <p:cNvSpPr/>
            <p:nvPr/>
          </p:nvSpPr>
          <p:spPr>
            <a:xfrm>
              <a:off x="1358" y="2976"/>
              <a:ext cx="390" cy="0"/>
            </a:xfrm>
            <a:prstGeom prst="line">
              <a:avLst/>
            </a:prstGeom>
            <a:ln w="38100" cap="flat" cmpd="sng">
              <a:solidFill>
                <a:srgbClr val="FFCC00"/>
              </a:solidFill>
              <a:prstDash val="solid"/>
              <a:headEnd type="none" w="med" len="med"/>
              <a:tailEnd type="none" w="med" len="med"/>
            </a:ln>
          </p:spPr>
        </p:sp>
        <p:sp>
          <p:nvSpPr>
            <p:cNvPr id="13321" name="Line 39"/>
            <p:cNvSpPr/>
            <p:nvPr/>
          </p:nvSpPr>
          <p:spPr>
            <a:xfrm>
              <a:off x="644" y="2976"/>
              <a:ext cx="336" cy="0"/>
            </a:xfrm>
            <a:prstGeom prst="line">
              <a:avLst/>
            </a:prstGeom>
            <a:ln w="38100" cap="flat" cmpd="sng">
              <a:solidFill>
                <a:srgbClr val="FFCC00"/>
              </a:solidFill>
              <a:prstDash val="solid"/>
              <a:headEnd type="none" w="med" len="med"/>
              <a:tailEnd type="none" w="med" len="med"/>
            </a:ln>
          </p:spPr>
        </p:sp>
        <p:sp>
          <p:nvSpPr>
            <p:cNvPr id="13322" name="Line 40"/>
            <p:cNvSpPr/>
            <p:nvPr/>
          </p:nvSpPr>
          <p:spPr>
            <a:xfrm>
              <a:off x="644" y="3072"/>
              <a:ext cx="288" cy="0"/>
            </a:xfrm>
            <a:prstGeom prst="line">
              <a:avLst/>
            </a:prstGeom>
            <a:ln w="38100" cap="flat" cmpd="sng">
              <a:solidFill>
                <a:srgbClr val="00FFFF"/>
              </a:solidFill>
              <a:prstDash val="solid"/>
              <a:headEnd type="none" w="med" len="med"/>
              <a:tailEnd type="triangle" w="med" len="med"/>
            </a:ln>
          </p:spPr>
        </p:sp>
        <p:sp>
          <p:nvSpPr>
            <p:cNvPr id="13323" name="Text Box 41"/>
            <p:cNvSpPr txBox="1"/>
            <p:nvPr/>
          </p:nvSpPr>
          <p:spPr>
            <a:xfrm>
              <a:off x="692" y="2992"/>
              <a:ext cx="254" cy="327"/>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i="1" dirty="0">
                  <a:solidFill>
                    <a:schemeClr val="bg1"/>
                  </a:solidFill>
                  <a:latin typeface="Times New Roman" panose="02020603050405020304" pitchFamily="18" charset="0"/>
                </a:rPr>
                <a:t>i</a:t>
              </a:r>
              <a:r>
                <a:rPr lang="en-US" altLang="zh-CN" sz="2800" b="1" baseline="-25000" dirty="0">
                  <a:solidFill>
                    <a:schemeClr val="bg1"/>
                  </a:solidFill>
                  <a:latin typeface="Times New Roman" panose="02020603050405020304" pitchFamily="18" charset="0"/>
                </a:rPr>
                <a:t>1</a:t>
              </a:r>
              <a:endParaRPr lang="en-US" altLang="zh-CN" sz="2800" b="1" dirty="0">
                <a:solidFill>
                  <a:schemeClr val="bg1"/>
                </a:solidFill>
                <a:latin typeface="Times New Roman" panose="02020603050405020304" pitchFamily="18" charset="0"/>
              </a:endParaRPr>
            </a:p>
          </p:txBody>
        </p:sp>
        <p:sp>
          <p:nvSpPr>
            <p:cNvPr id="13324" name="Text Box 42"/>
            <p:cNvSpPr txBox="1"/>
            <p:nvPr/>
          </p:nvSpPr>
          <p:spPr>
            <a:xfrm>
              <a:off x="740" y="2704"/>
              <a:ext cx="228" cy="327"/>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chemeClr val="bg1"/>
                  </a:solidFill>
                  <a:latin typeface="Times New Roman" panose="02020603050405020304" pitchFamily="18" charset="0"/>
                </a:rPr>
                <a:t>*</a:t>
              </a:r>
              <a:endParaRPr lang="en-US" altLang="zh-CN" sz="2800" b="1" dirty="0">
                <a:solidFill>
                  <a:schemeClr val="bg1"/>
                </a:solidFill>
                <a:latin typeface="Times New Roman" panose="02020603050405020304" pitchFamily="18" charset="0"/>
              </a:endParaRPr>
            </a:p>
          </p:txBody>
        </p:sp>
        <p:sp>
          <p:nvSpPr>
            <p:cNvPr id="13325" name="Text Box 43"/>
            <p:cNvSpPr txBox="1"/>
            <p:nvPr/>
          </p:nvSpPr>
          <p:spPr>
            <a:xfrm>
              <a:off x="2228" y="2736"/>
              <a:ext cx="212" cy="327"/>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chemeClr val="bg1"/>
                  </a:solidFill>
                  <a:latin typeface="Times New Roman" panose="02020603050405020304" pitchFamily="18" charset="0"/>
                </a:rPr>
                <a:t>*</a:t>
              </a:r>
              <a:endParaRPr lang="en-US" altLang="zh-CN" sz="2800" b="1" dirty="0">
                <a:solidFill>
                  <a:schemeClr val="bg1"/>
                </a:solidFill>
                <a:latin typeface="Times New Roman" panose="02020603050405020304" pitchFamily="18" charset="0"/>
              </a:endParaRPr>
            </a:p>
          </p:txBody>
        </p:sp>
        <p:sp>
          <p:nvSpPr>
            <p:cNvPr id="13326" name="Text Box 44"/>
            <p:cNvSpPr txBox="1"/>
            <p:nvPr/>
          </p:nvSpPr>
          <p:spPr>
            <a:xfrm>
              <a:off x="2564" y="2944"/>
              <a:ext cx="393" cy="327"/>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i="1" dirty="0">
                  <a:solidFill>
                    <a:schemeClr val="bg1"/>
                  </a:solidFill>
                  <a:latin typeface="Times New Roman" panose="02020603050405020304" pitchFamily="18" charset="0"/>
                </a:rPr>
                <a:t>u</a:t>
              </a:r>
              <a:r>
                <a:rPr lang="en-US" altLang="zh-CN" sz="2800" b="1" baseline="-25000" dirty="0">
                  <a:solidFill>
                    <a:schemeClr val="bg1"/>
                  </a:solidFill>
                  <a:latin typeface="Times New Roman" panose="02020603050405020304" pitchFamily="18" charset="0"/>
                </a:rPr>
                <a:t>21</a:t>
              </a:r>
              <a:endParaRPr lang="en-US" altLang="zh-CN" sz="2800" b="1" dirty="0">
                <a:solidFill>
                  <a:schemeClr val="bg1"/>
                </a:solidFill>
                <a:latin typeface="Times New Roman" panose="02020603050405020304" pitchFamily="18" charset="0"/>
              </a:endParaRPr>
            </a:p>
          </p:txBody>
        </p:sp>
        <p:grpSp>
          <p:nvGrpSpPr>
            <p:cNvPr id="13327" name="Group 45"/>
            <p:cNvGrpSpPr/>
            <p:nvPr/>
          </p:nvGrpSpPr>
          <p:grpSpPr>
            <a:xfrm>
              <a:off x="980" y="2928"/>
              <a:ext cx="379" cy="57"/>
              <a:chOff x="1200" y="1584"/>
              <a:chExt cx="379" cy="45"/>
            </a:xfrm>
          </p:grpSpPr>
          <p:sp>
            <p:nvSpPr>
              <p:cNvPr id="13344" name="Arc 46"/>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345" name="Arc 47"/>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346" name="Arc 48"/>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347" name="Arc 49"/>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3328" name="Oval 50"/>
            <p:cNvSpPr/>
            <p:nvPr/>
          </p:nvSpPr>
          <p:spPr>
            <a:xfrm>
              <a:off x="576" y="2928"/>
              <a:ext cx="68" cy="6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3329" name="Oval 51"/>
            <p:cNvSpPr/>
            <p:nvPr/>
          </p:nvSpPr>
          <p:spPr>
            <a:xfrm>
              <a:off x="1748" y="2928"/>
              <a:ext cx="68" cy="6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3330" name="Line 52"/>
            <p:cNvSpPr/>
            <p:nvPr/>
          </p:nvSpPr>
          <p:spPr>
            <a:xfrm>
              <a:off x="2852" y="2976"/>
              <a:ext cx="390" cy="0"/>
            </a:xfrm>
            <a:prstGeom prst="line">
              <a:avLst/>
            </a:prstGeom>
            <a:ln w="38100" cap="flat" cmpd="sng">
              <a:solidFill>
                <a:srgbClr val="FFCC00"/>
              </a:solidFill>
              <a:prstDash val="solid"/>
              <a:headEnd type="none" w="med" len="med"/>
              <a:tailEnd type="none" w="med" len="med"/>
            </a:ln>
          </p:spPr>
        </p:sp>
        <p:sp>
          <p:nvSpPr>
            <p:cNvPr id="13331" name="Line 53"/>
            <p:cNvSpPr/>
            <p:nvPr/>
          </p:nvSpPr>
          <p:spPr>
            <a:xfrm>
              <a:off x="2138" y="2976"/>
              <a:ext cx="336" cy="0"/>
            </a:xfrm>
            <a:prstGeom prst="line">
              <a:avLst/>
            </a:prstGeom>
            <a:ln w="38100" cap="flat" cmpd="sng">
              <a:solidFill>
                <a:srgbClr val="FFCC00"/>
              </a:solidFill>
              <a:prstDash val="solid"/>
              <a:headEnd type="none" w="med" len="med"/>
              <a:tailEnd type="none" w="med" len="med"/>
            </a:ln>
          </p:spPr>
        </p:sp>
        <p:grpSp>
          <p:nvGrpSpPr>
            <p:cNvPr id="13332" name="Group 54"/>
            <p:cNvGrpSpPr/>
            <p:nvPr/>
          </p:nvGrpSpPr>
          <p:grpSpPr>
            <a:xfrm>
              <a:off x="2474" y="2928"/>
              <a:ext cx="379" cy="57"/>
              <a:chOff x="1200" y="1584"/>
              <a:chExt cx="379" cy="45"/>
            </a:xfrm>
          </p:grpSpPr>
          <p:sp>
            <p:nvSpPr>
              <p:cNvPr id="13340" name="Arc 55"/>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341" name="Arc 56"/>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342" name="Arc 57"/>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343" name="Arc 58"/>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3333" name="Oval 59"/>
            <p:cNvSpPr/>
            <p:nvPr/>
          </p:nvSpPr>
          <p:spPr>
            <a:xfrm>
              <a:off x="2070" y="2928"/>
              <a:ext cx="68" cy="6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3334" name="Oval 60"/>
            <p:cNvSpPr/>
            <p:nvPr/>
          </p:nvSpPr>
          <p:spPr>
            <a:xfrm>
              <a:off x="3242" y="2928"/>
              <a:ext cx="68" cy="6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3335" name="Arc 61"/>
            <p:cNvSpPr/>
            <p:nvPr/>
          </p:nvSpPr>
          <p:spPr>
            <a:xfrm>
              <a:off x="1700" y="2592"/>
              <a:ext cx="592" cy="288"/>
            </a:xfrm>
            <a:custGeom>
              <a:avLst/>
              <a:gdLst/>
              <a:ahLst/>
              <a:cxnLst>
                <a:cxn ang="0">
                  <a:pos x="0" y="0"/>
                </a:cxn>
                <a:cxn ang="0">
                  <a:pos x="0" y="0"/>
                </a:cxn>
                <a:cxn ang="0">
                  <a:pos x="0" y="0"/>
                </a:cxn>
              </a:cxnLst>
              <a:pathLst>
                <a:path w="20759" h="21600" fill="none">
                  <a:moveTo>
                    <a:pt x="0" y="0"/>
                  </a:moveTo>
                  <a:cubicBezTo>
                    <a:pt x="9630" y="0"/>
                    <a:pt x="18097" y="6375"/>
                    <a:pt x="20758" y="15630"/>
                  </a:cubicBezTo>
                </a:path>
                <a:path w="20759" h="21600" stroke="0">
                  <a:moveTo>
                    <a:pt x="0" y="0"/>
                  </a:moveTo>
                  <a:cubicBezTo>
                    <a:pt x="9630" y="0"/>
                    <a:pt x="18097" y="6375"/>
                    <a:pt x="20758" y="15630"/>
                  </a:cubicBezTo>
                  <a:lnTo>
                    <a:pt x="0" y="21600"/>
                  </a:lnTo>
                  <a:lnTo>
                    <a:pt x="0"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3336" name="Arc 62"/>
            <p:cNvSpPr/>
            <p:nvPr/>
          </p:nvSpPr>
          <p:spPr>
            <a:xfrm flipH="1">
              <a:off x="932" y="2592"/>
              <a:ext cx="544" cy="288"/>
            </a:xfrm>
            <a:custGeom>
              <a:avLst/>
              <a:gdLst/>
              <a:ahLst/>
              <a:cxnLst>
                <a:cxn ang="0">
                  <a:pos x="0" y="0"/>
                </a:cxn>
                <a:cxn ang="0">
                  <a:pos x="0" y="0"/>
                </a:cxn>
                <a:cxn ang="0">
                  <a:pos x="0" y="0"/>
                </a:cxn>
              </a:cxnLst>
              <a:pathLst>
                <a:path w="20759" h="21600" fill="none">
                  <a:moveTo>
                    <a:pt x="0" y="0"/>
                  </a:moveTo>
                  <a:cubicBezTo>
                    <a:pt x="9630" y="0"/>
                    <a:pt x="18097" y="6375"/>
                    <a:pt x="20758" y="15630"/>
                  </a:cubicBezTo>
                </a:path>
                <a:path w="20759" h="21600" stroke="0">
                  <a:moveTo>
                    <a:pt x="0" y="0"/>
                  </a:moveTo>
                  <a:cubicBezTo>
                    <a:pt x="9630" y="0"/>
                    <a:pt x="18097" y="6375"/>
                    <a:pt x="20758" y="15630"/>
                  </a:cubicBezTo>
                  <a:lnTo>
                    <a:pt x="0" y="21600"/>
                  </a:lnTo>
                  <a:lnTo>
                    <a:pt x="0"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3337" name="Text Box 63"/>
            <p:cNvSpPr txBox="1"/>
            <p:nvPr/>
          </p:nvSpPr>
          <p:spPr>
            <a:xfrm>
              <a:off x="2180" y="3024"/>
              <a:ext cx="336" cy="327"/>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rPr>
                <a:t>–</a:t>
              </a:r>
              <a:endParaRPr lang="en-US" altLang="zh-CN" sz="2800" b="1" dirty="0">
                <a:solidFill>
                  <a:schemeClr val="bg1"/>
                </a:solidFill>
                <a:latin typeface="Times New Roman" panose="02020603050405020304" pitchFamily="18" charset="0"/>
              </a:endParaRPr>
            </a:p>
          </p:txBody>
        </p:sp>
        <p:sp>
          <p:nvSpPr>
            <p:cNvPr id="13338" name="Text Box 64"/>
            <p:cNvSpPr txBox="1"/>
            <p:nvPr/>
          </p:nvSpPr>
          <p:spPr>
            <a:xfrm>
              <a:off x="2996" y="3024"/>
              <a:ext cx="240" cy="327"/>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rPr>
                <a:t>+</a:t>
              </a:r>
              <a:endParaRPr lang="en-US" altLang="zh-CN" sz="2800" b="1" dirty="0">
                <a:solidFill>
                  <a:schemeClr val="bg1"/>
                </a:solidFill>
                <a:latin typeface="Times New Roman" panose="02020603050405020304" pitchFamily="18" charset="0"/>
              </a:endParaRPr>
            </a:p>
          </p:txBody>
        </p:sp>
        <p:sp>
          <p:nvSpPr>
            <p:cNvPr id="13339" name="Text Box 65"/>
            <p:cNvSpPr txBox="1"/>
            <p:nvPr/>
          </p:nvSpPr>
          <p:spPr>
            <a:xfrm>
              <a:off x="1460" y="2448"/>
              <a:ext cx="288" cy="327"/>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i="1" dirty="0">
                  <a:solidFill>
                    <a:schemeClr val="bg1"/>
                  </a:solidFill>
                  <a:latin typeface="Times New Roman" panose="02020603050405020304" pitchFamily="18" charset="0"/>
                </a:rPr>
                <a:t>M</a:t>
              </a:r>
              <a:endParaRPr lang="en-US" altLang="zh-CN" sz="2800" b="1" dirty="0">
                <a:solidFill>
                  <a:schemeClr val="bg1"/>
                </a:solidFill>
                <a:latin typeface="Times New Roman" panose="02020603050405020304" pitchFamily="18" charset="0"/>
              </a:endParaRPr>
            </a:p>
          </p:txBody>
        </p:sp>
      </p:grpSp>
      <p:sp>
        <p:nvSpPr>
          <p:cNvPr id="43087" name="Text Box 79"/>
          <p:cNvSpPr txBox="1"/>
          <p:nvPr/>
        </p:nvSpPr>
        <p:spPr>
          <a:xfrm>
            <a:off x="250825" y="1628775"/>
            <a:ext cx="8066088" cy="822325"/>
          </a:xfrm>
          <a:prstGeom prst="rect">
            <a:avLst/>
          </a:prstGeom>
          <a:solidFill>
            <a:srgbClr val="990033"/>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ea typeface="仿宋_GB2312" pitchFamily="49" charset="-122"/>
              </a:rPr>
              <a:t>     </a:t>
            </a:r>
            <a:r>
              <a:rPr lang="zh-CN" altLang="en-US" sz="2400" b="1" dirty="0">
                <a:solidFill>
                  <a:schemeClr val="bg1"/>
                </a:solidFill>
                <a:ea typeface="仿宋_GB2312" pitchFamily="49" charset="-122"/>
              </a:rPr>
              <a:t>（</a:t>
            </a:r>
            <a:r>
              <a:rPr lang="en-US" altLang="zh-CN" sz="2400" b="1" dirty="0">
                <a:solidFill>
                  <a:schemeClr val="bg1"/>
                </a:solidFill>
                <a:ea typeface="仿宋_GB2312" pitchFamily="49" charset="-122"/>
              </a:rPr>
              <a:t>1</a:t>
            </a:r>
            <a:r>
              <a:rPr lang="zh-CN" altLang="en-US" sz="2400" b="1" dirty="0">
                <a:solidFill>
                  <a:schemeClr val="bg1"/>
                </a:solidFill>
                <a:ea typeface="仿宋_GB2312" pitchFamily="49" charset="-122"/>
              </a:rPr>
              <a:t>）、</a:t>
            </a:r>
            <a:r>
              <a:rPr lang="zh-CN" altLang="en-US" sz="2400" b="1" dirty="0">
                <a:solidFill>
                  <a:srgbClr val="FFFF00"/>
                </a:solidFill>
                <a:ea typeface="仿宋_GB2312" pitchFamily="49" charset="-122"/>
              </a:rPr>
              <a:t> </a:t>
            </a:r>
            <a:r>
              <a:rPr lang="zh-CN" altLang="en-US" sz="2400" b="1" dirty="0">
                <a:solidFill>
                  <a:schemeClr val="bg1"/>
                </a:solidFill>
                <a:ea typeface="仿宋_GB2312" pitchFamily="49" charset="-122"/>
              </a:rPr>
              <a:t>施感电流从线圈的一个端子流入</a:t>
            </a:r>
            <a:r>
              <a:rPr lang="en-US" altLang="zh-CN" sz="2400" b="1" dirty="0">
                <a:solidFill>
                  <a:schemeClr val="bg1"/>
                </a:solidFill>
                <a:ea typeface="仿宋_GB2312" pitchFamily="49" charset="-122"/>
              </a:rPr>
              <a:t>, </a:t>
            </a:r>
            <a:r>
              <a:rPr lang="zh-CN" altLang="en-US" sz="2400" b="1" dirty="0">
                <a:solidFill>
                  <a:schemeClr val="bg1"/>
                </a:solidFill>
                <a:ea typeface="仿宋_GB2312" pitchFamily="49" charset="-122"/>
              </a:rPr>
              <a:t>这个端子在另一线圈对应的同名端为互感电压的”</a:t>
            </a:r>
            <a:r>
              <a:rPr lang="en-US" altLang="zh-CN" sz="2400" b="1" dirty="0">
                <a:solidFill>
                  <a:schemeClr val="bg1"/>
                </a:solidFill>
                <a:ea typeface="仿宋_GB2312" pitchFamily="49" charset="-122"/>
              </a:rPr>
              <a:t>+”</a:t>
            </a:r>
            <a:r>
              <a:rPr lang="zh-CN" altLang="en-US" sz="2400" b="1" dirty="0">
                <a:solidFill>
                  <a:schemeClr val="bg1"/>
                </a:solidFill>
                <a:ea typeface="仿宋_GB2312" pitchFamily="49" charset="-122"/>
              </a:rPr>
              <a:t>极性端。</a:t>
            </a:r>
            <a:endParaRPr lang="zh-CN" altLang="en-US" sz="2400" b="1" dirty="0">
              <a:solidFill>
                <a:schemeClr val="bg1"/>
              </a:solidFill>
              <a:ea typeface="仿宋_GB2312" pitchFamily="49" charset="-122"/>
            </a:endParaRPr>
          </a:p>
        </p:txBody>
      </p:sp>
      <p:sp>
        <p:nvSpPr>
          <p:cNvPr id="43088" name="Text Box 80"/>
          <p:cNvSpPr txBox="1"/>
          <p:nvPr/>
        </p:nvSpPr>
        <p:spPr>
          <a:xfrm>
            <a:off x="468313" y="476250"/>
            <a:ext cx="5616575" cy="519113"/>
          </a:xfrm>
          <a:prstGeom prst="rect">
            <a:avLst/>
          </a:prstGeom>
          <a:solidFill>
            <a:srgbClr val="FF3300"/>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chemeClr val="bg1"/>
                </a:solidFill>
                <a:ea typeface="仿宋_GB2312" pitchFamily="49" charset="-122"/>
              </a:rPr>
              <a:t>5</a:t>
            </a:r>
            <a:r>
              <a:rPr lang="zh-CN" altLang="en-US" sz="2800" b="1" dirty="0">
                <a:solidFill>
                  <a:schemeClr val="bg1"/>
                </a:solidFill>
                <a:ea typeface="仿宋_GB2312" pitchFamily="49" charset="-122"/>
              </a:rPr>
              <a:t>、互感电压极性的确定方法</a:t>
            </a:r>
            <a:endParaRPr lang="zh-CN" altLang="en-US" sz="2800" b="1" dirty="0">
              <a:solidFill>
                <a:schemeClr val="bg1"/>
              </a:solidFill>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016"/>
                                        </p:tgtEl>
                                        <p:attrNameLst>
                                          <p:attrName>style.visibility</p:attrName>
                                        </p:attrNameLst>
                                      </p:cBhvr>
                                      <p:to>
                                        <p:strVal val="visible"/>
                                      </p:to>
                                    </p:set>
                                    <p:anim calcmode="lin" valueType="num">
                                      <p:cBhvr additive="base">
                                        <p:cTn id="7" dur="500" fill="hold"/>
                                        <p:tgtEl>
                                          <p:spTgt spid="43016"/>
                                        </p:tgtEl>
                                        <p:attrNameLst>
                                          <p:attrName>ppt_x</p:attrName>
                                        </p:attrNameLst>
                                      </p:cBhvr>
                                      <p:tavLst>
                                        <p:tav tm="0">
                                          <p:val>
                                            <p:strVal val="0-#ppt_w/2"/>
                                          </p:val>
                                        </p:tav>
                                        <p:tav tm="100000">
                                          <p:val>
                                            <p:strVal val="#ppt_x"/>
                                          </p:val>
                                        </p:tav>
                                      </p:tavLst>
                                    </p:anim>
                                    <p:anim calcmode="lin" valueType="num">
                                      <p:cBhvr additive="base">
                                        <p:cTn id="8" dur="500" fill="hold"/>
                                        <p:tgtEl>
                                          <p:spTgt spid="430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3088"/>
                                        </p:tgtEl>
                                        <p:attrNameLst>
                                          <p:attrName>style.visibility</p:attrName>
                                        </p:attrNameLst>
                                      </p:cBhvr>
                                      <p:to>
                                        <p:strVal val="visible"/>
                                      </p:to>
                                    </p:set>
                                    <p:animEffect transition="in" filter="box(in)">
                                      <p:cBhvr>
                                        <p:cTn id="13" dur="500"/>
                                        <p:tgtEl>
                                          <p:spTgt spid="43088"/>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43087"/>
                                        </p:tgtEl>
                                        <p:attrNameLst>
                                          <p:attrName>style.visibility</p:attrName>
                                        </p:attrNameLst>
                                      </p:cBhvr>
                                      <p:to>
                                        <p:strVal val="visible"/>
                                      </p:to>
                                    </p:set>
                                    <p:anim calcmode="lin" valueType="num">
                                      <p:cBhvr>
                                        <p:cTn id="18" dur="500" fill="hold"/>
                                        <p:tgtEl>
                                          <p:spTgt spid="43087"/>
                                        </p:tgtEl>
                                        <p:attrNameLst>
                                          <p:attrName>ppt_w</p:attrName>
                                        </p:attrNameLst>
                                      </p:cBhvr>
                                      <p:tavLst>
                                        <p:tav tm="0">
                                          <p:val>
                                            <p:fltVal val="0.000000"/>
                                          </p:val>
                                        </p:tav>
                                        <p:tav tm="100000">
                                          <p:val>
                                            <p:strVal val="#ppt_w"/>
                                          </p:val>
                                        </p:tav>
                                      </p:tavLst>
                                    </p:anim>
                                    <p:anim calcmode="lin" valueType="num">
                                      <p:cBhvr>
                                        <p:cTn id="19" dur="500" fill="hold"/>
                                        <p:tgtEl>
                                          <p:spTgt spid="43087"/>
                                        </p:tgtEl>
                                        <p:attrNameLst>
                                          <p:attrName>ppt_h</p:attrName>
                                        </p:attrNameLst>
                                      </p:cBhvr>
                                      <p:tavLst>
                                        <p:tav tm="0">
                                          <p:val>
                                            <p:fltVal val="0.00000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43014"/>
                                        </p:tgtEl>
                                        <p:attrNameLst>
                                          <p:attrName>style.visibility</p:attrName>
                                        </p:attrNameLst>
                                      </p:cBhvr>
                                      <p:to>
                                        <p:strVal val="visible"/>
                                      </p:to>
                                    </p:set>
                                    <p:anim calcmode="lin" valueType="num">
                                      <p:cBhvr additive="base">
                                        <p:cTn id="24" dur="500" fill="hold"/>
                                        <p:tgtEl>
                                          <p:spTgt spid="43014"/>
                                        </p:tgtEl>
                                        <p:attrNameLst>
                                          <p:attrName>ppt_x</p:attrName>
                                        </p:attrNameLst>
                                      </p:cBhvr>
                                      <p:tavLst>
                                        <p:tav tm="0">
                                          <p:val>
                                            <p:strVal val="1+#ppt_w/2"/>
                                          </p:val>
                                        </p:tav>
                                        <p:tav tm="100000">
                                          <p:val>
                                            <p:strVal val="#ppt_x"/>
                                          </p:val>
                                        </p:tav>
                                      </p:tavLst>
                                    </p:anim>
                                    <p:anim calcmode="lin" valueType="num">
                                      <p:cBhvr additive="base">
                                        <p:cTn id="25" dur="500" fill="hold"/>
                                        <p:tgtEl>
                                          <p:spTgt spid="43014"/>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43045"/>
                                        </p:tgtEl>
                                        <p:attrNameLst>
                                          <p:attrName>style.visibility</p:attrName>
                                        </p:attrNameLst>
                                      </p:cBhvr>
                                      <p:to>
                                        <p:strVal val="visible"/>
                                      </p:to>
                                    </p:set>
                                    <p:anim calcmode="lin" valueType="num">
                                      <p:cBhvr additive="base">
                                        <p:cTn id="30" dur="500" fill="hold"/>
                                        <p:tgtEl>
                                          <p:spTgt spid="43045"/>
                                        </p:tgtEl>
                                        <p:attrNameLst>
                                          <p:attrName>ppt_x</p:attrName>
                                        </p:attrNameLst>
                                      </p:cBhvr>
                                      <p:tavLst>
                                        <p:tav tm="0">
                                          <p:val>
                                            <p:strVal val="0-#ppt_w/2"/>
                                          </p:val>
                                        </p:tav>
                                        <p:tav tm="100000">
                                          <p:val>
                                            <p:strVal val="#ppt_x"/>
                                          </p:val>
                                        </p:tav>
                                      </p:tavLst>
                                    </p:anim>
                                    <p:anim calcmode="lin" valueType="num">
                                      <p:cBhvr additive="base">
                                        <p:cTn id="31" dur="500" fill="hold"/>
                                        <p:tgtEl>
                                          <p:spTgt spid="43045"/>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nodeType="clickEffect">
                                  <p:stCondLst>
                                    <p:cond delay="0"/>
                                  </p:stCondLst>
                                  <p:childTnLst>
                                    <p:set>
                                      <p:cBhvr>
                                        <p:cTn id="35" dur="1" fill="hold">
                                          <p:stCondLst>
                                            <p:cond delay="0"/>
                                          </p:stCondLst>
                                        </p:cTn>
                                        <p:tgtEl>
                                          <p:spTgt spid="43015"/>
                                        </p:tgtEl>
                                        <p:attrNameLst>
                                          <p:attrName>style.visibility</p:attrName>
                                        </p:attrNameLst>
                                      </p:cBhvr>
                                      <p:to>
                                        <p:strVal val="visible"/>
                                      </p:to>
                                    </p:set>
                                    <p:anim calcmode="lin" valueType="num">
                                      <p:cBhvr additive="base">
                                        <p:cTn id="36" dur="500" fill="hold"/>
                                        <p:tgtEl>
                                          <p:spTgt spid="43015"/>
                                        </p:tgtEl>
                                        <p:attrNameLst>
                                          <p:attrName>ppt_x</p:attrName>
                                        </p:attrNameLst>
                                      </p:cBhvr>
                                      <p:tavLst>
                                        <p:tav tm="0">
                                          <p:val>
                                            <p:strVal val="1+#ppt_w/2"/>
                                          </p:val>
                                        </p:tav>
                                        <p:tav tm="100000">
                                          <p:val>
                                            <p:strVal val="#ppt_x"/>
                                          </p:val>
                                        </p:tav>
                                      </p:tavLst>
                                    </p:anim>
                                    <p:anim calcmode="lin" valueType="num">
                                      <p:cBhvr additive="base">
                                        <p:cTn id="37" dur="500" fill="hold"/>
                                        <p:tgtEl>
                                          <p:spTgt spid="430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87" grpId="0" animBg="1"/>
      <p:bldP spid="4308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1748" name="Object 4"/>
          <p:cNvGraphicFramePr>
            <a:graphicFrameLocks noChangeAspect="1"/>
          </p:cNvGraphicFramePr>
          <p:nvPr/>
        </p:nvGraphicFramePr>
        <p:xfrm>
          <a:off x="736600" y="2428875"/>
          <a:ext cx="2419350" cy="760413"/>
        </p:xfrm>
        <a:graphic>
          <a:graphicData uri="http://schemas.openxmlformats.org/presentationml/2006/ole">
            <mc:AlternateContent xmlns:mc="http://schemas.openxmlformats.org/markup-compatibility/2006">
              <mc:Choice xmlns:v="urn:schemas-microsoft-com:vml" Requires="v">
                <p:oleObj spid="_x0000_s3081" name="" r:id="rId1" imgW="1177290" imgH="360045" progId="Equation.3">
                  <p:embed/>
                </p:oleObj>
              </mc:Choice>
              <mc:Fallback>
                <p:oleObj name="" r:id="rId1" imgW="1177290" imgH="360045" progId="Equation.3">
                  <p:embed/>
                  <p:pic>
                    <p:nvPicPr>
                      <p:cNvPr id="0" name="图片 3080"/>
                      <p:cNvPicPr/>
                      <p:nvPr/>
                    </p:nvPicPr>
                    <p:blipFill>
                      <a:blip r:embed="rId2">
                        <a:clrChange>
                          <a:clrFrom>
                            <a:srgbClr val="000000"/>
                          </a:clrFrom>
                          <a:clrTo>
                            <a:srgbClr val="FFFFFF"/>
                          </a:clrTo>
                        </a:clrChange>
                      </a:blip>
                      <a:stretch>
                        <a:fillRect/>
                      </a:stretch>
                    </p:blipFill>
                    <p:spPr>
                      <a:xfrm>
                        <a:off x="736600" y="2428875"/>
                        <a:ext cx="2419350" cy="760413"/>
                      </a:xfrm>
                      <a:prstGeom prst="rect">
                        <a:avLst/>
                      </a:prstGeom>
                      <a:noFill/>
                      <a:ln w="38100">
                        <a:noFill/>
                        <a:miter/>
                      </a:ln>
                    </p:spPr>
                  </p:pic>
                </p:oleObj>
              </mc:Fallback>
            </mc:AlternateContent>
          </a:graphicData>
        </a:graphic>
      </p:graphicFrame>
      <p:graphicFrame>
        <p:nvGraphicFramePr>
          <p:cNvPr id="31749" name="Object 5"/>
          <p:cNvGraphicFramePr>
            <a:graphicFrameLocks noChangeAspect="1"/>
          </p:cNvGraphicFramePr>
          <p:nvPr/>
        </p:nvGraphicFramePr>
        <p:xfrm>
          <a:off x="611188" y="3213100"/>
          <a:ext cx="2898775" cy="822325"/>
        </p:xfrm>
        <a:graphic>
          <a:graphicData uri="http://schemas.openxmlformats.org/presentationml/2006/ole">
            <mc:AlternateContent xmlns:mc="http://schemas.openxmlformats.org/markup-compatibility/2006">
              <mc:Choice xmlns:v="urn:schemas-microsoft-com:vml" Requires="v">
                <p:oleObj spid="_x0000_s3080" name="" r:id="rId3" imgW="1303655" imgH="360045" progId="Equation.3">
                  <p:embed/>
                </p:oleObj>
              </mc:Choice>
              <mc:Fallback>
                <p:oleObj name="" r:id="rId3" imgW="1303655" imgH="360045" progId="Equation.3">
                  <p:embed/>
                  <p:pic>
                    <p:nvPicPr>
                      <p:cNvPr id="0" name="图片 3079"/>
                      <p:cNvPicPr/>
                      <p:nvPr/>
                    </p:nvPicPr>
                    <p:blipFill>
                      <a:blip r:embed="rId4">
                        <a:clrChange>
                          <a:clrFrom>
                            <a:srgbClr val="000000"/>
                          </a:clrFrom>
                          <a:clrTo>
                            <a:srgbClr val="FFFFFF"/>
                          </a:clrTo>
                        </a:clrChange>
                      </a:blip>
                      <a:stretch>
                        <a:fillRect/>
                      </a:stretch>
                    </p:blipFill>
                    <p:spPr>
                      <a:xfrm>
                        <a:off x="611188" y="3213100"/>
                        <a:ext cx="2898775" cy="822325"/>
                      </a:xfrm>
                      <a:prstGeom prst="rect">
                        <a:avLst/>
                      </a:prstGeom>
                      <a:noFill/>
                      <a:ln w="38100">
                        <a:noFill/>
                        <a:miter/>
                      </a:ln>
                    </p:spPr>
                  </p:pic>
                </p:oleObj>
              </mc:Fallback>
            </mc:AlternateContent>
          </a:graphicData>
        </a:graphic>
      </p:graphicFrame>
      <p:grpSp>
        <p:nvGrpSpPr>
          <p:cNvPr id="31752" name="Group 8"/>
          <p:cNvGrpSpPr/>
          <p:nvPr/>
        </p:nvGrpSpPr>
        <p:grpSpPr>
          <a:xfrm>
            <a:off x="693738" y="368300"/>
            <a:ext cx="2516187" cy="1863725"/>
            <a:chOff x="528" y="432"/>
            <a:chExt cx="1585" cy="1174"/>
          </a:xfrm>
        </p:grpSpPr>
        <p:sp>
          <p:nvSpPr>
            <p:cNvPr id="14394" name="Text Box 9"/>
            <p:cNvSpPr txBox="1"/>
            <p:nvPr/>
          </p:nvSpPr>
          <p:spPr>
            <a:xfrm>
              <a:off x="710" y="432"/>
              <a:ext cx="233"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14395" name="Line 10"/>
            <p:cNvSpPr/>
            <p:nvPr/>
          </p:nvSpPr>
          <p:spPr>
            <a:xfrm flipV="1">
              <a:off x="1152" y="816"/>
              <a:ext cx="0" cy="192"/>
            </a:xfrm>
            <a:prstGeom prst="line">
              <a:avLst/>
            </a:prstGeom>
            <a:ln w="38100" cap="flat" cmpd="sng">
              <a:solidFill>
                <a:srgbClr val="FFCC00"/>
              </a:solidFill>
              <a:prstDash val="solid"/>
              <a:headEnd type="none" w="med" len="med"/>
              <a:tailEnd type="none" w="med" len="med"/>
            </a:ln>
          </p:spPr>
        </p:sp>
        <p:sp>
          <p:nvSpPr>
            <p:cNvPr id="14396" name="Line 11"/>
            <p:cNvSpPr/>
            <p:nvPr/>
          </p:nvSpPr>
          <p:spPr>
            <a:xfrm flipH="1" flipV="1">
              <a:off x="1152" y="1392"/>
              <a:ext cx="0" cy="192"/>
            </a:xfrm>
            <a:prstGeom prst="line">
              <a:avLst/>
            </a:prstGeom>
            <a:ln w="38100" cap="flat" cmpd="sng">
              <a:solidFill>
                <a:srgbClr val="FFCC00"/>
              </a:solidFill>
              <a:prstDash val="solid"/>
              <a:headEnd type="none" w="med" len="med"/>
              <a:tailEnd type="none" w="med" len="med"/>
            </a:ln>
          </p:spPr>
        </p:sp>
        <p:sp>
          <p:nvSpPr>
            <p:cNvPr id="14397" name="Line 12"/>
            <p:cNvSpPr/>
            <p:nvPr/>
          </p:nvSpPr>
          <p:spPr>
            <a:xfrm flipV="1">
              <a:off x="1416" y="1396"/>
              <a:ext cx="0" cy="192"/>
            </a:xfrm>
            <a:prstGeom prst="line">
              <a:avLst/>
            </a:prstGeom>
            <a:ln w="38100" cap="flat" cmpd="sng">
              <a:solidFill>
                <a:srgbClr val="FFCC00"/>
              </a:solidFill>
              <a:prstDash val="solid"/>
              <a:headEnd type="none" w="med" len="med"/>
              <a:tailEnd type="none" w="med" len="med"/>
            </a:ln>
          </p:spPr>
        </p:sp>
        <p:sp>
          <p:nvSpPr>
            <p:cNvPr id="14398" name="Line 13"/>
            <p:cNvSpPr/>
            <p:nvPr/>
          </p:nvSpPr>
          <p:spPr>
            <a:xfrm flipV="1">
              <a:off x="1416" y="838"/>
              <a:ext cx="0" cy="192"/>
            </a:xfrm>
            <a:prstGeom prst="line">
              <a:avLst/>
            </a:prstGeom>
            <a:ln w="38100" cap="flat" cmpd="sng">
              <a:solidFill>
                <a:srgbClr val="FF9900"/>
              </a:solidFill>
              <a:prstDash val="solid"/>
              <a:headEnd type="none" w="med" len="med"/>
              <a:tailEnd type="none" w="med" len="med"/>
            </a:ln>
          </p:spPr>
        </p:sp>
        <p:sp>
          <p:nvSpPr>
            <p:cNvPr id="14399" name="Line 14"/>
            <p:cNvSpPr/>
            <p:nvPr/>
          </p:nvSpPr>
          <p:spPr>
            <a:xfrm>
              <a:off x="672" y="816"/>
              <a:ext cx="480" cy="0"/>
            </a:xfrm>
            <a:prstGeom prst="line">
              <a:avLst/>
            </a:prstGeom>
            <a:ln w="38100" cap="flat" cmpd="sng">
              <a:solidFill>
                <a:srgbClr val="FFCC00"/>
              </a:solidFill>
              <a:prstDash val="solid"/>
              <a:headEnd type="none" w="med" len="med"/>
              <a:tailEnd type="none" w="med" len="med"/>
            </a:ln>
          </p:spPr>
        </p:sp>
        <p:sp>
          <p:nvSpPr>
            <p:cNvPr id="14400" name="Line 15"/>
            <p:cNvSpPr/>
            <p:nvPr/>
          </p:nvSpPr>
          <p:spPr>
            <a:xfrm>
              <a:off x="672" y="1584"/>
              <a:ext cx="480" cy="0"/>
            </a:xfrm>
            <a:prstGeom prst="line">
              <a:avLst/>
            </a:prstGeom>
            <a:ln w="38100" cap="flat" cmpd="sng">
              <a:solidFill>
                <a:srgbClr val="FFCC00"/>
              </a:solidFill>
              <a:prstDash val="solid"/>
              <a:headEnd type="none" w="med" len="med"/>
              <a:tailEnd type="none" w="med" len="med"/>
            </a:ln>
          </p:spPr>
        </p:sp>
        <p:sp>
          <p:nvSpPr>
            <p:cNvPr id="14401" name="Line 16"/>
            <p:cNvSpPr/>
            <p:nvPr/>
          </p:nvSpPr>
          <p:spPr>
            <a:xfrm>
              <a:off x="1416" y="838"/>
              <a:ext cx="480" cy="0"/>
            </a:xfrm>
            <a:prstGeom prst="line">
              <a:avLst/>
            </a:prstGeom>
            <a:ln w="38100" cap="flat" cmpd="sng">
              <a:solidFill>
                <a:srgbClr val="FFCC00"/>
              </a:solidFill>
              <a:prstDash val="solid"/>
              <a:headEnd type="none" w="med" len="med"/>
              <a:tailEnd type="none" w="med" len="med"/>
            </a:ln>
          </p:spPr>
        </p:sp>
        <p:sp>
          <p:nvSpPr>
            <p:cNvPr id="14402" name="Line 17"/>
            <p:cNvSpPr/>
            <p:nvPr/>
          </p:nvSpPr>
          <p:spPr>
            <a:xfrm>
              <a:off x="1416" y="1582"/>
              <a:ext cx="480" cy="0"/>
            </a:xfrm>
            <a:prstGeom prst="line">
              <a:avLst/>
            </a:prstGeom>
            <a:ln w="38100" cap="flat" cmpd="sng">
              <a:solidFill>
                <a:srgbClr val="FFCC00"/>
              </a:solidFill>
              <a:prstDash val="solid"/>
              <a:headEnd type="none" w="med" len="med"/>
              <a:tailEnd type="none" w="med" len="med"/>
            </a:ln>
          </p:spPr>
        </p:sp>
        <p:sp>
          <p:nvSpPr>
            <p:cNvPr id="14403" name="Text Box 18"/>
            <p:cNvSpPr txBox="1"/>
            <p:nvPr/>
          </p:nvSpPr>
          <p:spPr>
            <a:xfrm>
              <a:off x="948" y="832"/>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4404" name="Text Box 19"/>
            <p:cNvSpPr txBox="1"/>
            <p:nvPr/>
          </p:nvSpPr>
          <p:spPr>
            <a:xfrm>
              <a:off x="1404" y="844"/>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4405" name="Line 20"/>
            <p:cNvSpPr/>
            <p:nvPr/>
          </p:nvSpPr>
          <p:spPr>
            <a:xfrm>
              <a:off x="672" y="742"/>
              <a:ext cx="288" cy="0"/>
            </a:xfrm>
            <a:prstGeom prst="line">
              <a:avLst/>
            </a:prstGeom>
            <a:ln w="38100" cap="flat" cmpd="sng">
              <a:solidFill>
                <a:srgbClr val="00FFFF"/>
              </a:solidFill>
              <a:prstDash val="solid"/>
              <a:headEnd type="none" w="med" len="med"/>
              <a:tailEnd type="triangle" w="med" len="med"/>
            </a:ln>
          </p:spPr>
        </p:sp>
        <p:sp>
          <p:nvSpPr>
            <p:cNvPr id="14406" name="Text Box 21"/>
            <p:cNvSpPr txBox="1"/>
            <p:nvPr/>
          </p:nvSpPr>
          <p:spPr>
            <a:xfrm>
              <a:off x="902" y="1056"/>
              <a:ext cx="29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14407" name="Text Box 22"/>
            <p:cNvSpPr txBox="1"/>
            <p:nvPr/>
          </p:nvSpPr>
          <p:spPr>
            <a:xfrm>
              <a:off x="1440" y="1078"/>
              <a:ext cx="29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14408" name="Text Box 23"/>
            <p:cNvSpPr txBox="1"/>
            <p:nvPr/>
          </p:nvSpPr>
          <p:spPr>
            <a:xfrm>
              <a:off x="536" y="798"/>
              <a:ext cx="225"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4409" name="Text Box 24"/>
            <p:cNvSpPr txBox="1"/>
            <p:nvPr/>
          </p:nvSpPr>
          <p:spPr>
            <a:xfrm>
              <a:off x="546" y="1198"/>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_</a:t>
              </a:r>
              <a:endParaRPr lang="en-US" altLang="zh-CN" sz="2400" b="1" dirty="0">
                <a:solidFill>
                  <a:schemeClr val="bg1"/>
                </a:solidFill>
                <a:latin typeface="Times New Roman" panose="02020603050405020304" pitchFamily="18" charset="0"/>
              </a:endParaRPr>
            </a:p>
          </p:txBody>
        </p:sp>
        <p:sp>
          <p:nvSpPr>
            <p:cNvPr id="14410" name="Text Box 25"/>
            <p:cNvSpPr txBox="1"/>
            <p:nvPr/>
          </p:nvSpPr>
          <p:spPr>
            <a:xfrm>
              <a:off x="528" y="1030"/>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14411" name="Text Box 26"/>
            <p:cNvSpPr txBox="1"/>
            <p:nvPr/>
          </p:nvSpPr>
          <p:spPr>
            <a:xfrm>
              <a:off x="1814" y="810"/>
              <a:ext cx="225"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4412" name="Text Box 27"/>
            <p:cNvSpPr txBox="1"/>
            <p:nvPr/>
          </p:nvSpPr>
          <p:spPr>
            <a:xfrm>
              <a:off x="1812" y="1222"/>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_</a:t>
              </a:r>
              <a:endParaRPr lang="en-US" altLang="zh-CN" sz="2400" b="1" dirty="0">
                <a:solidFill>
                  <a:schemeClr val="bg1"/>
                </a:solidFill>
                <a:latin typeface="Times New Roman" panose="02020603050405020304" pitchFamily="18" charset="0"/>
              </a:endParaRPr>
            </a:p>
          </p:txBody>
        </p:sp>
        <p:sp>
          <p:nvSpPr>
            <p:cNvPr id="14413" name="Text Box 28"/>
            <p:cNvSpPr txBox="1"/>
            <p:nvPr/>
          </p:nvSpPr>
          <p:spPr>
            <a:xfrm>
              <a:off x="1826" y="1078"/>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14414" name="Text Box 29"/>
            <p:cNvSpPr txBox="1"/>
            <p:nvPr/>
          </p:nvSpPr>
          <p:spPr>
            <a:xfrm>
              <a:off x="1680" y="454"/>
              <a:ext cx="233"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14415" name="Text Box 30"/>
            <p:cNvSpPr txBox="1"/>
            <p:nvPr/>
          </p:nvSpPr>
          <p:spPr>
            <a:xfrm>
              <a:off x="1152" y="514"/>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M</a:t>
              </a:r>
              <a:endParaRPr lang="en-US" altLang="zh-CN" sz="2400" b="1" dirty="0">
                <a:solidFill>
                  <a:schemeClr val="bg1"/>
                </a:solidFill>
                <a:latin typeface="Times New Roman" panose="02020603050405020304" pitchFamily="18" charset="0"/>
              </a:endParaRPr>
            </a:p>
          </p:txBody>
        </p:sp>
        <p:grpSp>
          <p:nvGrpSpPr>
            <p:cNvPr id="14416" name="Group 31"/>
            <p:cNvGrpSpPr/>
            <p:nvPr/>
          </p:nvGrpSpPr>
          <p:grpSpPr>
            <a:xfrm rot="5400000">
              <a:off x="991" y="1174"/>
              <a:ext cx="379" cy="57"/>
              <a:chOff x="1200" y="1584"/>
              <a:chExt cx="379" cy="45"/>
            </a:xfrm>
          </p:grpSpPr>
          <p:sp>
            <p:nvSpPr>
              <p:cNvPr id="14429" name="Arc 32"/>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4430" name="Arc 33"/>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4431" name="Arc 34"/>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4432" name="Arc 35"/>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4417" name="Oval 36"/>
            <p:cNvSpPr/>
            <p:nvPr/>
          </p:nvSpPr>
          <p:spPr>
            <a:xfrm>
              <a:off x="624" y="794"/>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4418" name="Oval 37"/>
            <p:cNvSpPr/>
            <p:nvPr/>
          </p:nvSpPr>
          <p:spPr>
            <a:xfrm>
              <a:off x="624" y="1558"/>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14419" name="Group 38"/>
            <p:cNvGrpSpPr/>
            <p:nvPr/>
          </p:nvGrpSpPr>
          <p:grpSpPr>
            <a:xfrm rot="-5400000" flipH="1">
              <a:off x="1201" y="1186"/>
              <a:ext cx="379" cy="57"/>
              <a:chOff x="1200" y="1584"/>
              <a:chExt cx="379" cy="45"/>
            </a:xfrm>
          </p:grpSpPr>
          <p:sp>
            <p:nvSpPr>
              <p:cNvPr id="14425" name="Arc 39"/>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4426" name="Arc 40"/>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4427" name="Arc 41"/>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4428" name="Arc 42"/>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4420" name="Line 43"/>
            <p:cNvSpPr/>
            <p:nvPr/>
          </p:nvSpPr>
          <p:spPr>
            <a:xfrm flipH="1">
              <a:off x="1632" y="764"/>
              <a:ext cx="288" cy="0"/>
            </a:xfrm>
            <a:prstGeom prst="line">
              <a:avLst/>
            </a:prstGeom>
            <a:ln w="38100" cap="flat" cmpd="sng">
              <a:solidFill>
                <a:srgbClr val="00FFFF"/>
              </a:solidFill>
              <a:prstDash val="solid"/>
              <a:headEnd type="none" w="med" len="med"/>
              <a:tailEnd type="triangle" w="med" len="med"/>
            </a:ln>
          </p:spPr>
        </p:sp>
        <p:sp>
          <p:nvSpPr>
            <p:cNvPr id="14421" name="Oval 44"/>
            <p:cNvSpPr/>
            <p:nvPr/>
          </p:nvSpPr>
          <p:spPr>
            <a:xfrm>
              <a:off x="1896" y="1558"/>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4422" name="Oval 45"/>
            <p:cNvSpPr/>
            <p:nvPr/>
          </p:nvSpPr>
          <p:spPr>
            <a:xfrm>
              <a:off x="1890" y="816"/>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4423" name="Arc 46"/>
            <p:cNvSpPr/>
            <p:nvPr/>
          </p:nvSpPr>
          <p:spPr>
            <a:xfrm flipH="1">
              <a:off x="1056" y="681"/>
              <a:ext cx="148" cy="131"/>
            </a:xfrm>
            <a:custGeom>
              <a:avLst/>
              <a:gdLst/>
              <a:ahLst/>
              <a:cxnLst>
                <a:cxn ang="0">
                  <a:pos x="0" y="0"/>
                </a:cxn>
                <a:cxn ang="0">
                  <a:pos x="0" y="0"/>
                </a:cxn>
                <a:cxn ang="0">
                  <a:pos x="0" y="0"/>
                </a:cxn>
              </a:cxnLst>
              <a:pathLst>
                <a:path w="22702" h="21600" fill="none">
                  <a:moveTo>
                    <a:pt x="-1" y="54"/>
                  </a:moveTo>
                  <a:cubicBezTo>
                    <a:pt x="512" y="18"/>
                    <a:pt x="1025" y="-1"/>
                    <a:pt x="1539" y="0"/>
                  </a:cubicBezTo>
                  <a:cubicBezTo>
                    <a:pt x="11801" y="0"/>
                    <a:pt x="20647" y="7221"/>
                    <a:pt x="22701" y="17276"/>
                  </a:cubicBezTo>
                </a:path>
                <a:path w="22702" h="21600" stroke="0">
                  <a:moveTo>
                    <a:pt x="-1" y="54"/>
                  </a:moveTo>
                  <a:cubicBezTo>
                    <a:pt x="512" y="18"/>
                    <a:pt x="1025" y="-1"/>
                    <a:pt x="1539" y="0"/>
                  </a:cubicBezTo>
                  <a:cubicBezTo>
                    <a:pt x="11801" y="0"/>
                    <a:pt x="20647" y="7221"/>
                    <a:pt x="22701" y="17276"/>
                  </a:cubicBezTo>
                  <a:lnTo>
                    <a:pt x="1539" y="21600"/>
                  </a:lnTo>
                  <a:lnTo>
                    <a:pt x="-1" y="54"/>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4424" name="Arc 47"/>
            <p:cNvSpPr/>
            <p:nvPr/>
          </p:nvSpPr>
          <p:spPr>
            <a:xfrm>
              <a:off x="1362" y="689"/>
              <a:ext cx="148" cy="131"/>
            </a:xfrm>
            <a:custGeom>
              <a:avLst/>
              <a:gdLst/>
              <a:ahLst/>
              <a:cxnLst>
                <a:cxn ang="0">
                  <a:pos x="0" y="0"/>
                </a:cxn>
                <a:cxn ang="0">
                  <a:pos x="0" y="0"/>
                </a:cxn>
                <a:cxn ang="0">
                  <a:pos x="0" y="0"/>
                </a:cxn>
              </a:cxnLst>
              <a:pathLst>
                <a:path w="22702" h="21600" fill="none">
                  <a:moveTo>
                    <a:pt x="-1" y="54"/>
                  </a:moveTo>
                  <a:cubicBezTo>
                    <a:pt x="512" y="18"/>
                    <a:pt x="1025" y="-1"/>
                    <a:pt x="1539" y="0"/>
                  </a:cubicBezTo>
                  <a:cubicBezTo>
                    <a:pt x="11801" y="0"/>
                    <a:pt x="20647" y="7221"/>
                    <a:pt x="22701" y="17276"/>
                  </a:cubicBezTo>
                </a:path>
                <a:path w="22702" h="21600" stroke="0">
                  <a:moveTo>
                    <a:pt x="-1" y="54"/>
                  </a:moveTo>
                  <a:cubicBezTo>
                    <a:pt x="512" y="18"/>
                    <a:pt x="1025" y="-1"/>
                    <a:pt x="1539" y="0"/>
                  </a:cubicBezTo>
                  <a:cubicBezTo>
                    <a:pt x="11801" y="0"/>
                    <a:pt x="20647" y="7221"/>
                    <a:pt x="22701" y="17276"/>
                  </a:cubicBezTo>
                  <a:lnTo>
                    <a:pt x="1539" y="21600"/>
                  </a:lnTo>
                  <a:lnTo>
                    <a:pt x="-1" y="54"/>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grpSp>
      <p:graphicFrame>
        <p:nvGraphicFramePr>
          <p:cNvPr id="31832" name="Object 88"/>
          <p:cNvGraphicFramePr>
            <a:graphicFrameLocks noChangeAspect="1"/>
          </p:cNvGraphicFramePr>
          <p:nvPr/>
        </p:nvGraphicFramePr>
        <p:xfrm>
          <a:off x="4687888" y="2492375"/>
          <a:ext cx="2455862" cy="771525"/>
        </p:xfrm>
        <a:graphic>
          <a:graphicData uri="http://schemas.openxmlformats.org/presentationml/2006/ole">
            <mc:AlternateContent xmlns:mc="http://schemas.openxmlformats.org/markup-compatibility/2006">
              <mc:Choice xmlns:v="urn:schemas-microsoft-com:vml" Requires="v">
                <p:oleObj spid="_x0000_s3076" name="" r:id="rId5" imgW="1177290" imgH="360045" progId="Equation.3">
                  <p:embed/>
                </p:oleObj>
              </mc:Choice>
              <mc:Fallback>
                <p:oleObj name="" r:id="rId5" imgW="1177290" imgH="360045" progId="Equation.3">
                  <p:embed/>
                  <p:pic>
                    <p:nvPicPr>
                      <p:cNvPr id="0" name="图片 3075"/>
                      <p:cNvPicPr/>
                      <p:nvPr/>
                    </p:nvPicPr>
                    <p:blipFill>
                      <a:blip r:embed="rId6">
                        <a:clrChange>
                          <a:clrFrom>
                            <a:srgbClr val="000000"/>
                          </a:clrFrom>
                          <a:clrTo>
                            <a:srgbClr val="FFFFFF"/>
                          </a:clrTo>
                        </a:clrChange>
                      </a:blip>
                      <a:stretch>
                        <a:fillRect/>
                      </a:stretch>
                    </p:blipFill>
                    <p:spPr>
                      <a:xfrm>
                        <a:off x="4687888" y="2492375"/>
                        <a:ext cx="2455862" cy="771525"/>
                      </a:xfrm>
                      <a:prstGeom prst="rect">
                        <a:avLst/>
                      </a:prstGeom>
                      <a:noFill/>
                      <a:ln w="38100">
                        <a:noFill/>
                        <a:miter/>
                      </a:ln>
                    </p:spPr>
                  </p:pic>
                </p:oleObj>
              </mc:Fallback>
            </mc:AlternateContent>
          </a:graphicData>
        </a:graphic>
      </p:graphicFrame>
      <p:graphicFrame>
        <p:nvGraphicFramePr>
          <p:cNvPr id="31833" name="Object 89"/>
          <p:cNvGraphicFramePr>
            <a:graphicFrameLocks noChangeAspect="1"/>
          </p:cNvGraphicFramePr>
          <p:nvPr/>
        </p:nvGraphicFramePr>
        <p:xfrm>
          <a:off x="4673600" y="3282950"/>
          <a:ext cx="2689225" cy="762000"/>
        </p:xfrm>
        <a:graphic>
          <a:graphicData uri="http://schemas.openxmlformats.org/presentationml/2006/ole">
            <mc:AlternateContent xmlns:mc="http://schemas.openxmlformats.org/markup-compatibility/2006">
              <mc:Choice xmlns:v="urn:schemas-microsoft-com:vml" Requires="v">
                <p:oleObj spid="_x0000_s3077" name="" r:id="rId7" imgW="1303655" imgH="360045" progId="Equation.3">
                  <p:embed/>
                </p:oleObj>
              </mc:Choice>
              <mc:Fallback>
                <p:oleObj name="" r:id="rId7" imgW="1303655" imgH="360045" progId="Equation.3">
                  <p:embed/>
                  <p:pic>
                    <p:nvPicPr>
                      <p:cNvPr id="0" name="图片 3076"/>
                      <p:cNvPicPr/>
                      <p:nvPr/>
                    </p:nvPicPr>
                    <p:blipFill>
                      <a:blip r:embed="rId8">
                        <a:clrChange>
                          <a:clrFrom>
                            <a:srgbClr val="000000"/>
                          </a:clrFrom>
                          <a:clrTo>
                            <a:srgbClr val="FFFFFF"/>
                          </a:clrTo>
                        </a:clrChange>
                      </a:blip>
                      <a:stretch>
                        <a:fillRect/>
                      </a:stretch>
                    </p:blipFill>
                    <p:spPr>
                      <a:xfrm>
                        <a:off x="4673600" y="3282950"/>
                        <a:ext cx="2689225" cy="762000"/>
                      </a:xfrm>
                      <a:prstGeom prst="rect">
                        <a:avLst/>
                      </a:prstGeom>
                      <a:noFill/>
                      <a:ln w="38100">
                        <a:noFill/>
                        <a:miter/>
                      </a:ln>
                    </p:spPr>
                  </p:pic>
                </p:oleObj>
              </mc:Fallback>
            </mc:AlternateContent>
          </a:graphicData>
        </a:graphic>
      </p:graphicFrame>
      <p:grpSp>
        <p:nvGrpSpPr>
          <p:cNvPr id="32004" name="Group 260"/>
          <p:cNvGrpSpPr/>
          <p:nvPr/>
        </p:nvGrpSpPr>
        <p:grpSpPr>
          <a:xfrm>
            <a:off x="4643438" y="404813"/>
            <a:ext cx="2516187" cy="1863725"/>
            <a:chOff x="3016" y="119"/>
            <a:chExt cx="1585" cy="1174"/>
          </a:xfrm>
        </p:grpSpPr>
        <p:sp>
          <p:nvSpPr>
            <p:cNvPr id="14355" name="Text Box 221"/>
            <p:cNvSpPr txBox="1"/>
            <p:nvPr/>
          </p:nvSpPr>
          <p:spPr>
            <a:xfrm>
              <a:off x="3198" y="119"/>
              <a:ext cx="233"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14356" name="Line 222"/>
            <p:cNvSpPr/>
            <p:nvPr/>
          </p:nvSpPr>
          <p:spPr>
            <a:xfrm flipV="1">
              <a:off x="3640" y="503"/>
              <a:ext cx="0" cy="192"/>
            </a:xfrm>
            <a:prstGeom prst="line">
              <a:avLst/>
            </a:prstGeom>
            <a:ln w="38100" cap="flat" cmpd="sng">
              <a:solidFill>
                <a:srgbClr val="FFCC00"/>
              </a:solidFill>
              <a:prstDash val="solid"/>
              <a:headEnd type="none" w="med" len="med"/>
              <a:tailEnd type="none" w="med" len="med"/>
            </a:ln>
          </p:spPr>
        </p:sp>
        <p:sp>
          <p:nvSpPr>
            <p:cNvPr id="14357" name="Line 223"/>
            <p:cNvSpPr/>
            <p:nvPr/>
          </p:nvSpPr>
          <p:spPr>
            <a:xfrm flipH="1" flipV="1">
              <a:off x="3640" y="1079"/>
              <a:ext cx="0" cy="192"/>
            </a:xfrm>
            <a:prstGeom prst="line">
              <a:avLst/>
            </a:prstGeom>
            <a:ln w="38100" cap="flat" cmpd="sng">
              <a:solidFill>
                <a:srgbClr val="FFCC00"/>
              </a:solidFill>
              <a:prstDash val="solid"/>
              <a:headEnd type="none" w="med" len="med"/>
              <a:tailEnd type="none" w="med" len="med"/>
            </a:ln>
          </p:spPr>
        </p:sp>
        <p:sp>
          <p:nvSpPr>
            <p:cNvPr id="14358" name="Line 224"/>
            <p:cNvSpPr/>
            <p:nvPr/>
          </p:nvSpPr>
          <p:spPr>
            <a:xfrm flipV="1">
              <a:off x="3904" y="1083"/>
              <a:ext cx="0" cy="192"/>
            </a:xfrm>
            <a:prstGeom prst="line">
              <a:avLst/>
            </a:prstGeom>
            <a:ln w="38100" cap="flat" cmpd="sng">
              <a:solidFill>
                <a:srgbClr val="FFCC00"/>
              </a:solidFill>
              <a:prstDash val="solid"/>
              <a:headEnd type="none" w="med" len="med"/>
              <a:tailEnd type="none" w="med" len="med"/>
            </a:ln>
          </p:spPr>
        </p:sp>
        <p:sp>
          <p:nvSpPr>
            <p:cNvPr id="14359" name="Line 225"/>
            <p:cNvSpPr/>
            <p:nvPr/>
          </p:nvSpPr>
          <p:spPr>
            <a:xfrm flipV="1">
              <a:off x="3904" y="525"/>
              <a:ext cx="0" cy="192"/>
            </a:xfrm>
            <a:prstGeom prst="line">
              <a:avLst/>
            </a:prstGeom>
            <a:ln w="38100" cap="flat" cmpd="sng">
              <a:solidFill>
                <a:srgbClr val="FFCC00"/>
              </a:solidFill>
              <a:prstDash val="solid"/>
              <a:headEnd type="none" w="med" len="med"/>
              <a:tailEnd type="none" w="med" len="med"/>
            </a:ln>
          </p:spPr>
        </p:sp>
        <p:sp>
          <p:nvSpPr>
            <p:cNvPr id="14360" name="Line 226"/>
            <p:cNvSpPr/>
            <p:nvPr/>
          </p:nvSpPr>
          <p:spPr>
            <a:xfrm>
              <a:off x="3160" y="503"/>
              <a:ext cx="480" cy="0"/>
            </a:xfrm>
            <a:prstGeom prst="line">
              <a:avLst/>
            </a:prstGeom>
            <a:ln w="38100" cap="flat" cmpd="sng">
              <a:solidFill>
                <a:srgbClr val="FFCC00"/>
              </a:solidFill>
              <a:prstDash val="solid"/>
              <a:headEnd type="none" w="med" len="med"/>
              <a:tailEnd type="none" w="med" len="med"/>
            </a:ln>
          </p:spPr>
        </p:sp>
        <p:sp>
          <p:nvSpPr>
            <p:cNvPr id="14361" name="Line 227"/>
            <p:cNvSpPr/>
            <p:nvPr/>
          </p:nvSpPr>
          <p:spPr>
            <a:xfrm>
              <a:off x="3160" y="1271"/>
              <a:ext cx="480" cy="0"/>
            </a:xfrm>
            <a:prstGeom prst="line">
              <a:avLst/>
            </a:prstGeom>
            <a:ln w="38100" cap="flat" cmpd="sng">
              <a:solidFill>
                <a:srgbClr val="FFCC00"/>
              </a:solidFill>
              <a:prstDash val="solid"/>
              <a:headEnd type="none" w="med" len="med"/>
              <a:tailEnd type="none" w="med" len="med"/>
            </a:ln>
          </p:spPr>
        </p:sp>
        <p:sp>
          <p:nvSpPr>
            <p:cNvPr id="14362" name="Line 228"/>
            <p:cNvSpPr/>
            <p:nvPr/>
          </p:nvSpPr>
          <p:spPr>
            <a:xfrm>
              <a:off x="3904" y="525"/>
              <a:ext cx="480" cy="0"/>
            </a:xfrm>
            <a:prstGeom prst="line">
              <a:avLst/>
            </a:prstGeom>
            <a:ln w="38100" cap="flat" cmpd="sng">
              <a:solidFill>
                <a:srgbClr val="FFCC00"/>
              </a:solidFill>
              <a:prstDash val="solid"/>
              <a:headEnd type="none" w="med" len="med"/>
              <a:tailEnd type="none" w="med" len="med"/>
            </a:ln>
          </p:spPr>
        </p:sp>
        <p:sp>
          <p:nvSpPr>
            <p:cNvPr id="14363" name="Line 229"/>
            <p:cNvSpPr/>
            <p:nvPr/>
          </p:nvSpPr>
          <p:spPr>
            <a:xfrm>
              <a:off x="3904" y="1269"/>
              <a:ext cx="480" cy="0"/>
            </a:xfrm>
            <a:prstGeom prst="line">
              <a:avLst/>
            </a:prstGeom>
            <a:ln w="38100" cap="flat" cmpd="sng">
              <a:solidFill>
                <a:srgbClr val="FFCC00"/>
              </a:solidFill>
              <a:prstDash val="solid"/>
              <a:headEnd type="none" w="med" len="med"/>
              <a:tailEnd type="none" w="med" len="med"/>
            </a:ln>
          </p:spPr>
        </p:sp>
        <p:sp>
          <p:nvSpPr>
            <p:cNvPr id="14364" name="Text Box 230"/>
            <p:cNvSpPr txBox="1"/>
            <p:nvPr/>
          </p:nvSpPr>
          <p:spPr>
            <a:xfrm>
              <a:off x="3436" y="519"/>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4365" name="Text Box 231"/>
            <p:cNvSpPr txBox="1"/>
            <p:nvPr/>
          </p:nvSpPr>
          <p:spPr>
            <a:xfrm>
              <a:off x="3969" y="981"/>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4366" name="Line 232"/>
            <p:cNvSpPr/>
            <p:nvPr/>
          </p:nvSpPr>
          <p:spPr>
            <a:xfrm>
              <a:off x="3160" y="429"/>
              <a:ext cx="288" cy="0"/>
            </a:xfrm>
            <a:prstGeom prst="line">
              <a:avLst/>
            </a:prstGeom>
            <a:ln w="38100" cap="flat" cmpd="sng">
              <a:solidFill>
                <a:srgbClr val="00FFFF"/>
              </a:solidFill>
              <a:prstDash val="solid"/>
              <a:headEnd type="none" w="med" len="med"/>
              <a:tailEnd type="triangle" w="med" len="med"/>
            </a:ln>
          </p:spPr>
        </p:sp>
        <p:sp>
          <p:nvSpPr>
            <p:cNvPr id="14367" name="Text Box 233"/>
            <p:cNvSpPr txBox="1"/>
            <p:nvPr/>
          </p:nvSpPr>
          <p:spPr>
            <a:xfrm>
              <a:off x="3390" y="743"/>
              <a:ext cx="29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14368" name="Text Box 234"/>
            <p:cNvSpPr txBox="1"/>
            <p:nvPr/>
          </p:nvSpPr>
          <p:spPr>
            <a:xfrm>
              <a:off x="3928" y="765"/>
              <a:ext cx="29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14369" name="Text Box 235"/>
            <p:cNvSpPr txBox="1"/>
            <p:nvPr/>
          </p:nvSpPr>
          <p:spPr>
            <a:xfrm>
              <a:off x="3024" y="485"/>
              <a:ext cx="225"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4370" name="Text Box 236"/>
            <p:cNvSpPr txBox="1"/>
            <p:nvPr/>
          </p:nvSpPr>
          <p:spPr>
            <a:xfrm>
              <a:off x="3034" y="885"/>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_</a:t>
              </a:r>
              <a:endParaRPr lang="en-US" altLang="zh-CN" sz="2400" b="1" dirty="0">
                <a:solidFill>
                  <a:schemeClr val="bg1"/>
                </a:solidFill>
                <a:latin typeface="Times New Roman" panose="02020603050405020304" pitchFamily="18" charset="0"/>
              </a:endParaRPr>
            </a:p>
          </p:txBody>
        </p:sp>
        <p:sp>
          <p:nvSpPr>
            <p:cNvPr id="14371" name="Text Box 237"/>
            <p:cNvSpPr txBox="1"/>
            <p:nvPr/>
          </p:nvSpPr>
          <p:spPr>
            <a:xfrm>
              <a:off x="3016" y="717"/>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14372" name="Text Box 238"/>
            <p:cNvSpPr txBox="1"/>
            <p:nvPr/>
          </p:nvSpPr>
          <p:spPr>
            <a:xfrm>
              <a:off x="4302" y="497"/>
              <a:ext cx="225"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4373" name="Text Box 239"/>
            <p:cNvSpPr txBox="1"/>
            <p:nvPr/>
          </p:nvSpPr>
          <p:spPr>
            <a:xfrm>
              <a:off x="4300" y="909"/>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_</a:t>
              </a:r>
              <a:endParaRPr lang="en-US" altLang="zh-CN" sz="2400" b="1" dirty="0">
                <a:solidFill>
                  <a:schemeClr val="bg1"/>
                </a:solidFill>
                <a:latin typeface="Times New Roman" panose="02020603050405020304" pitchFamily="18" charset="0"/>
              </a:endParaRPr>
            </a:p>
          </p:txBody>
        </p:sp>
        <p:sp>
          <p:nvSpPr>
            <p:cNvPr id="14374" name="Text Box 240"/>
            <p:cNvSpPr txBox="1"/>
            <p:nvPr/>
          </p:nvSpPr>
          <p:spPr>
            <a:xfrm>
              <a:off x="4314" y="765"/>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14375" name="Text Box 241"/>
            <p:cNvSpPr txBox="1"/>
            <p:nvPr/>
          </p:nvSpPr>
          <p:spPr>
            <a:xfrm>
              <a:off x="4168" y="141"/>
              <a:ext cx="233"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14376" name="Text Box 242"/>
            <p:cNvSpPr txBox="1"/>
            <p:nvPr/>
          </p:nvSpPr>
          <p:spPr>
            <a:xfrm>
              <a:off x="3640" y="201"/>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M</a:t>
              </a:r>
              <a:endParaRPr lang="en-US" altLang="zh-CN" sz="2400" b="1" dirty="0">
                <a:solidFill>
                  <a:schemeClr val="bg1"/>
                </a:solidFill>
                <a:latin typeface="Times New Roman" panose="02020603050405020304" pitchFamily="18" charset="0"/>
              </a:endParaRPr>
            </a:p>
          </p:txBody>
        </p:sp>
        <p:grpSp>
          <p:nvGrpSpPr>
            <p:cNvPr id="14377" name="Group 243"/>
            <p:cNvGrpSpPr/>
            <p:nvPr/>
          </p:nvGrpSpPr>
          <p:grpSpPr>
            <a:xfrm rot="5400000">
              <a:off x="3479" y="861"/>
              <a:ext cx="379" cy="57"/>
              <a:chOff x="1200" y="1584"/>
              <a:chExt cx="379" cy="45"/>
            </a:xfrm>
          </p:grpSpPr>
          <p:sp>
            <p:nvSpPr>
              <p:cNvPr id="14390" name="Arc 244"/>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4391" name="Arc 245"/>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4392" name="Arc 246"/>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4393" name="Arc 247"/>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4378" name="Oval 248"/>
            <p:cNvSpPr/>
            <p:nvPr/>
          </p:nvSpPr>
          <p:spPr>
            <a:xfrm>
              <a:off x="3112" y="481"/>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4379" name="Oval 249"/>
            <p:cNvSpPr/>
            <p:nvPr/>
          </p:nvSpPr>
          <p:spPr>
            <a:xfrm>
              <a:off x="3112" y="1245"/>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14380" name="Group 250"/>
            <p:cNvGrpSpPr/>
            <p:nvPr/>
          </p:nvGrpSpPr>
          <p:grpSpPr>
            <a:xfrm rot="-5400000" flipH="1">
              <a:off x="3689" y="873"/>
              <a:ext cx="379" cy="57"/>
              <a:chOff x="1200" y="1584"/>
              <a:chExt cx="379" cy="45"/>
            </a:xfrm>
          </p:grpSpPr>
          <p:sp>
            <p:nvSpPr>
              <p:cNvPr id="14386" name="Arc 251"/>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4387" name="Arc 252"/>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4388" name="Arc 253"/>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4389" name="Arc 254"/>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4381" name="Line 255"/>
            <p:cNvSpPr/>
            <p:nvPr/>
          </p:nvSpPr>
          <p:spPr>
            <a:xfrm flipH="1">
              <a:off x="4120" y="451"/>
              <a:ext cx="288" cy="0"/>
            </a:xfrm>
            <a:prstGeom prst="line">
              <a:avLst/>
            </a:prstGeom>
            <a:ln w="38100" cap="flat" cmpd="sng">
              <a:solidFill>
                <a:srgbClr val="00FFFF"/>
              </a:solidFill>
              <a:prstDash val="solid"/>
              <a:headEnd type="none" w="med" len="med"/>
              <a:tailEnd type="triangle" w="med" len="med"/>
            </a:ln>
          </p:spPr>
        </p:sp>
        <p:sp>
          <p:nvSpPr>
            <p:cNvPr id="14382" name="Oval 256"/>
            <p:cNvSpPr/>
            <p:nvPr/>
          </p:nvSpPr>
          <p:spPr>
            <a:xfrm>
              <a:off x="4384" y="1245"/>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4383" name="Oval 257"/>
            <p:cNvSpPr/>
            <p:nvPr/>
          </p:nvSpPr>
          <p:spPr>
            <a:xfrm>
              <a:off x="4378" y="503"/>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4384" name="Arc 258"/>
            <p:cNvSpPr/>
            <p:nvPr/>
          </p:nvSpPr>
          <p:spPr>
            <a:xfrm flipH="1">
              <a:off x="3544" y="368"/>
              <a:ext cx="148" cy="131"/>
            </a:xfrm>
            <a:custGeom>
              <a:avLst/>
              <a:gdLst/>
              <a:ahLst/>
              <a:cxnLst>
                <a:cxn ang="0">
                  <a:pos x="0" y="0"/>
                </a:cxn>
                <a:cxn ang="0">
                  <a:pos x="0" y="0"/>
                </a:cxn>
                <a:cxn ang="0">
                  <a:pos x="0" y="0"/>
                </a:cxn>
              </a:cxnLst>
              <a:pathLst>
                <a:path w="22702" h="21600" fill="none">
                  <a:moveTo>
                    <a:pt x="-1" y="54"/>
                  </a:moveTo>
                  <a:cubicBezTo>
                    <a:pt x="512" y="18"/>
                    <a:pt x="1025" y="-1"/>
                    <a:pt x="1539" y="0"/>
                  </a:cubicBezTo>
                  <a:cubicBezTo>
                    <a:pt x="11801" y="0"/>
                    <a:pt x="20647" y="7221"/>
                    <a:pt x="22701" y="17276"/>
                  </a:cubicBezTo>
                </a:path>
                <a:path w="22702" h="21600" stroke="0">
                  <a:moveTo>
                    <a:pt x="-1" y="54"/>
                  </a:moveTo>
                  <a:cubicBezTo>
                    <a:pt x="512" y="18"/>
                    <a:pt x="1025" y="-1"/>
                    <a:pt x="1539" y="0"/>
                  </a:cubicBezTo>
                  <a:cubicBezTo>
                    <a:pt x="11801" y="0"/>
                    <a:pt x="20647" y="7221"/>
                    <a:pt x="22701" y="17276"/>
                  </a:cubicBezTo>
                  <a:lnTo>
                    <a:pt x="1539" y="21600"/>
                  </a:lnTo>
                  <a:lnTo>
                    <a:pt x="-1" y="54"/>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4385" name="Arc 259"/>
            <p:cNvSpPr/>
            <p:nvPr/>
          </p:nvSpPr>
          <p:spPr>
            <a:xfrm>
              <a:off x="3850" y="376"/>
              <a:ext cx="148" cy="131"/>
            </a:xfrm>
            <a:custGeom>
              <a:avLst/>
              <a:gdLst/>
              <a:ahLst/>
              <a:cxnLst>
                <a:cxn ang="0">
                  <a:pos x="0" y="0"/>
                </a:cxn>
                <a:cxn ang="0">
                  <a:pos x="0" y="0"/>
                </a:cxn>
                <a:cxn ang="0">
                  <a:pos x="0" y="0"/>
                </a:cxn>
              </a:cxnLst>
              <a:pathLst>
                <a:path w="22702" h="21600" fill="none">
                  <a:moveTo>
                    <a:pt x="-1" y="54"/>
                  </a:moveTo>
                  <a:cubicBezTo>
                    <a:pt x="512" y="18"/>
                    <a:pt x="1025" y="-1"/>
                    <a:pt x="1539" y="0"/>
                  </a:cubicBezTo>
                  <a:cubicBezTo>
                    <a:pt x="11801" y="0"/>
                    <a:pt x="20647" y="7221"/>
                    <a:pt x="22701" y="17276"/>
                  </a:cubicBezTo>
                </a:path>
                <a:path w="22702" h="21600" stroke="0">
                  <a:moveTo>
                    <a:pt x="-1" y="54"/>
                  </a:moveTo>
                  <a:cubicBezTo>
                    <a:pt x="512" y="18"/>
                    <a:pt x="1025" y="-1"/>
                    <a:pt x="1539" y="0"/>
                  </a:cubicBezTo>
                  <a:cubicBezTo>
                    <a:pt x="11801" y="0"/>
                    <a:pt x="20647" y="7221"/>
                    <a:pt x="22701" y="17276"/>
                  </a:cubicBezTo>
                  <a:lnTo>
                    <a:pt x="1539" y="21600"/>
                  </a:lnTo>
                  <a:lnTo>
                    <a:pt x="-1" y="54"/>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grpSp>
      <p:sp>
        <p:nvSpPr>
          <p:cNvPr id="14344" name="Text Box 263"/>
          <p:cNvSpPr txBox="1"/>
          <p:nvPr/>
        </p:nvSpPr>
        <p:spPr>
          <a:xfrm>
            <a:off x="323850" y="0"/>
            <a:ext cx="609600" cy="519113"/>
          </a:xfrm>
          <a:prstGeom prst="rect">
            <a:avLst/>
          </a:prstGeom>
          <a:solidFill>
            <a:srgbClr val="990033"/>
          </a:solid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chemeClr val="bg1"/>
                </a:solidFill>
                <a:latin typeface="Times New Roman" panose="02020603050405020304" pitchFamily="18" charset="0"/>
              </a:rPr>
              <a:t>例</a:t>
            </a:r>
            <a:endParaRPr lang="zh-CN" altLang="en-US" sz="2800" b="1" dirty="0">
              <a:solidFill>
                <a:schemeClr val="bg1"/>
              </a:solidFill>
              <a:latin typeface="Times New Roman" panose="02020603050405020304" pitchFamily="18" charset="0"/>
            </a:endParaRPr>
          </a:p>
        </p:txBody>
      </p:sp>
      <p:sp>
        <p:nvSpPr>
          <p:cNvPr id="14345" name="Rectangle 283"/>
          <p:cNvSpPr/>
          <p:nvPr/>
        </p:nvSpPr>
        <p:spPr>
          <a:xfrm>
            <a:off x="1116013" y="0"/>
            <a:ext cx="447357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FFFF00"/>
                </a:solidFill>
                <a:ea typeface="仿宋_GB2312" pitchFamily="49" charset="-122"/>
              </a:rPr>
              <a:t>写出图示电路电压、电流关系式</a:t>
            </a:r>
            <a:endParaRPr lang="zh-CN" altLang="en-US" sz="2400" b="1" dirty="0">
              <a:solidFill>
                <a:srgbClr val="FFFF00"/>
              </a:solidFill>
              <a:ea typeface="仿宋_GB2312" pitchFamily="49" charset="-122"/>
            </a:endParaRPr>
          </a:p>
        </p:txBody>
      </p:sp>
      <p:grpSp>
        <p:nvGrpSpPr>
          <p:cNvPr id="32028" name="Group 284"/>
          <p:cNvGrpSpPr/>
          <p:nvPr/>
        </p:nvGrpSpPr>
        <p:grpSpPr>
          <a:xfrm>
            <a:off x="2032000" y="2646363"/>
            <a:ext cx="287338" cy="358775"/>
            <a:chOff x="4014" y="2432"/>
            <a:chExt cx="181" cy="226"/>
          </a:xfrm>
        </p:grpSpPr>
        <p:sp>
          <p:nvSpPr>
            <p:cNvPr id="14353" name="Line 285"/>
            <p:cNvSpPr/>
            <p:nvPr/>
          </p:nvSpPr>
          <p:spPr>
            <a:xfrm>
              <a:off x="4014" y="2568"/>
              <a:ext cx="181" cy="0"/>
            </a:xfrm>
            <a:prstGeom prst="line">
              <a:avLst/>
            </a:prstGeom>
            <a:ln w="50800" cap="flat" cmpd="sng">
              <a:solidFill>
                <a:srgbClr val="FF0000"/>
              </a:solidFill>
              <a:prstDash val="solid"/>
              <a:headEnd type="none" w="med" len="med"/>
              <a:tailEnd type="none" w="med" len="med"/>
            </a:ln>
          </p:spPr>
        </p:sp>
        <p:sp>
          <p:nvSpPr>
            <p:cNvPr id="14354" name="Line 286"/>
            <p:cNvSpPr/>
            <p:nvPr/>
          </p:nvSpPr>
          <p:spPr>
            <a:xfrm>
              <a:off x="4105" y="2432"/>
              <a:ext cx="0" cy="226"/>
            </a:xfrm>
            <a:prstGeom prst="line">
              <a:avLst/>
            </a:prstGeom>
            <a:ln w="50800" cap="flat" cmpd="sng">
              <a:solidFill>
                <a:srgbClr val="FF0000"/>
              </a:solidFill>
              <a:prstDash val="solid"/>
              <a:headEnd type="none" w="med" len="med"/>
              <a:tailEnd type="none" w="med" len="med"/>
            </a:ln>
          </p:spPr>
        </p:sp>
      </p:grpSp>
      <p:grpSp>
        <p:nvGrpSpPr>
          <p:cNvPr id="32031" name="Group 287"/>
          <p:cNvGrpSpPr/>
          <p:nvPr/>
        </p:nvGrpSpPr>
        <p:grpSpPr>
          <a:xfrm>
            <a:off x="1239838" y="3438525"/>
            <a:ext cx="287337" cy="358775"/>
            <a:chOff x="4014" y="2432"/>
            <a:chExt cx="181" cy="226"/>
          </a:xfrm>
        </p:grpSpPr>
        <p:sp>
          <p:nvSpPr>
            <p:cNvPr id="14351" name="Line 288"/>
            <p:cNvSpPr/>
            <p:nvPr/>
          </p:nvSpPr>
          <p:spPr>
            <a:xfrm>
              <a:off x="4014" y="2568"/>
              <a:ext cx="181" cy="0"/>
            </a:xfrm>
            <a:prstGeom prst="line">
              <a:avLst/>
            </a:prstGeom>
            <a:ln w="50800" cap="flat" cmpd="sng">
              <a:solidFill>
                <a:srgbClr val="FF0000"/>
              </a:solidFill>
              <a:prstDash val="solid"/>
              <a:headEnd type="none" w="med" len="med"/>
              <a:tailEnd type="none" w="med" len="med"/>
            </a:ln>
          </p:spPr>
        </p:sp>
        <p:sp>
          <p:nvSpPr>
            <p:cNvPr id="14352" name="Line 289"/>
            <p:cNvSpPr/>
            <p:nvPr/>
          </p:nvSpPr>
          <p:spPr>
            <a:xfrm>
              <a:off x="4105" y="2432"/>
              <a:ext cx="0" cy="226"/>
            </a:xfrm>
            <a:prstGeom prst="line">
              <a:avLst/>
            </a:prstGeom>
            <a:ln w="50800" cap="flat" cmpd="sng">
              <a:solidFill>
                <a:srgbClr val="FF0000"/>
              </a:solidFill>
              <a:prstDash val="solid"/>
              <a:headEnd type="none" w="med" len="med"/>
              <a:tailEnd type="none" w="med" len="med"/>
            </a:ln>
          </p:spPr>
        </p:sp>
      </p:grpSp>
      <p:sp>
        <p:nvSpPr>
          <p:cNvPr id="32035" name="Line 291"/>
          <p:cNvSpPr/>
          <p:nvPr/>
        </p:nvSpPr>
        <p:spPr>
          <a:xfrm>
            <a:off x="6084888" y="2924175"/>
            <a:ext cx="215900" cy="0"/>
          </a:xfrm>
          <a:prstGeom prst="line">
            <a:avLst/>
          </a:prstGeom>
          <a:ln w="50800" cap="flat" cmpd="sng">
            <a:solidFill>
              <a:srgbClr val="FF0000"/>
            </a:solidFill>
            <a:prstDash val="solid"/>
            <a:headEnd type="none" w="med" len="med"/>
            <a:tailEnd type="none" w="med" len="med"/>
          </a:ln>
        </p:spPr>
      </p:sp>
      <p:sp>
        <p:nvSpPr>
          <p:cNvPr id="32037" name="Line 293"/>
          <p:cNvSpPr/>
          <p:nvPr/>
        </p:nvSpPr>
        <p:spPr>
          <a:xfrm>
            <a:off x="5292725" y="3716338"/>
            <a:ext cx="215900" cy="0"/>
          </a:xfrm>
          <a:prstGeom prst="line">
            <a:avLst/>
          </a:prstGeom>
          <a:ln w="50800" cap="flat" cmpd="sng">
            <a:solidFill>
              <a:srgbClr val="FF0000"/>
            </a:solidFill>
            <a:prstDash val="solid"/>
            <a:headEnd type="none" w="med" len="med"/>
            <a:tailEnd type="none" w="med" len="med"/>
          </a:ln>
        </p:spPr>
      </p:sp>
      <p:sp>
        <p:nvSpPr>
          <p:cNvPr id="32044" name="Rectangle 300"/>
          <p:cNvSpPr/>
          <p:nvPr/>
        </p:nvSpPr>
        <p:spPr>
          <a:xfrm>
            <a:off x="323850" y="4365625"/>
            <a:ext cx="8316913" cy="1844675"/>
          </a:xfrm>
          <a:prstGeom prst="rect">
            <a:avLst/>
          </a:prstGeom>
          <a:solidFill>
            <a:srgbClr val="990033"/>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400" b="1" dirty="0">
                <a:solidFill>
                  <a:schemeClr val="bg1"/>
                </a:solidFill>
                <a:ea typeface="仿宋_GB2312" pitchFamily="49" charset="-122"/>
              </a:rPr>
              <a:t>（</a:t>
            </a:r>
            <a:r>
              <a:rPr lang="en-US" altLang="zh-CN" sz="2400" b="1" dirty="0">
                <a:solidFill>
                  <a:schemeClr val="bg1"/>
                </a:solidFill>
                <a:ea typeface="仿宋_GB2312" pitchFamily="49" charset="-122"/>
              </a:rPr>
              <a:t>2</a:t>
            </a:r>
            <a:r>
              <a:rPr lang="zh-CN" altLang="en-US" sz="2400" b="1" dirty="0">
                <a:solidFill>
                  <a:schemeClr val="bg1"/>
                </a:solidFill>
                <a:ea typeface="仿宋_GB2312" pitchFamily="49" charset="-122"/>
              </a:rPr>
              <a:t>）、当两线圈电流均从同名端流入（或流出）时，互感电压与该线圈中的自感电压同号。否则，当两线圈电流从异名端流入（或流出）时，互感电压与自感电压异号。</a:t>
            </a:r>
            <a:endParaRPr lang="zh-CN" altLang="en-US" sz="2400" b="1" dirty="0">
              <a:solidFill>
                <a:schemeClr val="bg1"/>
              </a:solidFill>
              <a:ea typeface="仿宋_GB2312" pitchFamily="49" charset="-122"/>
            </a:endParaRPr>
          </a:p>
          <a:p>
            <a:pPr marL="0" lvl="0" indent="0" eaLnBrk="1" hangingPunct="1">
              <a:lnSpc>
                <a:spcPct val="120000"/>
              </a:lnSpc>
              <a:spcBef>
                <a:spcPct val="0"/>
              </a:spcBef>
              <a:buNone/>
            </a:pPr>
            <a:endParaRPr lang="en-US" altLang="zh-CN" sz="2400" b="1" dirty="0">
              <a:solidFill>
                <a:schemeClr val="bg1"/>
              </a:solidFill>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1752"/>
                                        </p:tgtEl>
                                        <p:attrNameLst>
                                          <p:attrName>style.visibility</p:attrName>
                                        </p:attrNameLst>
                                      </p:cBhvr>
                                      <p:to>
                                        <p:strVal val="visible"/>
                                      </p:to>
                                    </p:set>
                                    <p:anim calcmode="lin" valueType="num">
                                      <p:cBhvr>
                                        <p:cTn id="7" dur="1000" fill="hold"/>
                                        <p:tgtEl>
                                          <p:spTgt spid="31752"/>
                                        </p:tgtEl>
                                        <p:attrNameLst>
                                          <p:attrName>ppt_w</p:attrName>
                                        </p:attrNameLst>
                                      </p:cBhvr>
                                      <p:tavLst>
                                        <p:tav tm="0">
                                          <p:val>
                                            <p:fltVal val="0.000000"/>
                                          </p:val>
                                        </p:tav>
                                        <p:tav tm="100000">
                                          <p:val>
                                            <p:strVal val="#ppt_w"/>
                                          </p:val>
                                        </p:tav>
                                      </p:tavLst>
                                    </p:anim>
                                    <p:anim calcmode="lin" valueType="num">
                                      <p:cBhvr>
                                        <p:cTn id="8" dur="1000" fill="hold"/>
                                        <p:tgtEl>
                                          <p:spTgt spid="31752"/>
                                        </p:tgtEl>
                                        <p:attrNameLst>
                                          <p:attrName>ppt_h</p:attrName>
                                        </p:attrNameLst>
                                      </p:cBhvr>
                                      <p:tavLst>
                                        <p:tav tm="0">
                                          <p:val>
                                            <p:fltVal val="0.000000"/>
                                          </p:val>
                                        </p:tav>
                                        <p:tav tm="100000">
                                          <p:val>
                                            <p:strVal val="#ppt_h"/>
                                          </p:val>
                                        </p:tav>
                                      </p:tavLst>
                                    </p:anim>
                                  </p:childTnLst>
                                </p:cTn>
                              </p:par>
                            </p:childTnLst>
                          </p:cTn>
                        </p:par>
                        <p:par>
                          <p:cTn id="9" fill="hold">
                            <p:stCondLst>
                              <p:cond delay="1000"/>
                            </p:stCondLst>
                            <p:childTnLst>
                              <p:par>
                                <p:cTn id="10" presetID="20" presetClass="entr" presetSubtype="0" fill="hold" nodeType="afterEffect">
                                  <p:stCondLst>
                                    <p:cond delay="0"/>
                                  </p:stCondLst>
                                  <p:childTnLst>
                                    <p:set>
                                      <p:cBhvr>
                                        <p:cTn id="11" dur="1" fill="hold">
                                          <p:stCondLst>
                                            <p:cond delay="0"/>
                                          </p:stCondLst>
                                        </p:cTn>
                                        <p:tgtEl>
                                          <p:spTgt spid="32004"/>
                                        </p:tgtEl>
                                        <p:attrNameLst>
                                          <p:attrName>style.visibility</p:attrName>
                                        </p:attrNameLst>
                                      </p:cBhvr>
                                      <p:to>
                                        <p:strVal val="visible"/>
                                      </p:to>
                                    </p:set>
                                    <p:animEffect transition="in" filter="wedge">
                                      <p:cBhvr>
                                        <p:cTn id="12" dur="2000"/>
                                        <p:tgtEl>
                                          <p:spTgt spid="320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748"/>
                                        </p:tgtEl>
                                        <p:attrNameLst>
                                          <p:attrName>style.visibility</p:attrName>
                                        </p:attrNameLst>
                                      </p:cBhvr>
                                      <p:to>
                                        <p:strVal val="visible"/>
                                      </p:to>
                                    </p:set>
                                    <p:animEffect transition="in" filter="wipe(left)">
                                      <p:cBhvr>
                                        <p:cTn id="17" dur="2000"/>
                                        <p:tgtEl>
                                          <p:spTgt spid="317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749"/>
                                        </p:tgtEl>
                                        <p:attrNameLst>
                                          <p:attrName>style.visibility</p:attrName>
                                        </p:attrNameLst>
                                      </p:cBhvr>
                                      <p:to>
                                        <p:strVal val="visible"/>
                                      </p:to>
                                    </p:set>
                                    <p:animEffect transition="in" filter="wipe(left)">
                                      <p:cBhvr>
                                        <p:cTn id="22" dur="2000"/>
                                        <p:tgtEl>
                                          <p:spTgt spid="3174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2028"/>
                                        </p:tgtEl>
                                        <p:attrNameLst>
                                          <p:attrName>style.visibility</p:attrName>
                                        </p:attrNameLst>
                                      </p:cBhvr>
                                      <p:to>
                                        <p:strVal val="visible"/>
                                      </p:to>
                                    </p:set>
                                    <p:anim calcmode="lin" valueType="num">
                                      <p:cBhvr additive="base">
                                        <p:cTn id="27" dur="500" fill="hold"/>
                                        <p:tgtEl>
                                          <p:spTgt spid="32028"/>
                                        </p:tgtEl>
                                        <p:attrNameLst>
                                          <p:attrName>ppt_x</p:attrName>
                                        </p:attrNameLst>
                                      </p:cBhvr>
                                      <p:tavLst>
                                        <p:tav tm="0">
                                          <p:val>
                                            <p:strVal val="#ppt_x"/>
                                          </p:val>
                                        </p:tav>
                                        <p:tav tm="100000">
                                          <p:val>
                                            <p:strVal val="#ppt_x"/>
                                          </p:val>
                                        </p:tav>
                                      </p:tavLst>
                                    </p:anim>
                                    <p:anim calcmode="lin" valueType="num">
                                      <p:cBhvr additive="base">
                                        <p:cTn id="28" dur="500" fill="hold"/>
                                        <p:tgtEl>
                                          <p:spTgt spid="3202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2031"/>
                                        </p:tgtEl>
                                        <p:attrNameLst>
                                          <p:attrName>style.visibility</p:attrName>
                                        </p:attrNameLst>
                                      </p:cBhvr>
                                      <p:to>
                                        <p:strVal val="visible"/>
                                      </p:to>
                                    </p:set>
                                    <p:anim calcmode="lin" valueType="num">
                                      <p:cBhvr additive="base">
                                        <p:cTn id="33" dur="500" fill="hold"/>
                                        <p:tgtEl>
                                          <p:spTgt spid="32031"/>
                                        </p:tgtEl>
                                        <p:attrNameLst>
                                          <p:attrName>ppt_x</p:attrName>
                                        </p:attrNameLst>
                                      </p:cBhvr>
                                      <p:tavLst>
                                        <p:tav tm="0">
                                          <p:val>
                                            <p:strVal val="#ppt_x"/>
                                          </p:val>
                                        </p:tav>
                                        <p:tav tm="100000">
                                          <p:val>
                                            <p:strVal val="#ppt_x"/>
                                          </p:val>
                                        </p:tav>
                                      </p:tavLst>
                                    </p:anim>
                                    <p:anim calcmode="lin" valueType="num">
                                      <p:cBhvr additive="base">
                                        <p:cTn id="34" dur="500" fill="hold"/>
                                        <p:tgtEl>
                                          <p:spTgt spid="3203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1832"/>
                                        </p:tgtEl>
                                        <p:attrNameLst>
                                          <p:attrName>style.visibility</p:attrName>
                                        </p:attrNameLst>
                                      </p:cBhvr>
                                      <p:to>
                                        <p:strVal val="visible"/>
                                      </p:to>
                                    </p:set>
                                    <p:animEffect transition="in" filter="wipe(left)">
                                      <p:cBhvr>
                                        <p:cTn id="39" dur="2000"/>
                                        <p:tgtEl>
                                          <p:spTgt spid="3183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1833"/>
                                        </p:tgtEl>
                                        <p:attrNameLst>
                                          <p:attrName>style.visibility</p:attrName>
                                        </p:attrNameLst>
                                      </p:cBhvr>
                                      <p:to>
                                        <p:strVal val="visible"/>
                                      </p:to>
                                    </p:set>
                                    <p:animEffect transition="in" filter="wipe(left)">
                                      <p:cBhvr>
                                        <p:cTn id="44" dur="2000"/>
                                        <p:tgtEl>
                                          <p:spTgt spid="31833"/>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2035"/>
                                        </p:tgtEl>
                                        <p:attrNameLst>
                                          <p:attrName>style.visibility</p:attrName>
                                        </p:attrNameLst>
                                      </p:cBhvr>
                                      <p:to>
                                        <p:strVal val="visible"/>
                                      </p:to>
                                    </p:set>
                                    <p:anim calcmode="lin" valueType="num">
                                      <p:cBhvr additive="base">
                                        <p:cTn id="49" dur="500" fill="hold"/>
                                        <p:tgtEl>
                                          <p:spTgt spid="32035"/>
                                        </p:tgtEl>
                                        <p:attrNameLst>
                                          <p:attrName>ppt_x</p:attrName>
                                        </p:attrNameLst>
                                      </p:cBhvr>
                                      <p:tavLst>
                                        <p:tav tm="0">
                                          <p:val>
                                            <p:strVal val="#ppt_x"/>
                                          </p:val>
                                        </p:tav>
                                        <p:tav tm="100000">
                                          <p:val>
                                            <p:strVal val="#ppt_x"/>
                                          </p:val>
                                        </p:tav>
                                      </p:tavLst>
                                    </p:anim>
                                    <p:anim calcmode="lin" valueType="num">
                                      <p:cBhvr additive="base">
                                        <p:cTn id="50" dur="500" fill="hold"/>
                                        <p:tgtEl>
                                          <p:spTgt spid="3203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2037"/>
                                        </p:tgtEl>
                                        <p:attrNameLst>
                                          <p:attrName>style.visibility</p:attrName>
                                        </p:attrNameLst>
                                      </p:cBhvr>
                                      <p:to>
                                        <p:strVal val="visible"/>
                                      </p:to>
                                    </p:set>
                                    <p:anim calcmode="lin" valueType="num">
                                      <p:cBhvr additive="base">
                                        <p:cTn id="55" dur="500" fill="hold"/>
                                        <p:tgtEl>
                                          <p:spTgt spid="32037"/>
                                        </p:tgtEl>
                                        <p:attrNameLst>
                                          <p:attrName>ppt_x</p:attrName>
                                        </p:attrNameLst>
                                      </p:cBhvr>
                                      <p:tavLst>
                                        <p:tav tm="0">
                                          <p:val>
                                            <p:strVal val="#ppt_x"/>
                                          </p:val>
                                        </p:tav>
                                        <p:tav tm="100000">
                                          <p:val>
                                            <p:strVal val="#ppt_x"/>
                                          </p:val>
                                        </p:tav>
                                      </p:tavLst>
                                    </p:anim>
                                    <p:anim calcmode="lin" valueType="num">
                                      <p:cBhvr additive="base">
                                        <p:cTn id="56" dur="500" fill="hold"/>
                                        <p:tgtEl>
                                          <p:spTgt spid="3203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32044"/>
                                        </p:tgtEl>
                                        <p:attrNameLst>
                                          <p:attrName>style.visibility</p:attrName>
                                        </p:attrNameLst>
                                      </p:cBhvr>
                                      <p:to>
                                        <p:strVal val="visible"/>
                                      </p:to>
                                    </p:set>
                                    <p:animEffect transition="in" filter="wipe(left)">
                                      <p:cBhvr>
                                        <p:cTn id="61" dur="1000"/>
                                        <p:tgtEl>
                                          <p:spTgt spid="32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7042" name="Object 2"/>
          <p:cNvGraphicFramePr>
            <a:graphicFrameLocks noChangeAspect="1"/>
          </p:cNvGraphicFramePr>
          <p:nvPr/>
        </p:nvGraphicFramePr>
        <p:xfrm>
          <a:off x="744538" y="2960688"/>
          <a:ext cx="2708275" cy="812800"/>
        </p:xfrm>
        <a:graphic>
          <a:graphicData uri="http://schemas.openxmlformats.org/presentationml/2006/ole">
            <mc:AlternateContent xmlns:mc="http://schemas.openxmlformats.org/markup-compatibility/2006">
              <mc:Choice xmlns:v="urn:schemas-microsoft-com:vml" Requires="v">
                <p:oleObj spid="_x0000_s3084" name="" r:id="rId1" imgW="1313180" imgH="379095" progId="Equation.3">
                  <p:embed/>
                </p:oleObj>
              </mc:Choice>
              <mc:Fallback>
                <p:oleObj name="" r:id="rId1" imgW="1313180" imgH="379095" progId="Equation.3">
                  <p:embed/>
                  <p:pic>
                    <p:nvPicPr>
                      <p:cNvPr id="0" name="图片 3083"/>
                      <p:cNvPicPr/>
                      <p:nvPr/>
                    </p:nvPicPr>
                    <p:blipFill>
                      <a:blip r:embed="rId2">
                        <a:clrChange>
                          <a:clrFrom>
                            <a:srgbClr val="000000"/>
                          </a:clrFrom>
                          <a:clrTo>
                            <a:srgbClr val="FFFFFF"/>
                          </a:clrTo>
                        </a:clrChange>
                      </a:blip>
                      <a:stretch>
                        <a:fillRect/>
                      </a:stretch>
                    </p:blipFill>
                    <p:spPr>
                      <a:xfrm>
                        <a:off x="744538" y="2960688"/>
                        <a:ext cx="2708275" cy="812800"/>
                      </a:xfrm>
                      <a:prstGeom prst="rect">
                        <a:avLst/>
                      </a:prstGeom>
                      <a:noFill/>
                      <a:ln w="38100">
                        <a:noFill/>
                        <a:miter/>
                      </a:ln>
                    </p:spPr>
                  </p:pic>
                </p:oleObj>
              </mc:Fallback>
            </mc:AlternateContent>
          </a:graphicData>
        </a:graphic>
      </p:graphicFrame>
      <p:graphicFrame>
        <p:nvGraphicFramePr>
          <p:cNvPr id="87043" name="Object 3"/>
          <p:cNvGraphicFramePr>
            <a:graphicFrameLocks noChangeAspect="1"/>
          </p:cNvGraphicFramePr>
          <p:nvPr/>
        </p:nvGraphicFramePr>
        <p:xfrm>
          <a:off x="644525" y="3708400"/>
          <a:ext cx="2870200" cy="822325"/>
        </p:xfrm>
        <a:graphic>
          <a:graphicData uri="http://schemas.openxmlformats.org/presentationml/2006/ole">
            <mc:AlternateContent xmlns:mc="http://schemas.openxmlformats.org/markup-compatibility/2006">
              <mc:Choice xmlns:v="urn:schemas-microsoft-com:vml" Requires="v">
                <p:oleObj spid="_x0000_s3086" name="" r:id="rId3" imgW="1293495" imgH="360045" progId="Equation.3">
                  <p:embed/>
                </p:oleObj>
              </mc:Choice>
              <mc:Fallback>
                <p:oleObj name="" r:id="rId3" imgW="1293495" imgH="360045" progId="Equation.3">
                  <p:embed/>
                  <p:pic>
                    <p:nvPicPr>
                      <p:cNvPr id="0" name="图片 3085"/>
                      <p:cNvPicPr/>
                      <p:nvPr/>
                    </p:nvPicPr>
                    <p:blipFill>
                      <a:blip r:embed="rId4">
                        <a:clrChange>
                          <a:clrFrom>
                            <a:srgbClr val="000000"/>
                          </a:clrFrom>
                          <a:clrTo>
                            <a:srgbClr val="FFFFFF"/>
                          </a:clrTo>
                        </a:clrChange>
                      </a:blip>
                      <a:stretch>
                        <a:fillRect/>
                      </a:stretch>
                    </p:blipFill>
                    <p:spPr>
                      <a:xfrm>
                        <a:off x="644525" y="3708400"/>
                        <a:ext cx="2870200" cy="822325"/>
                      </a:xfrm>
                      <a:prstGeom prst="rect">
                        <a:avLst/>
                      </a:prstGeom>
                      <a:noFill/>
                      <a:ln w="38100">
                        <a:noFill/>
                        <a:miter/>
                      </a:ln>
                    </p:spPr>
                  </p:pic>
                </p:oleObj>
              </mc:Fallback>
            </mc:AlternateContent>
          </a:graphicData>
        </a:graphic>
      </p:graphicFrame>
      <p:graphicFrame>
        <p:nvGraphicFramePr>
          <p:cNvPr id="87084" name="Object 44"/>
          <p:cNvGraphicFramePr>
            <a:graphicFrameLocks noChangeAspect="1"/>
          </p:cNvGraphicFramePr>
          <p:nvPr/>
        </p:nvGraphicFramePr>
        <p:xfrm>
          <a:off x="4613275" y="2987675"/>
          <a:ext cx="2643188" cy="771525"/>
        </p:xfrm>
        <a:graphic>
          <a:graphicData uri="http://schemas.openxmlformats.org/presentationml/2006/ole">
            <mc:AlternateContent xmlns:mc="http://schemas.openxmlformats.org/markup-compatibility/2006">
              <mc:Choice xmlns:v="urn:schemas-microsoft-com:vml" Requires="v">
                <p:oleObj spid="_x0000_s3087" name="" r:id="rId5" imgW="1264285" imgH="360045" progId="Equation.3">
                  <p:embed/>
                </p:oleObj>
              </mc:Choice>
              <mc:Fallback>
                <p:oleObj name="" r:id="rId5" imgW="1264285" imgH="360045" progId="Equation.3">
                  <p:embed/>
                  <p:pic>
                    <p:nvPicPr>
                      <p:cNvPr id="0" name="图片 3086"/>
                      <p:cNvPicPr/>
                      <p:nvPr/>
                    </p:nvPicPr>
                    <p:blipFill>
                      <a:blip r:embed="rId6">
                        <a:clrChange>
                          <a:clrFrom>
                            <a:srgbClr val="000000"/>
                          </a:clrFrom>
                          <a:clrTo>
                            <a:srgbClr val="FFFFFF"/>
                          </a:clrTo>
                        </a:clrChange>
                      </a:blip>
                      <a:stretch>
                        <a:fillRect/>
                      </a:stretch>
                    </p:blipFill>
                    <p:spPr>
                      <a:xfrm>
                        <a:off x="4613275" y="2987675"/>
                        <a:ext cx="2643188" cy="771525"/>
                      </a:xfrm>
                      <a:prstGeom prst="rect">
                        <a:avLst/>
                      </a:prstGeom>
                      <a:noFill/>
                      <a:ln w="38100">
                        <a:noFill/>
                        <a:miter/>
                      </a:ln>
                    </p:spPr>
                  </p:pic>
                </p:oleObj>
              </mc:Fallback>
            </mc:AlternateContent>
          </a:graphicData>
        </a:graphic>
      </p:graphicFrame>
      <p:graphicFrame>
        <p:nvGraphicFramePr>
          <p:cNvPr id="87085" name="Object 45"/>
          <p:cNvGraphicFramePr>
            <a:graphicFrameLocks noChangeAspect="1"/>
          </p:cNvGraphicFramePr>
          <p:nvPr/>
        </p:nvGraphicFramePr>
        <p:xfrm>
          <a:off x="4705350" y="3778250"/>
          <a:ext cx="2662238" cy="762000"/>
        </p:xfrm>
        <a:graphic>
          <a:graphicData uri="http://schemas.openxmlformats.org/presentationml/2006/ole">
            <mc:AlternateContent xmlns:mc="http://schemas.openxmlformats.org/markup-compatibility/2006">
              <mc:Choice xmlns:v="urn:schemas-microsoft-com:vml" Requires="v">
                <p:oleObj spid="_x0000_s3085" name="" r:id="rId7" imgW="1293495" imgH="360045" progId="Equation.3">
                  <p:embed/>
                </p:oleObj>
              </mc:Choice>
              <mc:Fallback>
                <p:oleObj name="" r:id="rId7" imgW="1293495" imgH="360045" progId="Equation.3">
                  <p:embed/>
                  <p:pic>
                    <p:nvPicPr>
                      <p:cNvPr id="0" name="图片 3084"/>
                      <p:cNvPicPr/>
                      <p:nvPr/>
                    </p:nvPicPr>
                    <p:blipFill>
                      <a:blip r:embed="rId8">
                        <a:clrChange>
                          <a:clrFrom>
                            <a:srgbClr val="000000"/>
                          </a:clrFrom>
                          <a:clrTo>
                            <a:srgbClr val="FFFFFF"/>
                          </a:clrTo>
                        </a:clrChange>
                      </a:blip>
                      <a:stretch>
                        <a:fillRect/>
                      </a:stretch>
                    </p:blipFill>
                    <p:spPr>
                      <a:xfrm>
                        <a:off x="4705350" y="3778250"/>
                        <a:ext cx="2662238" cy="762000"/>
                      </a:xfrm>
                      <a:prstGeom prst="rect">
                        <a:avLst/>
                      </a:prstGeom>
                      <a:noFill/>
                      <a:ln w="38100">
                        <a:noFill/>
                        <a:miter/>
                      </a:ln>
                    </p:spPr>
                  </p:pic>
                </p:oleObj>
              </mc:Fallback>
            </mc:AlternateContent>
          </a:graphicData>
        </a:graphic>
      </p:graphicFrame>
      <p:grpSp>
        <p:nvGrpSpPr>
          <p:cNvPr id="87086" name="Group 46"/>
          <p:cNvGrpSpPr/>
          <p:nvPr/>
        </p:nvGrpSpPr>
        <p:grpSpPr>
          <a:xfrm>
            <a:off x="4787900" y="765175"/>
            <a:ext cx="2516188" cy="1863725"/>
            <a:chOff x="2880" y="2523"/>
            <a:chExt cx="1585" cy="1174"/>
          </a:xfrm>
        </p:grpSpPr>
        <p:sp>
          <p:nvSpPr>
            <p:cNvPr id="15409" name="Text Box 47"/>
            <p:cNvSpPr txBox="1"/>
            <p:nvPr/>
          </p:nvSpPr>
          <p:spPr>
            <a:xfrm>
              <a:off x="3062" y="2523"/>
              <a:ext cx="233"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15410" name="Line 48"/>
            <p:cNvSpPr/>
            <p:nvPr/>
          </p:nvSpPr>
          <p:spPr>
            <a:xfrm flipV="1">
              <a:off x="3504" y="2907"/>
              <a:ext cx="0" cy="192"/>
            </a:xfrm>
            <a:prstGeom prst="line">
              <a:avLst/>
            </a:prstGeom>
            <a:ln w="38100" cap="flat" cmpd="sng">
              <a:solidFill>
                <a:srgbClr val="FFCC00"/>
              </a:solidFill>
              <a:prstDash val="solid"/>
              <a:headEnd type="none" w="med" len="med"/>
              <a:tailEnd type="none" w="med" len="med"/>
            </a:ln>
          </p:spPr>
        </p:sp>
        <p:sp>
          <p:nvSpPr>
            <p:cNvPr id="15411" name="Line 49"/>
            <p:cNvSpPr/>
            <p:nvPr/>
          </p:nvSpPr>
          <p:spPr>
            <a:xfrm flipH="1" flipV="1">
              <a:off x="3504" y="3483"/>
              <a:ext cx="0" cy="192"/>
            </a:xfrm>
            <a:prstGeom prst="line">
              <a:avLst/>
            </a:prstGeom>
            <a:ln w="38100" cap="flat" cmpd="sng">
              <a:solidFill>
                <a:srgbClr val="FFCC00"/>
              </a:solidFill>
              <a:prstDash val="solid"/>
              <a:headEnd type="none" w="med" len="med"/>
              <a:tailEnd type="none" w="med" len="med"/>
            </a:ln>
          </p:spPr>
        </p:sp>
        <p:sp>
          <p:nvSpPr>
            <p:cNvPr id="15412" name="Line 50"/>
            <p:cNvSpPr/>
            <p:nvPr/>
          </p:nvSpPr>
          <p:spPr>
            <a:xfrm flipV="1">
              <a:off x="3768" y="3487"/>
              <a:ext cx="0" cy="192"/>
            </a:xfrm>
            <a:prstGeom prst="line">
              <a:avLst/>
            </a:prstGeom>
            <a:ln w="38100" cap="flat" cmpd="sng">
              <a:solidFill>
                <a:srgbClr val="FFCC00"/>
              </a:solidFill>
              <a:prstDash val="solid"/>
              <a:headEnd type="none" w="med" len="med"/>
              <a:tailEnd type="none" w="med" len="med"/>
            </a:ln>
          </p:spPr>
        </p:sp>
        <p:sp>
          <p:nvSpPr>
            <p:cNvPr id="15413" name="Line 51"/>
            <p:cNvSpPr/>
            <p:nvPr/>
          </p:nvSpPr>
          <p:spPr>
            <a:xfrm flipV="1">
              <a:off x="3768" y="2929"/>
              <a:ext cx="0" cy="192"/>
            </a:xfrm>
            <a:prstGeom prst="line">
              <a:avLst/>
            </a:prstGeom>
            <a:ln w="38100" cap="flat" cmpd="sng">
              <a:solidFill>
                <a:srgbClr val="FFCC00"/>
              </a:solidFill>
              <a:prstDash val="solid"/>
              <a:headEnd type="none" w="med" len="med"/>
              <a:tailEnd type="none" w="med" len="med"/>
            </a:ln>
          </p:spPr>
        </p:sp>
        <p:sp>
          <p:nvSpPr>
            <p:cNvPr id="15414" name="Line 52"/>
            <p:cNvSpPr/>
            <p:nvPr/>
          </p:nvSpPr>
          <p:spPr>
            <a:xfrm>
              <a:off x="3024" y="2907"/>
              <a:ext cx="480" cy="0"/>
            </a:xfrm>
            <a:prstGeom prst="line">
              <a:avLst/>
            </a:prstGeom>
            <a:ln w="38100" cap="flat" cmpd="sng">
              <a:solidFill>
                <a:srgbClr val="FFCC00"/>
              </a:solidFill>
              <a:prstDash val="solid"/>
              <a:headEnd type="none" w="med" len="med"/>
              <a:tailEnd type="none" w="med" len="med"/>
            </a:ln>
          </p:spPr>
        </p:sp>
        <p:sp>
          <p:nvSpPr>
            <p:cNvPr id="15415" name="Line 53"/>
            <p:cNvSpPr/>
            <p:nvPr/>
          </p:nvSpPr>
          <p:spPr>
            <a:xfrm>
              <a:off x="3024" y="3675"/>
              <a:ext cx="480" cy="0"/>
            </a:xfrm>
            <a:prstGeom prst="line">
              <a:avLst/>
            </a:prstGeom>
            <a:ln w="38100" cap="flat" cmpd="sng">
              <a:solidFill>
                <a:srgbClr val="FFCC00"/>
              </a:solidFill>
              <a:prstDash val="solid"/>
              <a:headEnd type="none" w="med" len="med"/>
              <a:tailEnd type="none" w="med" len="med"/>
            </a:ln>
          </p:spPr>
        </p:sp>
        <p:sp>
          <p:nvSpPr>
            <p:cNvPr id="15416" name="Line 54"/>
            <p:cNvSpPr/>
            <p:nvPr/>
          </p:nvSpPr>
          <p:spPr>
            <a:xfrm>
              <a:off x="3768" y="2929"/>
              <a:ext cx="480" cy="0"/>
            </a:xfrm>
            <a:prstGeom prst="line">
              <a:avLst/>
            </a:prstGeom>
            <a:ln w="38100" cap="flat" cmpd="sng">
              <a:solidFill>
                <a:srgbClr val="FFCC00"/>
              </a:solidFill>
              <a:prstDash val="solid"/>
              <a:headEnd type="none" w="med" len="med"/>
              <a:tailEnd type="none" w="med" len="med"/>
            </a:ln>
          </p:spPr>
        </p:sp>
        <p:sp>
          <p:nvSpPr>
            <p:cNvPr id="15417" name="Line 55"/>
            <p:cNvSpPr/>
            <p:nvPr/>
          </p:nvSpPr>
          <p:spPr>
            <a:xfrm>
              <a:off x="3768" y="3673"/>
              <a:ext cx="480" cy="0"/>
            </a:xfrm>
            <a:prstGeom prst="line">
              <a:avLst/>
            </a:prstGeom>
            <a:ln w="38100" cap="flat" cmpd="sng">
              <a:solidFill>
                <a:srgbClr val="FFCC00"/>
              </a:solidFill>
              <a:prstDash val="solid"/>
              <a:headEnd type="none" w="med" len="med"/>
              <a:tailEnd type="none" w="med" len="med"/>
            </a:ln>
          </p:spPr>
        </p:sp>
        <p:sp>
          <p:nvSpPr>
            <p:cNvPr id="15418" name="Text Box 56"/>
            <p:cNvSpPr txBox="1"/>
            <p:nvPr/>
          </p:nvSpPr>
          <p:spPr>
            <a:xfrm>
              <a:off x="3300" y="2923"/>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5419" name="Text Box 57"/>
            <p:cNvSpPr txBox="1"/>
            <p:nvPr/>
          </p:nvSpPr>
          <p:spPr>
            <a:xfrm>
              <a:off x="3787" y="3385"/>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5420" name="Line 58"/>
            <p:cNvSpPr/>
            <p:nvPr/>
          </p:nvSpPr>
          <p:spPr>
            <a:xfrm>
              <a:off x="3024" y="2833"/>
              <a:ext cx="288" cy="0"/>
            </a:xfrm>
            <a:prstGeom prst="line">
              <a:avLst/>
            </a:prstGeom>
            <a:ln w="38100" cap="flat" cmpd="sng">
              <a:solidFill>
                <a:srgbClr val="00FFFF"/>
              </a:solidFill>
              <a:prstDash val="solid"/>
              <a:headEnd type="triangle" w="med" len="med"/>
              <a:tailEnd type="none" w="med" len="med"/>
            </a:ln>
          </p:spPr>
        </p:sp>
        <p:sp>
          <p:nvSpPr>
            <p:cNvPr id="15421" name="Text Box 59"/>
            <p:cNvSpPr txBox="1"/>
            <p:nvPr/>
          </p:nvSpPr>
          <p:spPr>
            <a:xfrm>
              <a:off x="3254" y="3147"/>
              <a:ext cx="29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15422" name="Text Box 60"/>
            <p:cNvSpPr txBox="1"/>
            <p:nvPr/>
          </p:nvSpPr>
          <p:spPr>
            <a:xfrm>
              <a:off x="3792" y="3169"/>
              <a:ext cx="29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15423" name="Text Box 61"/>
            <p:cNvSpPr txBox="1"/>
            <p:nvPr/>
          </p:nvSpPr>
          <p:spPr>
            <a:xfrm>
              <a:off x="2888" y="2889"/>
              <a:ext cx="225"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5424" name="Text Box 62"/>
            <p:cNvSpPr txBox="1"/>
            <p:nvPr/>
          </p:nvSpPr>
          <p:spPr>
            <a:xfrm>
              <a:off x="2898" y="3289"/>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_</a:t>
              </a:r>
              <a:endParaRPr lang="en-US" altLang="zh-CN" sz="2400" b="1" dirty="0">
                <a:solidFill>
                  <a:schemeClr val="bg1"/>
                </a:solidFill>
                <a:latin typeface="Times New Roman" panose="02020603050405020304" pitchFamily="18" charset="0"/>
              </a:endParaRPr>
            </a:p>
          </p:txBody>
        </p:sp>
        <p:sp>
          <p:nvSpPr>
            <p:cNvPr id="15425" name="Text Box 63"/>
            <p:cNvSpPr txBox="1"/>
            <p:nvPr/>
          </p:nvSpPr>
          <p:spPr>
            <a:xfrm>
              <a:off x="2880" y="3121"/>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15426" name="Text Box 64"/>
            <p:cNvSpPr txBox="1"/>
            <p:nvPr/>
          </p:nvSpPr>
          <p:spPr>
            <a:xfrm>
              <a:off x="4195" y="3385"/>
              <a:ext cx="225"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5427" name="Text Box 65"/>
            <p:cNvSpPr txBox="1"/>
            <p:nvPr/>
          </p:nvSpPr>
          <p:spPr>
            <a:xfrm>
              <a:off x="4195" y="2840"/>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_</a:t>
              </a:r>
              <a:endParaRPr lang="en-US" altLang="zh-CN" sz="2400" b="1" dirty="0">
                <a:solidFill>
                  <a:schemeClr val="bg1"/>
                </a:solidFill>
                <a:latin typeface="Times New Roman" panose="02020603050405020304" pitchFamily="18" charset="0"/>
              </a:endParaRPr>
            </a:p>
          </p:txBody>
        </p:sp>
        <p:sp>
          <p:nvSpPr>
            <p:cNvPr id="15428" name="Text Box 66"/>
            <p:cNvSpPr txBox="1"/>
            <p:nvPr/>
          </p:nvSpPr>
          <p:spPr>
            <a:xfrm>
              <a:off x="4178" y="3169"/>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15429" name="Text Box 67"/>
            <p:cNvSpPr txBox="1"/>
            <p:nvPr/>
          </p:nvSpPr>
          <p:spPr>
            <a:xfrm>
              <a:off x="4032" y="2545"/>
              <a:ext cx="233"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15430" name="Text Box 68"/>
            <p:cNvSpPr txBox="1"/>
            <p:nvPr/>
          </p:nvSpPr>
          <p:spPr>
            <a:xfrm>
              <a:off x="3504" y="2605"/>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M</a:t>
              </a:r>
              <a:endParaRPr lang="en-US" altLang="zh-CN" sz="2400" b="1" dirty="0">
                <a:solidFill>
                  <a:schemeClr val="bg1"/>
                </a:solidFill>
                <a:latin typeface="Times New Roman" panose="02020603050405020304" pitchFamily="18" charset="0"/>
              </a:endParaRPr>
            </a:p>
          </p:txBody>
        </p:sp>
        <p:grpSp>
          <p:nvGrpSpPr>
            <p:cNvPr id="15431" name="Group 69"/>
            <p:cNvGrpSpPr/>
            <p:nvPr/>
          </p:nvGrpSpPr>
          <p:grpSpPr>
            <a:xfrm rot="5400000">
              <a:off x="3343" y="3265"/>
              <a:ext cx="379" cy="57"/>
              <a:chOff x="1200" y="1584"/>
              <a:chExt cx="379" cy="45"/>
            </a:xfrm>
          </p:grpSpPr>
          <p:sp>
            <p:nvSpPr>
              <p:cNvPr id="15444" name="Arc 70"/>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445" name="Arc 71"/>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446" name="Arc 72"/>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447" name="Arc 73"/>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5432" name="Oval 74"/>
            <p:cNvSpPr/>
            <p:nvPr/>
          </p:nvSpPr>
          <p:spPr>
            <a:xfrm>
              <a:off x="2976" y="2885"/>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5433" name="Oval 75"/>
            <p:cNvSpPr/>
            <p:nvPr/>
          </p:nvSpPr>
          <p:spPr>
            <a:xfrm>
              <a:off x="2976" y="3649"/>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15434" name="Group 76"/>
            <p:cNvGrpSpPr/>
            <p:nvPr/>
          </p:nvGrpSpPr>
          <p:grpSpPr>
            <a:xfrm rot="-5400000" flipH="1">
              <a:off x="3553" y="3277"/>
              <a:ext cx="379" cy="57"/>
              <a:chOff x="1200" y="1584"/>
              <a:chExt cx="379" cy="45"/>
            </a:xfrm>
          </p:grpSpPr>
          <p:sp>
            <p:nvSpPr>
              <p:cNvPr id="15440" name="Arc 77"/>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441" name="Arc 78"/>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442" name="Arc 79"/>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443" name="Arc 80"/>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5435" name="Line 81"/>
            <p:cNvSpPr/>
            <p:nvPr/>
          </p:nvSpPr>
          <p:spPr>
            <a:xfrm flipH="1">
              <a:off x="3984" y="2855"/>
              <a:ext cx="288" cy="0"/>
            </a:xfrm>
            <a:prstGeom prst="line">
              <a:avLst/>
            </a:prstGeom>
            <a:ln w="38100" cap="flat" cmpd="sng">
              <a:solidFill>
                <a:srgbClr val="00FFFF"/>
              </a:solidFill>
              <a:prstDash val="solid"/>
              <a:headEnd type="none" w="med" len="med"/>
              <a:tailEnd type="triangle" w="med" len="med"/>
            </a:ln>
          </p:spPr>
        </p:sp>
        <p:sp>
          <p:nvSpPr>
            <p:cNvPr id="15436" name="Oval 82"/>
            <p:cNvSpPr/>
            <p:nvPr/>
          </p:nvSpPr>
          <p:spPr>
            <a:xfrm>
              <a:off x="4248" y="3649"/>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5437" name="Oval 83"/>
            <p:cNvSpPr/>
            <p:nvPr/>
          </p:nvSpPr>
          <p:spPr>
            <a:xfrm>
              <a:off x="4242" y="2907"/>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5438" name="Arc 84"/>
            <p:cNvSpPr/>
            <p:nvPr/>
          </p:nvSpPr>
          <p:spPr>
            <a:xfrm flipH="1">
              <a:off x="3408" y="2772"/>
              <a:ext cx="148" cy="131"/>
            </a:xfrm>
            <a:custGeom>
              <a:avLst/>
              <a:gdLst/>
              <a:ahLst/>
              <a:cxnLst>
                <a:cxn ang="0">
                  <a:pos x="0" y="0"/>
                </a:cxn>
                <a:cxn ang="0">
                  <a:pos x="0" y="0"/>
                </a:cxn>
                <a:cxn ang="0">
                  <a:pos x="0" y="0"/>
                </a:cxn>
              </a:cxnLst>
              <a:pathLst>
                <a:path w="22702" h="21600" fill="none">
                  <a:moveTo>
                    <a:pt x="-1" y="54"/>
                  </a:moveTo>
                  <a:cubicBezTo>
                    <a:pt x="512" y="18"/>
                    <a:pt x="1025" y="-1"/>
                    <a:pt x="1539" y="0"/>
                  </a:cubicBezTo>
                  <a:cubicBezTo>
                    <a:pt x="11801" y="0"/>
                    <a:pt x="20647" y="7221"/>
                    <a:pt x="22701" y="17276"/>
                  </a:cubicBezTo>
                </a:path>
                <a:path w="22702" h="21600" stroke="0">
                  <a:moveTo>
                    <a:pt x="-1" y="54"/>
                  </a:moveTo>
                  <a:cubicBezTo>
                    <a:pt x="512" y="18"/>
                    <a:pt x="1025" y="-1"/>
                    <a:pt x="1539" y="0"/>
                  </a:cubicBezTo>
                  <a:cubicBezTo>
                    <a:pt x="11801" y="0"/>
                    <a:pt x="20647" y="7221"/>
                    <a:pt x="22701" y="17276"/>
                  </a:cubicBezTo>
                  <a:lnTo>
                    <a:pt x="1539" y="21600"/>
                  </a:lnTo>
                  <a:lnTo>
                    <a:pt x="-1" y="54"/>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5439" name="Arc 85"/>
            <p:cNvSpPr/>
            <p:nvPr/>
          </p:nvSpPr>
          <p:spPr>
            <a:xfrm>
              <a:off x="3714" y="2780"/>
              <a:ext cx="148" cy="131"/>
            </a:xfrm>
            <a:custGeom>
              <a:avLst/>
              <a:gdLst/>
              <a:ahLst/>
              <a:cxnLst>
                <a:cxn ang="0">
                  <a:pos x="0" y="0"/>
                </a:cxn>
                <a:cxn ang="0">
                  <a:pos x="0" y="0"/>
                </a:cxn>
                <a:cxn ang="0">
                  <a:pos x="0" y="0"/>
                </a:cxn>
              </a:cxnLst>
              <a:pathLst>
                <a:path w="22702" h="21600" fill="none">
                  <a:moveTo>
                    <a:pt x="-1" y="54"/>
                  </a:moveTo>
                  <a:cubicBezTo>
                    <a:pt x="512" y="18"/>
                    <a:pt x="1025" y="-1"/>
                    <a:pt x="1539" y="0"/>
                  </a:cubicBezTo>
                  <a:cubicBezTo>
                    <a:pt x="11801" y="0"/>
                    <a:pt x="20647" y="7221"/>
                    <a:pt x="22701" y="17276"/>
                  </a:cubicBezTo>
                </a:path>
                <a:path w="22702" h="21600" stroke="0">
                  <a:moveTo>
                    <a:pt x="-1" y="54"/>
                  </a:moveTo>
                  <a:cubicBezTo>
                    <a:pt x="512" y="18"/>
                    <a:pt x="1025" y="-1"/>
                    <a:pt x="1539" y="0"/>
                  </a:cubicBezTo>
                  <a:cubicBezTo>
                    <a:pt x="11801" y="0"/>
                    <a:pt x="20647" y="7221"/>
                    <a:pt x="22701" y="17276"/>
                  </a:cubicBezTo>
                  <a:lnTo>
                    <a:pt x="1539" y="21600"/>
                  </a:lnTo>
                  <a:lnTo>
                    <a:pt x="-1" y="54"/>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grpSp>
      <p:grpSp>
        <p:nvGrpSpPr>
          <p:cNvPr id="87126" name="Group 86"/>
          <p:cNvGrpSpPr/>
          <p:nvPr/>
        </p:nvGrpSpPr>
        <p:grpSpPr>
          <a:xfrm>
            <a:off x="900113" y="765175"/>
            <a:ext cx="2516187" cy="1863725"/>
            <a:chOff x="567" y="2523"/>
            <a:chExt cx="1585" cy="1174"/>
          </a:xfrm>
        </p:grpSpPr>
        <p:sp>
          <p:nvSpPr>
            <p:cNvPr id="15370" name="Text Box 87"/>
            <p:cNvSpPr txBox="1"/>
            <p:nvPr/>
          </p:nvSpPr>
          <p:spPr>
            <a:xfrm>
              <a:off x="749" y="2523"/>
              <a:ext cx="233"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15371" name="Line 88"/>
            <p:cNvSpPr/>
            <p:nvPr/>
          </p:nvSpPr>
          <p:spPr>
            <a:xfrm flipV="1">
              <a:off x="1191" y="2907"/>
              <a:ext cx="0" cy="192"/>
            </a:xfrm>
            <a:prstGeom prst="line">
              <a:avLst/>
            </a:prstGeom>
            <a:ln w="38100" cap="flat" cmpd="sng">
              <a:solidFill>
                <a:srgbClr val="FFCC00"/>
              </a:solidFill>
              <a:prstDash val="solid"/>
              <a:headEnd type="none" w="med" len="med"/>
              <a:tailEnd type="none" w="med" len="med"/>
            </a:ln>
          </p:spPr>
        </p:sp>
        <p:sp>
          <p:nvSpPr>
            <p:cNvPr id="15372" name="Line 89"/>
            <p:cNvSpPr/>
            <p:nvPr/>
          </p:nvSpPr>
          <p:spPr>
            <a:xfrm flipH="1" flipV="1">
              <a:off x="1191" y="3483"/>
              <a:ext cx="0" cy="192"/>
            </a:xfrm>
            <a:prstGeom prst="line">
              <a:avLst/>
            </a:prstGeom>
            <a:ln w="38100" cap="flat" cmpd="sng">
              <a:solidFill>
                <a:srgbClr val="FFCC00"/>
              </a:solidFill>
              <a:prstDash val="solid"/>
              <a:headEnd type="none" w="med" len="med"/>
              <a:tailEnd type="none" w="med" len="med"/>
            </a:ln>
          </p:spPr>
        </p:sp>
        <p:sp>
          <p:nvSpPr>
            <p:cNvPr id="15373" name="Line 90"/>
            <p:cNvSpPr/>
            <p:nvPr/>
          </p:nvSpPr>
          <p:spPr>
            <a:xfrm flipV="1">
              <a:off x="1455" y="3487"/>
              <a:ext cx="0" cy="192"/>
            </a:xfrm>
            <a:prstGeom prst="line">
              <a:avLst/>
            </a:prstGeom>
            <a:ln w="38100" cap="flat" cmpd="sng">
              <a:solidFill>
                <a:srgbClr val="FFCC00"/>
              </a:solidFill>
              <a:prstDash val="solid"/>
              <a:headEnd type="none" w="med" len="med"/>
              <a:tailEnd type="none" w="med" len="med"/>
            </a:ln>
          </p:spPr>
        </p:sp>
        <p:sp>
          <p:nvSpPr>
            <p:cNvPr id="15374" name="Line 91"/>
            <p:cNvSpPr/>
            <p:nvPr/>
          </p:nvSpPr>
          <p:spPr>
            <a:xfrm flipV="1">
              <a:off x="1455" y="2929"/>
              <a:ext cx="0" cy="192"/>
            </a:xfrm>
            <a:prstGeom prst="line">
              <a:avLst/>
            </a:prstGeom>
            <a:ln w="38100" cap="flat" cmpd="sng">
              <a:solidFill>
                <a:srgbClr val="FFCC00"/>
              </a:solidFill>
              <a:prstDash val="solid"/>
              <a:headEnd type="none" w="med" len="med"/>
              <a:tailEnd type="none" w="med" len="med"/>
            </a:ln>
          </p:spPr>
        </p:sp>
        <p:sp>
          <p:nvSpPr>
            <p:cNvPr id="15375" name="Line 92"/>
            <p:cNvSpPr/>
            <p:nvPr/>
          </p:nvSpPr>
          <p:spPr>
            <a:xfrm>
              <a:off x="711" y="2907"/>
              <a:ext cx="480" cy="0"/>
            </a:xfrm>
            <a:prstGeom prst="line">
              <a:avLst/>
            </a:prstGeom>
            <a:ln w="38100" cap="flat" cmpd="sng">
              <a:solidFill>
                <a:srgbClr val="FFCC00"/>
              </a:solidFill>
              <a:prstDash val="solid"/>
              <a:headEnd type="none" w="med" len="med"/>
              <a:tailEnd type="none" w="med" len="med"/>
            </a:ln>
          </p:spPr>
        </p:sp>
        <p:sp>
          <p:nvSpPr>
            <p:cNvPr id="15376" name="Line 93"/>
            <p:cNvSpPr/>
            <p:nvPr/>
          </p:nvSpPr>
          <p:spPr>
            <a:xfrm>
              <a:off x="711" y="3675"/>
              <a:ext cx="480" cy="0"/>
            </a:xfrm>
            <a:prstGeom prst="line">
              <a:avLst/>
            </a:prstGeom>
            <a:ln w="38100" cap="flat" cmpd="sng">
              <a:solidFill>
                <a:srgbClr val="FFCC00"/>
              </a:solidFill>
              <a:prstDash val="solid"/>
              <a:headEnd type="none" w="med" len="med"/>
              <a:tailEnd type="none" w="med" len="med"/>
            </a:ln>
          </p:spPr>
        </p:sp>
        <p:sp>
          <p:nvSpPr>
            <p:cNvPr id="15377" name="Line 94"/>
            <p:cNvSpPr/>
            <p:nvPr/>
          </p:nvSpPr>
          <p:spPr>
            <a:xfrm>
              <a:off x="1455" y="2929"/>
              <a:ext cx="480" cy="0"/>
            </a:xfrm>
            <a:prstGeom prst="line">
              <a:avLst/>
            </a:prstGeom>
            <a:ln w="38100" cap="flat" cmpd="sng">
              <a:solidFill>
                <a:srgbClr val="FFCC00"/>
              </a:solidFill>
              <a:prstDash val="solid"/>
              <a:headEnd type="none" w="med" len="med"/>
              <a:tailEnd type="none" w="med" len="med"/>
            </a:ln>
          </p:spPr>
        </p:sp>
        <p:sp>
          <p:nvSpPr>
            <p:cNvPr id="15378" name="Line 95"/>
            <p:cNvSpPr/>
            <p:nvPr/>
          </p:nvSpPr>
          <p:spPr>
            <a:xfrm>
              <a:off x="1455" y="3673"/>
              <a:ext cx="480" cy="0"/>
            </a:xfrm>
            <a:prstGeom prst="line">
              <a:avLst/>
            </a:prstGeom>
            <a:ln w="38100" cap="flat" cmpd="sng">
              <a:solidFill>
                <a:srgbClr val="FFCC00"/>
              </a:solidFill>
              <a:prstDash val="solid"/>
              <a:headEnd type="none" w="med" len="med"/>
              <a:tailEnd type="none" w="med" len="med"/>
            </a:ln>
          </p:spPr>
        </p:sp>
        <p:sp>
          <p:nvSpPr>
            <p:cNvPr id="15379" name="Text Box 96"/>
            <p:cNvSpPr txBox="1"/>
            <p:nvPr/>
          </p:nvSpPr>
          <p:spPr>
            <a:xfrm>
              <a:off x="987" y="2923"/>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5380" name="Text Box 97"/>
            <p:cNvSpPr txBox="1"/>
            <p:nvPr/>
          </p:nvSpPr>
          <p:spPr>
            <a:xfrm>
              <a:off x="1474" y="3385"/>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5381" name="Line 98"/>
            <p:cNvSpPr/>
            <p:nvPr/>
          </p:nvSpPr>
          <p:spPr>
            <a:xfrm>
              <a:off x="711" y="2833"/>
              <a:ext cx="288" cy="0"/>
            </a:xfrm>
            <a:prstGeom prst="line">
              <a:avLst/>
            </a:prstGeom>
            <a:ln w="38100" cap="flat" cmpd="sng">
              <a:solidFill>
                <a:srgbClr val="00FFFF"/>
              </a:solidFill>
              <a:prstDash val="solid"/>
              <a:headEnd type="none" w="med" len="med"/>
              <a:tailEnd type="triangle" w="med" len="med"/>
            </a:ln>
          </p:spPr>
        </p:sp>
        <p:sp>
          <p:nvSpPr>
            <p:cNvPr id="15382" name="Text Box 99"/>
            <p:cNvSpPr txBox="1"/>
            <p:nvPr/>
          </p:nvSpPr>
          <p:spPr>
            <a:xfrm>
              <a:off x="941" y="3147"/>
              <a:ext cx="29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15383" name="Text Box 100"/>
            <p:cNvSpPr txBox="1"/>
            <p:nvPr/>
          </p:nvSpPr>
          <p:spPr>
            <a:xfrm>
              <a:off x="1479" y="3169"/>
              <a:ext cx="29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15384" name="Text Box 101"/>
            <p:cNvSpPr txBox="1"/>
            <p:nvPr/>
          </p:nvSpPr>
          <p:spPr>
            <a:xfrm>
              <a:off x="575" y="2889"/>
              <a:ext cx="225"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5385" name="Text Box 102"/>
            <p:cNvSpPr txBox="1"/>
            <p:nvPr/>
          </p:nvSpPr>
          <p:spPr>
            <a:xfrm>
              <a:off x="585" y="3289"/>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_</a:t>
              </a:r>
              <a:endParaRPr lang="en-US" altLang="zh-CN" sz="2400" b="1" dirty="0">
                <a:solidFill>
                  <a:schemeClr val="bg1"/>
                </a:solidFill>
                <a:latin typeface="Times New Roman" panose="02020603050405020304" pitchFamily="18" charset="0"/>
              </a:endParaRPr>
            </a:p>
          </p:txBody>
        </p:sp>
        <p:sp>
          <p:nvSpPr>
            <p:cNvPr id="15386" name="Text Box 103"/>
            <p:cNvSpPr txBox="1"/>
            <p:nvPr/>
          </p:nvSpPr>
          <p:spPr>
            <a:xfrm>
              <a:off x="567" y="3121"/>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15387" name="Text Box 104"/>
            <p:cNvSpPr txBox="1"/>
            <p:nvPr/>
          </p:nvSpPr>
          <p:spPr>
            <a:xfrm>
              <a:off x="1853" y="2901"/>
              <a:ext cx="225"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5388" name="Text Box 105"/>
            <p:cNvSpPr txBox="1"/>
            <p:nvPr/>
          </p:nvSpPr>
          <p:spPr>
            <a:xfrm>
              <a:off x="1851" y="3313"/>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_</a:t>
              </a:r>
              <a:endParaRPr lang="en-US" altLang="zh-CN" sz="2400" b="1" dirty="0">
                <a:solidFill>
                  <a:schemeClr val="bg1"/>
                </a:solidFill>
                <a:latin typeface="Times New Roman" panose="02020603050405020304" pitchFamily="18" charset="0"/>
              </a:endParaRPr>
            </a:p>
          </p:txBody>
        </p:sp>
        <p:sp>
          <p:nvSpPr>
            <p:cNvPr id="15389" name="Text Box 106"/>
            <p:cNvSpPr txBox="1"/>
            <p:nvPr/>
          </p:nvSpPr>
          <p:spPr>
            <a:xfrm>
              <a:off x="1865" y="3169"/>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15390" name="Text Box 107"/>
            <p:cNvSpPr txBox="1"/>
            <p:nvPr/>
          </p:nvSpPr>
          <p:spPr>
            <a:xfrm>
              <a:off x="1719" y="2545"/>
              <a:ext cx="233"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15391" name="Text Box 108"/>
            <p:cNvSpPr txBox="1"/>
            <p:nvPr/>
          </p:nvSpPr>
          <p:spPr>
            <a:xfrm>
              <a:off x="1191" y="2605"/>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M</a:t>
              </a:r>
              <a:endParaRPr lang="en-US" altLang="zh-CN" sz="2400" b="1" dirty="0">
                <a:solidFill>
                  <a:schemeClr val="bg1"/>
                </a:solidFill>
                <a:latin typeface="Times New Roman" panose="02020603050405020304" pitchFamily="18" charset="0"/>
              </a:endParaRPr>
            </a:p>
          </p:txBody>
        </p:sp>
        <p:grpSp>
          <p:nvGrpSpPr>
            <p:cNvPr id="15392" name="Group 109"/>
            <p:cNvGrpSpPr/>
            <p:nvPr/>
          </p:nvGrpSpPr>
          <p:grpSpPr>
            <a:xfrm rot="5400000">
              <a:off x="1030" y="3265"/>
              <a:ext cx="379" cy="57"/>
              <a:chOff x="1200" y="1584"/>
              <a:chExt cx="379" cy="45"/>
            </a:xfrm>
          </p:grpSpPr>
          <p:sp>
            <p:nvSpPr>
              <p:cNvPr id="15405" name="Arc 110"/>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406" name="Arc 111"/>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407" name="Arc 112"/>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408" name="Arc 113"/>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5393" name="Oval 114"/>
            <p:cNvSpPr/>
            <p:nvPr/>
          </p:nvSpPr>
          <p:spPr>
            <a:xfrm>
              <a:off x="663" y="2885"/>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5394" name="Oval 115"/>
            <p:cNvSpPr/>
            <p:nvPr/>
          </p:nvSpPr>
          <p:spPr>
            <a:xfrm>
              <a:off x="663" y="3649"/>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15395" name="Group 116"/>
            <p:cNvGrpSpPr/>
            <p:nvPr/>
          </p:nvGrpSpPr>
          <p:grpSpPr>
            <a:xfrm rot="-5400000" flipH="1">
              <a:off x="1240" y="3277"/>
              <a:ext cx="379" cy="57"/>
              <a:chOff x="1200" y="1584"/>
              <a:chExt cx="379" cy="45"/>
            </a:xfrm>
          </p:grpSpPr>
          <p:sp>
            <p:nvSpPr>
              <p:cNvPr id="15401" name="Arc 117"/>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402" name="Arc 118"/>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403" name="Arc 119"/>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404" name="Arc 120"/>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5396" name="Line 121"/>
            <p:cNvSpPr/>
            <p:nvPr/>
          </p:nvSpPr>
          <p:spPr>
            <a:xfrm flipH="1">
              <a:off x="1671" y="2855"/>
              <a:ext cx="288" cy="0"/>
            </a:xfrm>
            <a:prstGeom prst="line">
              <a:avLst/>
            </a:prstGeom>
            <a:ln w="38100" cap="flat" cmpd="sng">
              <a:solidFill>
                <a:srgbClr val="00FFFF"/>
              </a:solidFill>
              <a:prstDash val="solid"/>
              <a:headEnd type="triangle" w="med" len="med"/>
              <a:tailEnd type="none" w="med" len="med"/>
            </a:ln>
          </p:spPr>
        </p:sp>
        <p:sp>
          <p:nvSpPr>
            <p:cNvPr id="15397" name="Oval 122"/>
            <p:cNvSpPr/>
            <p:nvPr/>
          </p:nvSpPr>
          <p:spPr>
            <a:xfrm>
              <a:off x="1935" y="3649"/>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5398" name="Oval 123"/>
            <p:cNvSpPr/>
            <p:nvPr/>
          </p:nvSpPr>
          <p:spPr>
            <a:xfrm>
              <a:off x="1929" y="2907"/>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5399" name="Arc 124"/>
            <p:cNvSpPr/>
            <p:nvPr/>
          </p:nvSpPr>
          <p:spPr>
            <a:xfrm flipH="1">
              <a:off x="1095" y="2772"/>
              <a:ext cx="148" cy="131"/>
            </a:xfrm>
            <a:custGeom>
              <a:avLst/>
              <a:gdLst/>
              <a:ahLst/>
              <a:cxnLst>
                <a:cxn ang="0">
                  <a:pos x="0" y="0"/>
                </a:cxn>
                <a:cxn ang="0">
                  <a:pos x="0" y="0"/>
                </a:cxn>
                <a:cxn ang="0">
                  <a:pos x="0" y="0"/>
                </a:cxn>
              </a:cxnLst>
              <a:pathLst>
                <a:path w="22702" h="21600" fill="none">
                  <a:moveTo>
                    <a:pt x="-1" y="54"/>
                  </a:moveTo>
                  <a:cubicBezTo>
                    <a:pt x="512" y="18"/>
                    <a:pt x="1025" y="-1"/>
                    <a:pt x="1539" y="0"/>
                  </a:cubicBezTo>
                  <a:cubicBezTo>
                    <a:pt x="11801" y="0"/>
                    <a:pt x="20647" y="7221"/>
                    <a:pt x="22701" y="17276"/>
                  </a:cubicBezTo>
                </a:path>
                <a:path w="22702" h="21600" stroke="0">
                  <a:moveTo>
                    <a:pt x="-1" y="54"/>
                  </a:moveTo>
                  <a:cubicBezTo>
                    <a:pt x="512" y="18"/>
                    <a:pt x="1025" y="-1"/>
                    <a:pt x="1539" y="0"/>
                  </a:cubicBezTo>
                  <a:cubicBezTo>
                    <a:pt x="11801" y="0"/>
                    <a:pt x="20647" y="7221"/>
                    <a:pt x="22701" y="17276"/>
                  </a:cubicBezTo>
                  <a:lnTo>
                    <a:pt x="1539" y="21600"/>
                  </a:lnTo>
                  <a:lnTo>
                    <a:pt x="-1" y="54"/>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5400" name="Arc 125"/>
            <p:cNvSpPr/>
            <p:nvPr/>
          </p:nvSpPr>
          <p:spPr>
            <a:xfrm>
              <a:off x="1401" y="2780"/>
              <a:ext cx="148" cy="131"/>
            </a:xfrm>
            <a:custGeom>
              <a:avLst/>
              <a:gdLst/>
              <a:ahLst/>
              <a:cxnLst>
                <a:cxn ang="0">
                  <a:pos x="0" y="0"/>
                </a:cxn>
                <a:cxn ang="0">
                  <a:pos x="0" y="0"/>
                </a:cxn>
                <a:cxn ang="0">
                  <a:pos x="0" y="0"/>
                </a:cxn>
              </a:cxnLst>
              <a:pathLst>
                <a:path w="22702" h="21600" fill="none">
                  <a:moveTo>
                    <a:pt x="-1" y="54"/>
                  </a:moveTo>
                  <a:cubicBezTo>
                    <a:pt x="512" y="18"/>
                    <a:pt x="1025" y="-1"/>
                    <a:pt x="1539" y="0"/>
                  </a:cubicBezTo>
                  <a:cubicBezTo>
                    <a:pt x="11801" y="0"/>
                    <a:pt x="20647" y="7221"/>
                    <a:pt x="22701" y="17276"/>
                  </a:cubicBezTo>
                </a:path>
                <a:path w="22702" h="21600" stroke="0">
                  <a:moveTo>
                    <a:pt x="-1" y="54"/>
                  </a:moveTo>
                  <a:cubicBezTo>
                    <a:pt x="512" y="18"/>
                    <a:pt x="1025" y="-1"/>
                    <a:pt x="1539" y="0"/>
                  </a:cubicBezTo>
                  <a:cubicBezTo>
                    <a:pt x="11801" y="0"/>
                    <a:pt x="20647" y="7221"/>
                    <a:pt x="22701" y="17276"/>
                  </a:cubicBezTo>
                  <a:lnTo>
                    <a:pt x="1539" y="21600"/>
                  </a:lnTo>
                  <a:lnTo>
                    <a:pt x="-1" y="54"/>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grpSp>
      <p:sp>
        <p:nvSpPr>
          <p:cNvPr id="15368" name="Text Box 166"/>
          <p:cNvSpPr txBox="1"/>
          <p:nvPr/>
        </p:nvSpPr>
        <p:spPr>
          <a:xfrm>
            <a:off x="323850" y="188913"/>
            <a:ext cx="609600" cy="1800225"/>
          </a:xfrm>
          <a:prstGeom prst="rect">
            <a:avLst/>
          </a:prstGeom>
          <a:solidFill>
            <a:srgbClr val="990033"/>
          </a:solid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chemeClr val="bg1"/>
                </a:solidFill>
                <a:latin typeface="Times New Roman" panose="02020603050405020304" pitchFamily="18" charset="0"/>
              </a:rPr>
              <a:t>课堂练习</a:t>
            </a:r>
            <a:endParaRPr lang="zh-CN" altLang="en-US" sz="2800" b="1" dirty="0">
              <a:solidFill>
                <a:schemeClr val="bg1"/>
              </a:solidFill>
              <a:latin typeface="Times New Roman" panose="02020603050405020304" pitchFamily="18" charset="0"/>
            </a:endParaRPr>
          </a:p>
        </p:txBody>
      </p:sp>
      <p:sp>
        <p:nvSpPr>
          <p:cNvPr id="15369" name="Rectangle 171"/>
          <p:cNvSpPr/>
          <p:nvPr/>
        </p:nvSpPr>
        <p:spPr>
          <a:xfrm>
            <a:off x="1331913" y="188913"/>
            <a:ext cx="44513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FFFF00"/>
                </a:solidFill>
                <a:ea typeface="仿宋_GB2312" pitchFamily="49" charset="-122"/>
              </a:rPr>
              <a:t>写出图示电路电压、电流关系式</a:t>
            </a:r>
            <a:endParaRPr lang="zh-CN" altLang="en-US" sz="2400" b="1" dirty="0">
              <a:solidFill>
                <a:srgbClr val="FFFF00"/>
              </a:solidFill>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7126"/>
                                        </p:tgtEl>
                                        <p:attrNameLst>
                                          <p:attrName>style.visibility</p:attrName>
                                        </p:attrNameLst>
                                      </p:cBhvr>
                                      <p:to>
                                        <p:strVal val="visible"/>
                                      </p:to>
                                    </p:set>
                                    <p:animEffect transition="in" filter="wipe(left)">
                                      <p:cBhvr>
                                        <p:cTn id="7" dur="2000"/>
                                        <p:tgtEl>
                                          <p:spTgt spid="87126"/>
                                        </p:tgtEl>
                                      </p:cBhvr>
                                    </p:animEffect>
                                  </p:childTnLst>
                                </p:cTn>
                              </p:par>
                            </p:childTnLst>
                          </p:cTn>
                        </p:par>
                        <p:par>
                          <p:cTn id="8" fill="hold">
                            <p:stCondLst>
                              <p:cond delay="2000"/>
                            </p:stCondLst>
                            <p:childTnLst>
                              <p:par>
                                <p:cTn id="9" presetID="2" presetClass="entr" presetSubtype="2" fill="hold" nodeType="afterEffect">
                                  <p:stCondLst>
                                    <p:cond delay="0"/>
                                  </p:stCondLst>
                                  <p:childTnLst>
                                    <p:set>
                                      <p:cBhvr>
                                        <p:cTn id="10" dur="1" fill="hold">
                                          <p:stCondLst>
                                            <p:cond delay="0"/>
                                          </p:stCondLst>
                                        </p:cTn>
                                        <p:tgtEl>
                                          <p:spTgt spid="87086"/>
                                        </p:tgtEl>
                                        <p:attrNameLst>
                                          <p:attrName>style.visibility</p:attrName>
                                        </p:attrNameLst>
                                      </p:cBhvr>
                                      <p:to>
                                        <p:strVal val="visible"/>
                                      </p:to>
                                    </p:set>
                                    <p:anim calcmode="lin" valueType="num">
                                      <p:cBhvr additive="base">
                                        <p:cTn id="11" dur="500" fill="hold"/>
                                        <p:tgtEl>
                                          <p:spTgt spid="87086"/>
                                        </p:tgtEl>
                                        <p:attrNameLst>
                                          <p:attrName>ppt_x</p:attrName>
                                        </p:attrNameLst>
                                      </p:cBhvr>
                                      <p:tavLst>
                                        <p:tav tm="0">
                                          <p:val>
                                            <p:strVal val="1+#ppt_w/2"/>
                                          </p:val>
                                        </p:tav>
                                        <p:tav tm="100000">
                                          <p:val>
                                            <p:strVal val="#ppt_x"/>
                                          </p:val>
                                        </p:tav>
                                      </p:tavLst>
                                    </p:anim>
                                    <p:anim calcmode="lin" valueType="num">
                                      <p:cBhvr additive="base">
                                        <p:cTn id="12" dur="500" fill="hold"/>
                                        <p:tgtEl>
                                          <p:spTgt spid="8708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7042"/>
                                        </p:tgtEl>
                                        <p:attrNameLst>
                                          <p:attrName>style.visibility</p:attrName>
                                        </p:attrNameLst>
                                      </p:cBhvr>
                                      <p:to>
                                        <p:strVal val="visible"/>
                                      </p:to>
                                    </p:set>
                                    <p:animEffect transition="in" filter="wipe(left)">
                                      <p:cBhvr>
                                        <p:cTn id="17" dur="2000"/>
                                        <p:tgtEl>
                                          <p:spTgt spid="870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7043"/>
                                        </p:tgtEl>
                                        <p:attrNameLst>
                                          <p:attrName>style.visibility</p:attrName>
                                        </p:attrNameLst>
                                      </p:cBhvr>
                                      <p:to>
                                        <p:strVal val="visible"/>
                                      </p:to>
                                    </p:set>
                                    <p:animEffect transition="in" filter="wipe(left)">
                                      <p:cBhvr>
                                        <p:cTn id="22" dur="2000"/>
                                        <p:tgtEl>
                                          <p:spTgt spid="870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7084"/>
                                        </p:tgtEl>
                                        <p:attrNameLst>
                                          <p:attrName>style.visibility</p:attrName>
                                        </p:attrNameLst>
                                      </p:cBhvr>
                                      <p:to>
                                        <p:strVal val="visible"/>
                                      </p:to>
                                    </p:set>
                                    <p:animEffect transition="in" filter="wipe(left)">
                                      <p:cBhvr>
                                        <p:cTn id="27" dur="2000"/>
                                        <p:tgtEl>
                                          <p:spTgt spid="870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7085"/>
                                        </p:tgtEl>
                                        <p:attrNameLst>
                                          <p:attrName>style.visibility</p:attrName>
                                        </p:attrNameLst>
                                      </p:cBhvr>
                                      <p:to>
                                        <p:strVal val="visible"/>
                                      </p:to>
                                    </p:set>
                                    <p:animEffect transition="in" filter="wipe(left)">
                                      <p:cBhvr>
                                        <p:cTn id="32" dur="2000"/>
                                        <p:tgtEl>
                                          <p:spTgt spid="87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p:grpSp>
        <p:nvGrpSpPr>
          <p:cNvPr id="111624" name="Group 8"/>
          <p:cNvGrpSpPr/>
          <p:nvPr/>
        </p:nvGrpSpPr>
        <p:grpSpPr>
          <a:xfrm>
            <a:off x="539750" y="981075"/>
            <a:ext cx="7632700" cy="1536700"/>
            <a:chOff x="431" y="799"/>
            <a:chExt cx="4808" cy="968"/>
          </a:xfrm>
        </p:grpSpPr>
        <p:sp>
          <p:nvSpPr>
            <p:cNvPr id="16394" name="Rectangle 4"/>
            <p:cNvSpPr/>
            <p:nvPr/>
          </p:nvSpPr>
          <p:spPr>
            <a:xfrm>
              <a:off x="431" y="845"/>
              <a:ext cx="4808" cy="92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5000"/>
                </a:lnSpc>
                <a:spcBef>
                  <a:spcPct val="0"/>
                </a:spcBef>
                <a:buNone/>
              </a:pPr>
              <a:r>
                <a:rPr lang="en-US" altLang="zh-CN" sz="2400" b="1" dirty="0">
                  <a:solidFill>
                    <a:srgbClr val="FFFF00"/>
                  </a:solidFill>
                  <a:latin typeface="仿宋_GB2312" pitchFamily="49" charset="-122"/>
                  <a:ea typeface="仿宋_GB2312" pitchFamily="49" charset="-122"/>
                </a:rPr>
                <a:t>1</a:t>
              </a:r>
              <a:r>
                <a:rPr lang="zh-CN" altLang="en-US" sz="2400" b="1" dirty="0">
                  <a:solidFill>
                    <a:srgbClr val="FFFF00"/>
                  </a:solidFill>
                  <a:latin typeface="仿宋_GB2312" pitchFamily="49" charset="-122"/>
                  <a:ea typeface="仿宋_GB2312" pitchFamily="49" charset="-122"/>
                </a:rPr>
                <a:t>、自感电压      、       取正还是取负，取决于本电感的</a:t>
              </a:r>
              <a:r>
                <a:rPr lang="en-US" altLang="zh-CN" sz="2400" b="1" i="1" dirty="0">
                  <a:solidFill>
                    <a:srgbClr val="FFFF00"/>
                  </a:solidFill>
                  <a:latin typeface="Times New Roman" panose="02020603050405020304" pitchFamily="18" charset="0"/>
                  <a:ea typeface="仿宋_GB2312" pitchFamily="49" charset="-122"/>
                </a:rPr>
                <a:t>u</a:t>
              </a:r>
              <a:r>
                <a:rPr lang="zh-CN" altLang="en-US" sz="2400" b="1" dirty="0">
                  <a:solidFill>
                    <a:srgbClr val="FFFF00"/>
                  </a:solidFill>
                  <a:latin typeface="Times New Roman" panose="02020603050405020304" pitchFamily="18" charset="0"/>
                  <a:ea typeface="仿宋_GB2312" pitchFamily="49" charset="-122"/>
                </a:rPr>
                <a:t>、</a:t>
              </a:r>
              <a:r>
                <a:rPr lang="en-US" altLang="zh-CN" sz="2400" b="1" i="1" dirty="0">
                  <a:solidFill>
                    <a:srgbClr val="FFFF00"/>
                  </a:solidFill>
                  <a:latin typeface="Times New Roman" panose="02020603050405020304" pitchFamily="18" charset="0"/>
                  <a:ea typeface="仿宋_GB2312" pitchFamily="49" charset="-122"/>
                </a:rPr>
                <a:t>i</a:t>
              </a:r>
              <a:r>
                <a:rPr lang="zh-CN" altLang="en-US" sz="2400" b="1" dirty="0">
                  <a:solidFill>
                    <a:srgbClr val="FFFF00"/>
                  </a:solidFill>
                  <a:latin typeface="仿宋_GB2312" pitchFamily="49" charset="-122"/>
                  <a:ea typeface="仿宋_GB2312" pitchFamily="49" charset="-122"/>
                </a:rPr>
                <a:t>的参考方向是否关联，若关联，自感电压取正；反之取负。</a:t>
              </a:r>
              <a:endParaRPr lang="zh-CN" altLang="en-US" sz="2400" b="1" dirty="0">
                <a:solidFill>
                  <a:srgbClr val="FFFF00"/>
                </a:solidFill>
                <a:latin typeface="仿宋_GB2312" pitchFamily="49" charset="-122"/>
                <a:ea typeface="仿宋_GB2312" pitchFamily="49" charset="-122"/>
              </a:endParaRPr>
            </a:p>
          </p:txBody>
        </p:sp>
        <p:graphicFrame>
          <p:nvGraphicFramePr>
            <p:cNvPr id="16395" name="Object 5"/>
            <p:cNvGraphicFramePr>
              <a:graphicFrameLocks noChangeAspect="1"/>
            </p:cNvGraphicFramePr>
            <p:nvPr/>
          </p:nvGraphicFramePr>
          <p:xfrm>
            <a:off x="1565" y="845"/>
            <a:ext cx="432" cy="432"/>
          </p:xfrm>
          <a:graphic>
            <a:graphicData uri="http://schemas.openxmlformats.org/presentationml/2006/ole">
              <mc:AlternateContent xmlns:mc="http://schemas.openxmlformats.org/markup-compatibility/2006">
                <mc:Choice xmlns:v="urn:schemas-microsoft-com:vml" Requires="v">
                  <p:oleObj spid="_x0000_s3088" name="" r:id="rId1" imgW="405765" imgH="405765" progId="Equation.3">
                    <p:embed/>
                  </p:oleObj>
                </mc:Choice>
                <mc:Fallback>
                  <p:oleObj name="" r:id="rId1" imgW="405765" imgH="405765" progId="Equation.3">
                    <p:embed/>
                    <p:pic>
                      <p:nvPicPr>
                        <p:cNvPr id="0" name="图片 3087"/>
                        <p:cNvPicPr/>
                        <p:nvPr/>
                      </p:nvPicPr>
                      <p:blipFill>
                        <a:blip r:embed="rId2"/>
                        <a:stretch>
                          <a:fillRect/>
                        </a:stretch>
                      </p:blipFill>
                      <p:spPr>
                        <a:xfrm>
                          <a:off x="1565" y="845"/>
                          <a:ext cx="432" cy="432"/>
                        </a:xfrm>
                        <a:prstGeom prst="rect">
                          <a:avLst/>
                        </a:prstGeom>
                        <a:solidFill>
                          <a:schemeClr val="bg1"/>
                        </a:solidFill>
                        <a:ln w="38100">
                          <a:noFill/>
                          <a:miter/>
                        </a:ln>
                      </p:spPr>
                    </p:pic>
                  </p:oleObj>
                </mc:Fallback>
              </mc:AlternateContent>
            </a:graphicData>
          </a:graphic>
        </p:graphicFrame>
        <p:graphicFrame>
          <p:nvGraphicFramePr>
            <p:cNvPr id="16396" name="Object 6"/>
            <p:cNvGraphicFramePr>
              <a:graphicFrameLocks noChangeAspect="1"/>
            </p:cNvGraphicFramePr>
            <p:nvPr/>
          </p:nvGraphicFramePr>
          <p:xfrm>
            <a:off x="2336" y="799"/>
            <a:ext cx="480" cy="459"/>
          </p:xfrm>
          <a:graphic>
            <a:graphicData uri="http://schemas.openxmlformats.org/presentationml/2006/ole">
              <mc:AlternateContent xmlns:mc="http://schemas.openxmlformats.org/markup-compatibility/2006">
                <mc:Choice xmlns:v="urn:schemas-microsoft-com:vml" Requires="v">
                  <p:oleObj spid="_x0000_s3091" name="" r:id="rId3" imgW="431800" imgH="406400" progId="Equation.3">
                    <p:embed/>
                  </p:oleObj>
                </mc:Choice>
                <mc:Fallback>
                  <p:oleObj name="" r:id="rId3" imgW="431800" imgH="406400" progId="Equation.3">
                    <p:embed/>
                    <p:pic>
                      <p:nvPicPr>
                        <p:cNvPr id="0" name="图片 3090"/>
                        <p:cNvPicPr/>
                        <p:nvPr/>
                      </p:nvPicPr>
                      <p:blipFill>
                        <a:blip r:embed="rId4"/>
                        <a:stretch>
                          <a:fillRect/>
                        </a:stretch>
                      </p:blipFill>
                      <p:spPr>
                        <a:xfrm>
                          <a:off x="2336" y="799"/>
                          <a:ext cx="480" cy="459"/>
                        </a:xfrm>
                        <a:prstGeom prst="rect">
                          <a:avLst/>
                        </a:prstGeom>
                        <a:solidFill>
                          <a:schemeClr val="bg1"/>
                        </a:solidFill>
                        <a:ln w="38100">
                          <a:noFill/>
                          <a:miter/>
                        </a:ln>
                      </p:spPr>
                    </p:pic>
                  </p:oleObj>
                </mc:Fallback>
              </mc:AlternateContent>
            </a:graphicData>
          </a:graphic>
        </p:graphicFrame>
      </p:grpSp>
      <p:grpSp>
        <p:nvGrpSpPr>
          <p:cNvPr id="111632" name="Group 16"/>
          <p:cNvGrpSpPr/>
          <p:nvPr/>
        </p:nvGrpSpPr>
        <p:grpSpPr>
          <a:xfrm>
            <a:off x="539750" y="2492375"/>
            <a:ext cx="8316913" cy="1479550"/>
            <a:chOff x="340" y="1842"/>
            <a:chExt cx="5239" cy="932"/>
          </a:xfrm>
        </p:grpSpPr>
        <p:sp>
          <p:nvSpPr>
            <p:cNvPr id="16390" name="Rectangle 9"/>
            <p:cNvSpPr/>
            <p:nvPr/>
          </p:nvSpPr>
          <p:spPr>
            <a:xfrm>
              <a:off x="340" y="1888"/>
              <a:ext cx="5239" cy="88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400" b="1" dirty="0">
                  <a:solidFill>
                    <a:srgbClr val="FFFF00"/>
                  </a:solidFill>
                  <a:ea typeface="仿宋_GB2312" pitchFamily="49" charset="-122"/>
                </a:rPr>
                <a:t>２、互感电压       　、　　　的符号这样确定：</a:t>
              </a:r>
              <a:endParaRPr lang="zh-CN" altLang="en-US" sz="2400" b="1" dirty="0">
                <a:solidFill>
                  <a:srgbClr val="FFFF00"/>
                </a:solidFill>
                <a:ea typeface="仿宋_GB2312" pitchFamily="49" charset="-122"/>
              </a:endParaRPr>
            </a:p>
            <a:p>
              <a:pPr marL="0" lvl="0" indent="0" eaLnBrk="1" hangingPunct="1">
                <a:lnSpc>
                  <a:spcPct val="120000"/>
                </a:lnSpc>
                <a:spcBef>
                  <a:spcPct val="0"/>
                </a:spcBef>
                <a:buNone/>
              </a:pPr>
              <a:r>
                <a:rPr lang="en-US" altLang="zh-CN" sz="2400" b="1" dirty="0">
                  <a:solidFill>
                    <a:srgbClr val="FFFF00"/>
                  </a:solidFill>
                  <a:ea typeface="仿宋_GB2312" pitchFamily="49" charset="-122"/>
                </a:rPr>
                <a:t>(1) </a:t>
              </a:r>
              <a:r>
                <a:rPr lang="zh-CN" altLang="en-US" sz="2400" b="1" dirty="0">
                  <a:solidFill>
                    <a:srgbClr val="FFFF00"/>
                  </a:solidFill>
                  <a:ea typeface="仿宋_GB2312" pitchFamily="49" charset="-122"/>
                </a:rPr>
                <a:t>施感电流从线圈的一个端子流入</a:t>
              </a:r>
              <a:r>
                <a:rPr lang="en-US" altLang="zh-CN" sz="2400" b="1" dirty="0">
                  <a:solidFill>
                    <a:srgbClr val="FFFF00"/>
                  </a:solidFill>
                  <a:ea typeface="仿宋_GB2312" pitchFamily="49" charset="-122"/>
                </a:rPr>
                <a:t>, </a:t>
              </a:r>
              <a:r>
                <a:rPr lang="zh-CN" altLang="en-US" sz="2400" b="1" dirty="0">
                  <a:solidFill>
                    <a:srgbClr val="FFFF00"/>
                  </a:solidFill>
                  <a:ea typeface="仿宋_GB2312" pitchFamily="49" charset="-122"/>
                </a:rPr>
                <a:t>这个端子在另一线圈对应的同名端为互感电压的</a:t>
              </a:r>
              <a:r>
                <a:rPr lang="zh-CN" altLang="en-US" sz="2400" b="1" dirty="0">
                  <a:solidFill>
                    <a:srgbClr val="FFFF00"/>
                  </a:solidFill>
                  <a:latin typeface="Times New Roman" panose="02020603050405020304" pitchFamily="18" charset="0"/>
                  <a:ea typeface="仿宋_GB2312" pitchFamily="49" charset="-122"/>
                </a:rPr>
                <a:t>“</a:t>
              </a:r>
              <a:r>
                <a:rPr lang="en-US" altLang="zh-CN" sz="2400" b="1" dirty="0">
                  <a:solidFill>
                    <a:srgbClr val="FFFF00"/>
                  </a:solidFill>
                  <a:ea typeface="仿宋_GB2312" pitchFamily="49" charset="-122"/>
                </a:rPr>
                <a:t>+</a:t>
              </a:r>
              <a:r>
                <a:rPr lang="en-US" altLang="zh-CN" sz="2400" b="1" dirty="0">
                  <a:solidFill>
                    <a:srgbClr val="FFFF00"/>
                  </a:solidFill>
                  <a:latin typeface="Times New Roman" panose="02020603050405020304" pitchFamily="18" charset="0"/>
                  <a:ea typeface="仿宋_GB2312" pitchFamily="49" charset="-122"/>
                </a:rPr>
                <a:t>”</a:t>
              </a:r>
              <a:r>
                <a:rPr lang="zh-CN" altLang="en-US" sz="2400" b="1" dirty="0">
                  <a:solidFill>
                    <a:srgbClr val="FFFF00"/>
                  </a:solidFill>
                  <a:ea typeface="仿宋_GB2312" pitchFamily="49" charset="-122"/>
                </a:rPr>
                <a:t>极性端。</a:t>
              </a:r>
              <a:endParaRPr lang="zh-CN" altLang="en-US" sz="2400" b="1" dirty="0">
                <a:solidFill>
                  <a:srgbClr val="FFFF00"/>
                </a:solidFill>
                <a:ea typeface="仿宋_GB2312" pitchFamily="49" charset="-122"/>
              </a:endParaRPr>
            </a:p>
          </p:txBody>
        </p:sp>
        <p:grpSp>
          <p:nvGrpSpPr>
            <p:cNvPr id="16391" name="Group 15"/>
            <p:cNvGrpSpPr/>
            <p:nvPr/>
          </p:nvGrpSpPr>
          <p:grpSpPr>
            <a:xfrm>
              <a:off x="1746" y="1842"/>
              <a:ext cx="1112" cy="468"/>
              <a:chOff x="1746" y="1842"/>
              <a:chExt cx="1112" cy="468"/>
            </a:xfrm>
          </p:grpSpPr>
          <p:graphicFrame>
            <p:nvGraphicFramePr>
              <p:cNvPr id="16392" name="Object 11"/>
              <p:cNvGraphicFramePr>
                <a:graphicFrameLocks noChangeAspect="1"/>
              </p:cNvGraphicFramePr>
              <p:nvPr/>
            </p:nvGraphicFramePr>
            <p:xfrm>
              <a:off x="1746" y="1888"/>
              <a:ext cx="432" cy="422"/>
            </p:xfrm>
            <a:graphic>
              <a:graphicData uri="http://schemas.openxmlformats.org/presentationml/2006/ole">
                <mc:AlternateContent xmlns:mc="http://schemas.openxmlformats.org/markup-compatibility/2006">
                  <mc:Choice xmlns:v="urn:schemas-microsoft-com:vml" Requires="v">
                    <p:oleObj spid="_x0000_s3093" name="" r:id="rId5" imgW="419100" imgH="406400" progId="Equation.3">
                      <p:embed/>
                    </p:oleObj>
                  </mc:Choice>
                  <mc:Fallback>
                    <p:oleObj name="" r:id="rId5" imgW="419100" imgH="406400" progId="Equation.3">
                      <p:embed/>
                      <p:pic>
                        <p:nvPicPr>
                          <p:cNvPr id="0" name="图片 3092"/>
                          <p:cNvPicPr/>
                          <p:nvPr/>
                        </p:nvPicPr>
                        <p:blipFill>
                          <a:blip r:embed="rId6"/>
                          <a:stretch>
                            <a:fillRect/>
                          </a:stretch>
                        </p:blipFill>
                        <p:spPr>
                          <a:xfrm>
                            <a:off x="1746" y="1888"/>
                            <a:ext cx="432" cy="422"/>
                          </a:xfrm>
                          <a:prstGeom prst="rect">
                            <a:avLst/>
                          </a:prstGeom>
                          <a:solidFill>
                            <a:schemeClr val="bg1"/>
                          </a:solidFill>
                          <a:ln w="38100">
                            <a:noFill/>
                            <a:miter/>
                          </a:ln>
                        </p:spPr>
                      </p:pic>
                    </p:oleObj>
                  </mc:Fallback>
                </mc:AlternateContent>
              </a:graphicData>
            </a:graphic>
          </p:graphicFrame>
          <p:graphicFrame>
            <p:nvGraphicFramePr>
              <p:cNvPr id="16393" name="Object 12"/>
              <p:cNvGraphicFramePr>
                <a:graphicFrameLocks noChangeAspect="1"/>
              </p:cNvGraphicFramePr>
              <p:nvPr/>
            </p:nvGraphicFramePr>
            <p:xfrm>
              <a:off x="2426" y="1842"/>
              <a:ext cx="432" cy="395"/>
            </p:xfrm>
            <a:graphic>
              <a:graphicData uri="http://schemas.openxmlformats.org/presentationml/2006/ole">
                <mc:AlternateContent xmlns:mc="http://schemas.openxmlformats.org/markup-compatibility/2006">
                  <mc:Choice xmlns:v="urn:schemas-microsoft-com:vml" Requires="v">
                    <p:oleObj spid="_x0000_s3092" name="" r:id="rId7" imgW="443865" imgH="405765" progId="Equation.3">
                      <p:embed/>
                    </p:oleObj>
                  </mc:Choice>
                  <mc:Fallback>
                    <p:oleObj name="" r:id="rId7" imgW="443865" imgH="405765" progId="Equation.3">
                      <p:embed/>
                      <p:pic>
                        <p:nvPicPr>
                          <p:cNvPr id="0" name="图片 3091"/>
                          <p:cNvPicPr/>
                          <p:nvPr/>
                        </p:nvPicPr>
                        <p:blipFill>
                          <a:blip r:embed="rId8"/>
                          <a:stretch>
                            <a:fillRect/>
                          </a:stretch>
                        </p:blipFill>
                        <p:spPr>
                          <a:xfrm>
                            <a:off x="2426" y="1842"/>
                            <a:ext cx="432" cy="395"/>
                          </a:xfrm>
                          <a:prstGeom prst="rect">
                            <a:avLst/>
                          </a:prstGeom>
                          <a:solidFill>
                            <a:schemeClr val="bg1"/>
                          </a:solidFill>
                          <a:ln w="38100">
                            <a:noFill/>
                            <a:miter/>
                          </a:ln>
                        </p:spPr>
                      </p:pic>
                    </p:oleObj>
                  </mc:Fallback>
                </mc:AlternateContent>
              </a:graphicData>
            </a:graphic>
          </p:graphicFrame>
        </p:grpSp>
      </p:grpSp>
      <p:sp>
        <p:nvSpPr>
          <p:cNvPr id="16388" name="Text Box 14"/>
          <p:cNvSpPr txBox="1"/>
          <p:nvPr/>
        </p:nvSpPr>
        <p:spPr>
          <a:xfrm>
            <a:off x="395288" y="404813"/>
            <a:ext cx="143986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chemeClr val="bg1"/>
                </a:solidFill>
                <a:ea typeface="仿宋_GB2312" pitchFamily="49" charset="-122"/>
              </a:rPr>
              <a:t>小结：</a:t>
            </a:r>
            <a:endParaRPr lang="zh-CN" altLang="en-US" sz="2400" b="1" dirty="0">
              <a:solidFill>
                <a:schemeClr val="bg1"/>
              </a:solidFill>
              <a:ea typeface="仿宋_GB2312" pitchFamily="49" charset="-122"/>
            </a:endParaRPr>
          </a:p>
        </p:txBody>
      </p:sp>
      <p:sp>
        <p:nvSpPr>
          <p:cNvPr id="111633" name="Rectangle 17"/>
          <p:cNvSpPr/>
          <p:nvPr/>
        </p:nvSpPr>
        <p:spPr>
          <a:xfrm>
            <a:off x="611188" y="4149725"/>
            <a:ext cx="8177212" cy="1844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en-US" altLang="zh-CN" sz="2400" b="1" dirty="0">
                <a:solidFill>
                  <a:srgbClr val="FFFF00"/>
                </a:solidFill>
                <a:ea typeface="仿宋_GB2312" pitchFamily="49" charset="-122"/>
              </a:rPr>
              <a:t>(2)</a:t>
            </a:r>
            <a:r>
              <a:rPr lang="zh-CN" altLang="en-US" sz="2400" b="1" dirty="0">
                <a:solidFill>
                  <a:srgbClr val="FFFF00"/>
                </a:solidFill>
                <a:ea typeface="仿宋_GB2312" pitchFamily="49" charset="-122"/>
              </a:rPr>
              <a:t>当两线圈电流均从同名端流入（或流出）时，线圈中磁通</a:t>
            </a:r>
            <a:endParaRPr lang="zh-CN" altLang="en-US" sz="2400" b="1" dirty="0">
              <a:solidFill>
                <a:srgbClr val="FFFF00"/>
              </a:solidFill>
              <a:ea typeface="仿宋_GB2312" pitchFamily="49" charset="-122"/>
            </a:endParaRPr>
          </a:p>
          <a:p>
            <a:pPr marL="0" lvl="0" indent="0" eaLnBrk="1" hangingPunct="1">
              <a:lnSpc>
                <a:spcPct val="120000"/>
              </a:lnSpc>
              <a:spcBef>
                <a:spcPct val="0"/>
              </a:spcBef>
              <a:buNone/>
            </a:pPr>
            <a:r>
              <a:rPr lang="zh-CN" altLang="en-US" sz="2400" b="1" dirty="0">
                <a:solidFill>
                  <a:srgbClr val="FFFF00"/>
                </a:solidFill>
                <a:ea typeface="仿宋_GB2312" pitchFamily="49" charset="-122"/>
              </a:rPr>
              <a:t>相助，互感电压与该线圈中的自感电压同号。否则，当两线</a:t>
            </a:r>
            <a:endParaRPr lang="zh-CN" altLang="en-US" sz="2400" b="1" dirty="0">
              <a:solidFill>
                <a:srgbClr val="FFFF00"/>
              </a:solidFill>
              <a:ea typeface="仿宋_GB2312" pitchFamily="49" charset="-122"/>
            </a:endParaRPr>
          </a:p>
          <a:p>
            <a:pPr marL="0" lvl="0" indent="0" eaLnBrk="1" hangingPunct="1">
              <a:lnSpc>
                <a:spcPct val="120000"/>
              </a:lnSpc>
              <a:spcBef>
                <a:spcPct val="0"/>
              </a:spcBef>
              <a:buNone/>
            </a:pPr>
            <a:r>
              <a:rPr lang="zh-CN" altLang="en-US" sz="2400" b="1" dirty="0">
                <a:solidFill>
                  <a:srgbClr val="FFFF00"/>
                </a:solidFill>
                <a:ea typeface="仿宋_GB2312" pitchFamily="49" charset="-122"/>
              </a:rPr>
              <a:t>圈电流从异名端流入（或流出）时，由于线圈中磁通相消，</a:t>
            </a:r>
            <a:endParaRPr lang="zh-CN" altLang="en-US" sz="2400" b="1" dirty="0">
              <a:solidFill>
                <a:srgbClr val="FFFF00"/>
              </a:solidFill>
              <a:ea typeface="仿宋_GB2312" pitchFamily="49" charset="-122"/>
            </a:endParaRPr>
          </a:p>
          <a:p>
            <a:pPr marL="0" lvl="0" indent="0" eaLnBrk="1" hangingPunct="1">
              <a:lnSpc>
                <a:spcPct val="120000"/>
              </a:lnSpc>
              <a:spcBef>
                <a:spcPct val="0"/>
              </a:spcBef>
              <a:buNone/>
            </a:pPr>
            <a:r>
              <a:rPr lang="zh-CN" altLang="en-US" sz="2400" b="1" dirty="0">
                <a:solidFill>
                  <a:srgbClr val="FFFF00"/>
                </a:solidFill>
                <a:ea typeface="仿宋_GB2312" pitchFamily="49" charset="-122"/>
              </a:rPr>
              <a:t>故互感电压与自感电压异号。</a:t>
            </a:r>
            <a:endParaRPr lang="zh-CN" altLang="en-US" sz="2400" b="1" dirty="0">
              <a:solidFill>
                <a:srgbClr val="FFFF00"/>
              </a:solidFill>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1624"/>
                                        </p:tgtEl>
                                        <p:attrNameLst>
                                          <p:attrName>style.visibility</p:attrName>
                                        </p:attrNameLst>
                                      </p:cBhvr>
                                      <p:to>
                                        <p:strVal val="visible"/>
                                      </p:to>
                                    </p:set>
                                    <p:animEffect transition="in" filter="wipe(left)">
                                      <p:cBhvr>
                                        <p:cTn id="7" dur="1000"/>
                                        <p:tgtEl>
                                          <p:spTgt spid="1116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1632"/>
                                        </p:tgtEl>
                                        <p:attrNameLst>
                                          <p:attrName>style.visibility</p:attrName>
                                        </p:attrNameLst>
                                      </p:cBhvr>
                                      <p:to>
                                        <p:strVal val="visible"/>
                                      </p:to>
                                    </p:set>
                                    <p:animEffect transition="in" filter="wipe(left)">
                                      <p:cBhvr>
                                        <p:cTn id="12" dur="500"/>
                                        <p:tgtEl>
                                          <p:spTgt spid="1116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1633"/>
                                        </p:tgtEl>
                                        <p:attrNameLst>
                                          <p:attrName>style.visibility</p:attrName>
                                        </p:attrNameLst>
                                      </p:cBhvr>
                                      <p:to>
                                        <p:strVal val="visible"/>
                                      </p:to>
                                    </p:set>
                                    <p:animEffect transition="in" filter="wipe(left)">
                                      <p:cBhvr>
                                        <p:cTn id="17" dur="500"/>
                                        <p:tgtEl>
                                          <p:spTgt spid="111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4" name="Text Box 4"/>
          <p:cNvSpPr txBox="1"/>
          <p:nvPr/>
        </p:nvSpPr>
        <p:spPr>
          <a:xfrm>
            <a:off x="468313" y="333375"/>
            <a:ext cx="3527425" cy="519113"/>
          </a:xfrm>
          <a:prstGeom prst="rect">
            <a:avLst/>
          </a:prstGeom>
          <a:solidFill>
            <a:srgbClr val="FF3300"/>
          </a:solid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chemeClr val="bg1"/>
                </a:solidFill>
                <a:latin typeface="楷体_GB2312" pitchFamily="49" charset="-122"/>
                <a:ea typeface="楷体_GB2312" pitchFamily="49" charset="-122"/>
              </a:rPr>
              <a:t>6. </a:t>
            </a:r>
            <a:r>
              <a:rPr lang="zh-CN" altLang="en-US" sz="2800" b="1" dirty="0">
                <a:solidFill>
                  <a:schemeClr val="bg1"/>
                </a:solidFill>
                <a:latin typeface="楷体_GB2312" pitchFamily="49" charset="-122"/>
                <a:ea typeface="楷体_GB2312" pitchFamily="49" charset="-122"/>
              </a:rPr>
              <a:t>受控源等效电路</a:t>
            </a:r>
            <a:endParaRPr lang="zh-CN" altLang="en-US" sz="2800" b="1" dirty="0">
              <a:solidFill>
                <a:schemeClr val="bg1"/>
              </a:solidFill>
              <a:latin typeface="楷体_GB2312" pitchFamily="49" charset="-122"/>
              <a:ea typeface="楷体_GB2312" pitchFamily="49" charset="-122"/>
            </a:endParaRPr>
          </a:p>
        </p:txBody>
      </p:sp>
      <p:sp>
        <p:nvSpPr>
          <p:cNvPr id="20485" name="AutoShape 5"/>
          <p:cNvSpPr/>
          <p:nvPr/>
        </p:nvSpPr>
        <p:spPr>
          <a:xfrm>
            <a:off x="3924300" y="2276475"/>
            <a:ext cx="876300" cy="239713"/>
          </a:xfrm>
          <a:prstGeom prst="rightArrow">
            <a:avLst>
              <a:gd name="adj1" fmla="val 50000"/>
              <a:gd name="adj2" fmla="val 91390"/>
            </a:avLst>
          </a:prstGeom>
          <a:solidFill>
            <a:schemeClr val="accent1"/>
          </a:solidFill>
          <a:ln w="19050">
            <a:noFill/>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20657" name="Group 177"/>
          <p:cNvGrpSpPr/>
          <p:nvPr/>
        </p:nvGrpSpPr>
        <p:grpSpPr>
          <a:xfrm>
            <a:off x="4716463" y="3716338"/>
            <a:ext cx="4103687" cy="1512887"/>
            <a:chOff x="431" y="2296"/>
            <a:chExt cx="2145" cy="807"/>
          </a:xfrm>
        </p:grpSpPr>
        <p:graphicFrame>
          <p:nvGraphicFramePr>
            <p:cNvPr id="17499" name="Object 6"/>
            <p:cNvGraphicFramePr>
              <a:graphicFrameLocks noChangeAspect="1"/>
            </p:cNvGraphicFramePr>
            <p:nvPr/>
          </p:nvGraphicFramePr>
          <p:xfrm>
            <a:off x="657" y="2296"/>
            <a:ext cx="1919" cy="399"/>
          </p:xfrm>
          <a:graphic>
            <a:graphicData uri="http://schemas.openxmlformats.org/presentationml/2006/ole">
              <mc:AlternateContent xmlns:mc="http://schemas.openxmlformats.org/markup-compatibility/2006">
                <mc:Choice xmlns:v="urn:schemas-microsoft-com:vml" Requires="v">
                  <p:oleObj spid="_x0000_s3089" name="" r:id="rId1" imgW="1468755" imgH="292100" progId="Equation.3">
                    <p:embed/>
                  </p:oleObj>
                </mc:Choice>
                <mc:Fallback>
                  <p:oleObj name="" r:id="rId1" imgW="1468755" imgH="292100" progId="Equation.3">
                    <p:embed/>
                    <p:pic>
                      <p:nvPicPr>
                        <p:cNvPr id="0" name="图片 3088"/>
                        <p:cNvPicPr/>
                        <p:nvPr/>
                      </p:nvPicPr>
                      <p:blipFill>
                        <a:blip r:embed="rId2">
                          <a:clrChange>
                            <a:clrFrom>
                              <a:srgbClr val="000000"/>
                            </a:clrFrom>
                            <a:clrTo>
                              <a:srgbClr val="FFFFFF"/>
                            </a:clrTo>
                          </a:clrChange>
                        </a:blip>
                        <a:stretch>
                          <a:fillRect/>
                        </a:stretch>
                      </p:blipFill>
                      <p:spPr>
                        <a:xfrm>
                          <a:off x="657" y="2296"/>
                          <a:ext cx="1919" cy="399"/>
                        </a:xfrm>
                        <a:prstGeom prst="rect">
                          <a:avLst/>
                        </a:prstGeom>
                        <a:noFill/>
                        <a:ln w="38100">
                          <a:noFill/>
                          <a:miter/>
                        </a:ln>
                      </p:spPr>
                    </p:pic>
                  </p:oleObj>
                </mc:Fallback>
              </mc:AlternateContent>
            </a:graphicData>
          </a:graphic>
        </p:graphicFrame>
        <p:graphicFrame>
          <p:nvGraphicFramePr>
            <p:cNvPr id="17500" name="Object 7"/>
            <p:cNvGraphicFramePr>
              <a:graphicFrameLocks noChangeAspect="1"/>
            </p:cNvGraphicFramePr>
            <p:nvPr/>
          </p:nvGraphicFramePr>
          <p:xfrm>
            <a:off x="612" y="2704"/>
            <a:ext cx="1951" cy="399"/>
          </p:xfrm>
          <a:graphic>
            <a:graphicData uri="http://schemas.openxmlformats.org/presentationml/2006/ole">
              <mc:AlternateContent xmlns:mc="http://schemas.openxmlformats.org/markup-compatibility/2006">
                <mc:Choice xmlns:v="urn:schemas-microsoft-com:vml" Requires="v">
                  <p:oleObj spid="_x0000_s3090" name="" r:id="rId3" imgW="1497965" imgH="292100" progId="Equation.3">
                    <p:embed/>
                  </p:oleObj>
                </mc:Choice>
                <mc:Fallback>
                  <p:oleObj name="" r:id="rId3" imgW="1497965" imgH="292100" progId="Equation.3">
                    <p:embed/>
                    <p:pic>
                      <p:nvPicPr>
                        <p:cNvPr id="0" name="图片 3089"/>
                        <p:cNvPicPr/>
                        <p:nvPr/>
                      </p:nvPicPr>
                      <p:blipFill>
                        <a:blip r:embed="rId4">
                          <a:clrChange>
                            <a:clrFrom>
                              <a:srgbClr val="000000"/>
                            </a:clrFrom>
                            <a:clrTo>
                              <a:srgbClr val="FFFFFF"/>
                            </a:clrTo>
                          </a:clrChange>
                        </a:blip>
                        <a:stretch>
                          <a:fillRect/>
                        </a:stretch>
                      </p:blipFill>
                      <p:spPr>
                        <a:xfrm>
                          <a:off x="612" y="2704"/>
                          <a:ext cx="1951" cy="399"/>
                        </a:xfrm>
                        <a:prstGeom prst="rect">
                          <a:avLst/>
                        </a:prstGeom>
                        <a:noFill/>
                        <a:ln w="38100">
                          <a:noFill/>
                          <a:miter/>
                        </a:ln>
                      </p:spPr>
                    </p:pic>
                  </p:oleObj>
                </mc:Fallback>
              </mc:AlternateContent>
            </a:graphicData>
          </a:graphic>
        </p:graphicFrame>
        <p:sp>
          <p:nvSpPr>
            <p:cNvPr id="17501" name="AutoShape 8"/>
            <p:cNvSpPr/>
            <p:nvPr/>
          </p:nvSpPr>
          <p:spPr>
            <a:xfrm>
              <a:off x="431" y="2523"/>
              <a:ext cx="94" cy="573"/>
            </a:xfrm>
            <a:prstGeom prst="leftBrace">
              <a:avLst>
                <a:gd name="adj1" fmla="val 50797"/>
                <a:gd name="adj2" fmla="val 50000"/>
              </a:avLst>
            </a:prstGeom>
            <a:noFill/>
            <a:ln w="381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grpSp>
        <p:nvGrpSpPr>
          <p:cNvPr id="20674" name="Group 194"/>
          <p:cNvGrpSpPr/>
          <p:nvPr/>
        </p:nvGrpSpPr>
        <p:grpSpPr>
          <a:xfrm>
            <a:off x="395288" y="908050"/>
            <a:ext cx="3600450" cy="2376488"/>
            <a:chOff x="249" y="572"/>
            <a:chExt cx="2268" cy="1497"/>
          </a:xfrm>
        </p:grpSpPr>
        <p:sp>
          <p:nvSpPr>
            <p:cNvPr id="17459" name="Text Box 144"/>
            <p:cNvSpPr txBox="1"/>
            <p:nvPr/>
          </p:nvSpPr>
          <p:spPr>
            <a:xfrm>
              <a:off x="388" y="572"/>
              <a:ext cx="23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grpSp>
          <p:nvGrpSpPr>
            <p:cNvPr id="17460" name="Group 193"/>
            <p:cNvGrpSpPr/>
            <p:nvPr/>
          </p:nvGrpSpPr>
          <p:grpSpPr>
            <a:xfrm>
              <a:off x="249" y="617"/>
              <a:ext cx="2268" cy="1452"/>
              <a:chOff x="249" y="617"/>
              <a:chExt cx="2268" cy="1452"/>
            </a:xfrm>
          </p:grpSpPr>
          <p:sp>
            <p:nvSpPr>
              <p:cNvPr id="17461" name="Line 137"/>
              <p:cNvSpPr/>
              <p:nvPr/>
            </p:nvSpPr>
            <p:spPr>
              <a:xfrm flipH="1">
                <a:off x="1179" y="1609"/>
                <a:ext cx="5" cy="415"/>
              </a:xfrm>
              <a:prstGeom prst="line">
                <a:avLst/>
              </a:prstGeom>
              <a:ln w="28575" cap="flat" cmpd="sng">
                <a:solidFill>
                  <a:srgbClr val="FFCC00"/>
                </a:solidFill>
                <a:prstDash val="solid"/>
                <a:headEnd type="none" w="med" len="med"/>
                <a:tailEnd type="none" w="med" len="med"/>
              </a:ln>
            </p:spPr>
          </p:sp>
          <p:sp>
            <p:nvSpPr>
              <p:cNvPr id="17462" name="Line 138"/>
              <p:cNvSpPr/>
              <p:nvPr/>
            </p:nvSpPr>
            <p:spPr>
              <a:xfrm>
                <a:off x="1184" y="989"/>
                <a:ext cx="0" cy="240"/>
              </a:xfrm>
              <a:prstGeom prst="line">
                <a:avLst/>
              </a:prstGeom>
              <a:ln w="28575" cap="flat" cmpd="sng">
                <a:solidFill>
                  <a:srgbClr val="FFCC00"/>
                </a:solidFill>
                <a:prstDash val="solid"/>
                <a:headEnd type="none" w="med" len="med"/>
                <a:tailEnd type="none" w="med" len="med"/>
              </a:ln>
            </p:spPr>
          </p:sp>
          <p:sp>
            <p:nvSpPr>
              <p:cNvPr id="17463" name="Line 139"/>
              <p:cNvSpPr/>
              <p:nvPr/>
            </p:nvSpPr>
            <p:spPr>
              <a:xfrm>
                <a:off x="1677" y="989"/>
                <a:ext cx="0" cy="220"/>
              </a:xfrm>
              <a:prstGeom prst="line">
                <a:avLst/>
              </a:prstGeom>
              <a:ln w="28575" cap="flat" cmpd="sng">
                <a:solidFill>
                  <a:srgbClr val="FFCC00"/>
                </a:solidFill>
                <a:prstDash val="solid"/>
                <a:headEnd type="none" w="med" len="med"/>
                <a:tailEnd type="none" w="med" len="med"/>
              </a:ln>
            </p:spPr>
          </p:sp>
          <p:sp>
            <p:nvSpPr>
              <p:cNvPr id="17464" name="Text Box 140"/>
              <p:cNvSpPr txBox="1"/>
              <p:nvPr/>
            </p:nvSpPr>
            <p:spPr>
              <a:xfrm>
                <a:off x="1162" y="1037"/>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7465" name="Text Box 141"/>
              <p:cNvSpPr txBox="1"/>
              <p:nvPr/>
            </p:nvSpPr>
            <p:spPr>
              <a:xfrm>
                <a:off x="1480" y="1025"/>
                <a:ext cx="217"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7466" name="Text Box 142"/>
              <p:cNvSpPr txBox="1"/>
              <p:nvPr/>
            </p:nvSpPr>
            <p:spPr>
              <a:xfrm>
                <a:off x="1283" y="617"/>
                <a:ext cx="28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M</a:t>
                </a:r>
                <a:endParaRPr lang="en-US" altLang="zh-CN" sz="2400" b="1" dirty="0">
                  <a:solidFill>
                    <a:schemeClr val="bg1"/>
                  </a:solidFill>
                  <a:latin typeface="Times New Roman" panose="02020603050405020304" pitchFamily="18" charset="0"/>
                </a:endParaRPr>
              </a:p>
            </p:txBody>
          </p:sp>
          <p:sp>
            <p:nvSpPr>
              <p:cNvPr id="17467" name="Text Box 143"/>
              <p:cNvSpPr txBox="1"/>
              <p:nvPr/>
            </p:nvSpPr>
            <p:spPr>
              <a:xfrm>
                <a:off x="1924" y="617"/>
                <a:ext cx="23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17468" name="Text Box 145"/>
              <p:cNvSpPr txBox="1"/>
              <p:nvPr/>
            </p:nvSpPr>
            <p:spPr>
              <a:xfrm>
                <a:off x="885" y="1267"/>
                <a:ext cx="29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17469" name="Text Box 146"/>
              <p:cNvSpPr txBox="1"/>
              <p:nvPr/>
            </p:nvSpPr>
            <p:spPr>
              <a:xfrm>
                <a:off x="1738" y="1253"/>
                <a:ext cx="29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17470" name="Text Box 147"/>
              <p:cNvSpPr txBox="1"/>
              <p:nvPr/>
            </p:nvSpPr>
            <p:spPr>
              <a:xfrm>
                <a:off x="249" y="1267"/>
                <a:ext cx="431"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1</a:t>
                </a:r>
                <a:endParaRPr lang="en-US" altLang="zh-CN" sz="2400" b="1" baseline="-25000" dirty="0">
                  <a:solidFill>
                    <a:schemeClr val="bg1"/>
                  </a:solidFill>
                  <a:latin typeface="Times New Roman" panose="02020603050405020304" pitchFamily="18" charset="0"/>
                </a:endParaRPr>
              </a:p>
            </p:txBody>
          </p:sp>
          <p:sp>
            <p:nvSpPr>
              <p:cNvPr id="17471" name="Line 148"/>
              <p:cNvSpPr/>
              <p:nvPr/>
            </p:nvSpPr>
            <p:spPr>
              <a:xfrm>
                <a:off x="384" y="911"/>
                <a:ext cx="345" cy="0"/>
              </a:xfrm>
              <a:prstGeom prst="line">
                <a:avLst/>
              </a:prstGeom>
              <a:ln w="38100" cap="flat" cmpd="sng">
                <a:solidFill>
                  <a:srgbClr val="00FFFF"/>
                </a:solidFill>
                <a:prstDash val="solid"/>
                <a:headEnd type="none" w="med" len="med"/>
                <a:tailEnd type="triangle" w="med" len="med"/>
              </a:ln>
            </p:spPr>
          </p:sp>
          <p:grpSp>
            <p:nvGrpSpPr>
              <p:cNvPr id="17472" name="Group 149"/>
              <p:cNvGrpSpPr/>
              <p:nvPr/>
            </p:nvGrpSpPr>
            <p:grpSpPr>
              <a:xfrm rot="5400000">
                <a:off x="1511" y="1369"/>
                <a:ext cx="379" cy="58"/>
                <a:chOff x="1200" y="1584"/>
                <a:chExt cx="379" cy="45"/>
              </a:xfrm>
            </p:grpSpPr>
            <p:sp>
              <p:nvSpPr>
                <p:cNvPr id="17495" name="Arc 150"/>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7496" name="Arc 151"/>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7497" name="Arc 152"/>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7498" name="Arc 153"/>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7473" name="Oval 154"/>
              <p:cNvSpPr/>
              <p:nvPr/>
            </p:nvSpPr>
            <p:spPr>
              <a:xfrm>
                <a:off x="339" y="964"/>
                <a:ext cx="49"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17474" name="Group 155"/>
              <p:cNvGrpSpPr/>
              <p:nvPr/>
            </p:nvGrpSpPr>
            <p:grpSpPr>
              <a:xfrm rot="5400000">
                <a:off x="1022" y="1390"/>
                <a:ext cx="379" cy="59"/>
                <a:chOff x="1200" y="1584"/>
                <a:chExt cx="379" cy="45"/>
              </a:xfrm>
            </p:grpSpPr>
            <p:sp>
              <p:nvSpPr>
                <p:cNvPr id="17491" name="Arc 156"/>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7492" name="Arc 157"/>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7493" name="Arc 158"/>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7494" name="Arc 159"/>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7475" name="Arc 160"/>
              <p:cNvSpPr/>
              <p:nvPr/>
            </p:nvSpPr>
            <p:spPr>
              <a:xfrm rot="-10800000" flipV="1">
                <a:off x="1179" y="789"/>
                <a:ext cx="200" cy="205"/>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7476" name="Text Box 161"/>
              <p:cNvSpPr txBox="1"/>
              <p:nvPr/>
            </p:nvSpPr>
            <p:spPr>
              <a:xfrm>
                <a:off x="249" y="989"/>
                <a:ext cx="246"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7477" name="Text Box 162"/>
              <p:cNvSpPr txBox="1"/>
              <p:nvPr/>
            </p:nvSpPr>
            <p:spPr>
              <a:xfrm>
                <a:off x="249" y="1661"/>
                <a:ext cx="246"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7478" name="Arc 163"/>
              <p:cNvSpPr/>
              <p:nvPr/>
            </p:nvSpPr>
            <p:spPr>
              <a:xfrm rot="10800000" flipH="1" flipV="1">
                <a:off x="1480" y="792"/>
                <a:ext cx="200" cy="205"/>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7479" name="Oval 164"/>
              <p:cNvSpPr/>
              <p:nvPr/>
            </p:nvSpPr>
            <p:spPr>
              <a:xfrm>
                <a:off x="339" y="2021"/>
                <a:ext cx="49"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7480" name="Line 165"/>
              <p:cNvSpPr/>
              <p:nvPr/>
            </p:nvSpPr>
            <p:spPr>
              <a:xfrm>
                <a:off x="388" y="980"/>
                <a:ext cx="791" cy="0"/>
              </a:xfrm>
              <a:prstGeom prst="line">
                <a:avLst/>
              </a:prstGeom>
              <a:ln w="28575" cap="flat" cmpd="sng">
                <a:solidFill>
                  <a:srgbClr val="FFCC00"/>
                </a:solidFill>
                <a:prstDash val="solid"/>
                <a:headEnd type="none" w="med" len="med"/>
                <a:tailEnd type="none" w="med" len="med"/>
              </a:ln>
            </p:spPr>
          </p:sp>
          <p:sp>
            <p:nvSpPr>
              <p:cNvPr id="17481" name="Line 166"/>
              <p:cNvSpPr/>
              <p:nvPr/>
            </p:nvSpPr>
            <p:spPr>
              <a:xfrm>
                <a:off x="388" y="2030"/>
                <a:ext cx="791" cy="0"/>
              </a:xfrm>
              <a:prstGeom prst="line">
                <a:avLst/>
              </a:prstGeom>
              <a:ln w="25400" cap="flat" cmpd="sng">
                <a:solidFill>
                  <a:srgbClr val="FFCC00"/>
                </a:solidFill>
                <a:prstDash val="solid"/>
                <a:headEnd type="none" w="med" len="med"/>
                <a:tailEnd type="none" w="med" len="med"/>
              </a:ln>
            </p:spPr>
          </p:sp>
          <p:sp>
            <p:nvSpPr>
              <p:cNvPr id="17482" name="Line 167"/>
              <p:cNvSpPr/>
              <p:nvPr/>
            </p:nvSpPr>
            <p:spPr>
              <a:xfrm>
                <a:off x="1691" y="980"/>
                <a:ext cx="604" cy="0"/>
              </a:xfrm>
              <a:prstGeom prst="line">
                <a:avLst/>
              </a:prstGeom>
              <a:ln w="28575" cap="flat" cmpd="sng">
                <a:solidFill>
                  <a:srgbClr val="FFCC00"/>
                </a:solidFill>
                <a:prstDash val="solid"/>
                <a:headEnd type="none" w="med" len="med"/>
                <a:tailEnd type="none" w="med" len="med"/>
              </a:ln>
            </p:spPr>
          </p:sp>
          <p:sp>
            <p:nvSpPr>
              <p:cNvPr id="17483" name="Oval 168"/>
              <p:cNvSpPr/>
              <p:nvPr/>
            </p:nvSpPr>
            <p:spPr>
              <a:xfrm>
                <a:off x="2295" y="977"/>
                <a:ext cx="49"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7484" name="Line 169"/>
              <p:cNvSpPr/>
              <p:nvPr/>
            </p:nvSpPr>
            <p:spPr>
              <a:xfrm>
                <a:off x="1690" y="2030"/>
                <a:ext cx="652" cy="0"/>
              </a:xfrm>
              <a:prstGeom prst="line">
                <a:avLst/>
              </a:prstGeom>
              <a:ln w="25400" cap="flat" cmpd="sng">
                <a:solidFill>
                  <a:srgbClr val="FFCC00"/>
                </a:solidFill>
                <a:prstDash val="solid"/>
                <a:headEnd type="none" w="med" len="med"/>
                <a:tailEnd type="none" w="med" len="med"/>
              </a:ln>
            </p:spPr>
          </p:sp>
          <p:sp>
            <p:nvSpPr>
              <p:cNvPr id="17485" name="Oval 170"/>
              <p:cNvSpPr/>
              <p:nvPr/>
            </p:nvSpPr>
            <p:spPr>
              <a:xfrm>
                <a:off x="2342" y="1985"/>
                <a:ext cx="50"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7486" name="Text Box 171"/>
              <p:cNvSpPr txBox="1"/>
              <p:nvPr/>
            </p:nvSpPr>
            <p:spPr>
              <a:xfrm>
                <a:off x="2157" y="1343"/>
                <a:ext cx="36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2</a:t>
                </a:r>
                <a:endParaRPr lang="en-US" altLang="zh-CN" sz="2400" b="1" i="1" baseline="-25000" dirty="0">
                  <a:solidFill>
                    <a:schemeClr val="bg1"/>
                  </a:solidFill>
                  <a:latin typeface="Times New Roman" panose="02020603050405020304" pitchFamily="18" charset="0"/>
                </a:endParaRPr>
              </a:p>
            </p:txBody>
          </p:sp>
          <p:sp>
            <p:nvSpPr>
              <p:cNvPr id="17487" name="Text Box 172"/>
              <p:cNvSpPr txBox="1"/>
              <p:nvPr/>
            </p:nvSpPr>
            <p:spPr>
              <a:xfrm>
                <a:off x="2156" y="980"/>
                <a:ext cx="246"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7488" name="Text Box 173"/>
              <p:cNvSpPr txBox="1"/>
              <p:nvPr/>
            </p:nvSpPr>
            <p:spPr>
              <a:xfrm>
                <a:off x="2203" y="1661"/>
                <a:ext cx="246"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7489" name="Line 174"/>
              <p:cNvSpPr/>
              <p:nvPr/>
            </p:nvSpPr>
            <p:spPr>
              <a:xfrm>
                <a:off x="1831" y="934"/>
                <a:ext cx="372" cy="0"/>
              </a:xfrm>
              <a:prstGeom prst="line">
                <a:avLst/>
              </a:prstGeom>
              <a:ln w="38100" cap="flat" cmpd="sng">
                <a:solidFill>
                  <a:srgbClr val="00FFFF"/>
                </a:solidFill>
                <a:prstDash val="solid"/>
                <a:headEnd type="triangle" w="med" len="med"/>
                <a:tailEnd type="none" w="med" len="med"/>
              </a:ln>
            </p:spPr>
          </p:sp>
          <p:sp>
            <p:nvSpPr>
              <p:cNvPr id="17490" name="Line 175"/>
              <p:cNvSpPr/>
              <p:nvPr/>
            </p:nvSpPr>
            <p:spPr>
              <a:xfrm>
                <a:off x="1691" y="1570"/>
                <a:ext cx="0" cy="454"/>
              </a:xfrm>
              <a:prstGeom prst="line">
                <a:avLst/>
              </a:prstGeom>
              <a:ln w="28575" cap="flat" cmpd="sng">
                <a:solidFill>
                  <a:srgbClr val="FFCC00"/>
                </a:solidFill>
                <a:prstDash val="solid"/>
                <a:headEnd type="none" w="med" len="med"/>
                <a:tailEnd type="none" w="med" len="med"/>
              </a:ln>
            </p:spPr>
          </p:sp>
        </p:grpSp>
      </p:grpSp>
      <p:grpSp>
        <p:nvGrpSpPr>
          <p:cNvPr id="20656" name="Group 176"/>
          <p:cNvGrpSpPr/>
          <p:nvPr/>
        </p:nvGrpSpPr>
        <p:grpSpPr>
          <a:xfrm>
            <a:off x="5003800" y="1125538"/>
            <a:ext cx="3260725" cy="2319337"/>
            <a:chOff x="3066" y="16"/>
            <a:chExt cx="2054" cy="1461"/>
          </a:xfrm>
        </p:grpSpPr>
        <p:sp>
          <p:nvSpPr>
            <p:cNvPr id="17417" name="AutoShape 82"/>
            <p:cNvSpPr/>
            <p:nvPr/>
          </p:nvSpPr>
          <p:spPr>
            <a:xfrm>
              <a:off x="4143" y="904"/>
              <a:ext cx="146" cy="300"/>
            </a:xfrm>
            <a:prstGeom prst="diamond">
              <a:avLst/>
            </a:prstGeom>
            <a:solidFill>
              <a:srgbClr val="00CCFF"/>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7418" name="Line 55"/>
            <p:cNvSpPr/>
            <p:nvPr/>
          </p:nvSpPr>
          <p:spPr>
            <a:xfrm>
              <a:off x="3851" y="324"/>
              <a:ext cx="0" cy="189"/>
            </a:xfrm>
            <a:prstGeom prst="line">
              <a:avLst/>
            </a:prstGeom>
            <a:ln w="28575" cap="flat" cmpd="sng">
              <a:solidFill>
                <a:srgbClr val="FFCC00"/>
              </a:solidFill>
              <a:prstDash val="solid"/>
              <a:headEnd type="none" w="med" len="med"/>
              <a:tailEnd type="none" w="med" len="med"/>
            </a:ln>
          </p:spPr>
        </p:sp>
        <p:sp>
          <p:nvSpPr>
            <p:cNvPr id="17419" name="Line 56"/>
            <p:cNvSpPr/>
            <p:nvPr/>
          </p:nvSpPr>
          <p:spPr>
            <a:xfrm>
              <a:off x="4223" y="766"/>
              <a:ext cx="0" cy="603"/>
            </a:xfrm>
            <a:prstGeom prst="line">
              <a:avLst/>
            </a:prstGeom>
            <a:ln w="28575" cap="flat" cmpd="sng">
              <a:solidFill>
                <a:srgbClr val="FFCC00"/>
              </a:solidFill>
              <a:prstDash val="solid"/>
              <a:headEnd type="none" w="med" len="med"/>
              <a:tailEnd type="none" w="med" len="med"/>
            </a:ln>
          </p:spPr>
        </p:sp>
        <p:sp>
          <p:nvSpPr>
            <p:cNvPr id="17420" name="Line 57"/>
            <p:cNvSpPr/>
            <p:nvPr/>
          </p:nvSpPr>
          <p:spPr>
            <a:xfrm>
              <a:off x="4224" y="324"/>
              <a:ext cx="0" cy="190"/>
            </a:xfrm>
            <a:prstGeom prst="line">
              <a:avLst/>
            </a:prstGeom>
            <a:ln w="28575" cap="flat" cmpd="sng">
              <a:solidFill>
                <a:srgbClr val="FFCC00"/>
              </a:solidFill>
              <a:prstDash val="solid"/>
              <a:headEnd type="none" w="med" len="med"/>
              <a:tailEnd type="none" w="med" len="med"/>
            </a:ln>
          </p:spPr>
        </p:sp>
        <p:sp>
          <p:nvSpPr>
            <p:cNvPr id="17421" name="Line 58"/>
            <p:cNvSpPr/>
            <p:nvPr/>
          </p:nvSpPr>
          <p:spPr>
            <a:xfrm>
              <a:off x="3421" y="324"/>
              <a:ext cx="426" cy="4"/>
            </a:xfrm>
            <a:prstGeom prst="line">
              <a:avLst/>
            </a:prstGeom>
            <a:ln w="28575" cap="flat" cmpd="sng">
              <a:solidFill>
                <a:srgbClr val="FFCC00"/>
              </a:solidFill>
              <a:prstDash val="solid"/>
              <a:headEnd type="none" w="med" len="med"/>
              <a:tailEnd type="none" w="med" len="med"/>
            </a:ln>
          </p:spPr>
        </p:sp>
        <p:sp>
          <p:nvSpPr>
            <p:cNvPr id="17422" name="Line 59"/>
            <p:cNvSpPr/>
            <p:nvPr/>
          </p:nvSpPr>
          <p:spPr>
            <a:xfrm>
              <a:off x="4223" y="1369"/>
              <a:ext cx="449" cy="0"/>
            </a:xfrm>
            <a:prstGeom prst="line">
              <a:avLst/>
            </a:prstGeom>
            <a:ln w="28575" cap="flat" cmpd="sng">
              <a:solidFill>
                <a:srgbClr val="FFCC00"/>
              </a:solidFill>
              <a:prstDash val="solid"/>
              <a:headEnd type="none" w="med" len="med"/>
              <a:tailEnd type="none" w="med" len="med"/>
            </a:ln>
          </p:spPr>
        </p:sp>
        <p:sp>
          <p:nvSpPr>
            <p:cNvPr id="17423" name="Line 60"/>
            <p:cNvSpPr/>
            <p:nvPr/>
          </p:nvSpPr>
          <p:spPr>
            <a:xfrm rot="5400000">
              <a:off x="4559" y="155"/>
              <a:ext cx="0" cy="226"/>
            </a:xfrm>
            <a:prstGeom prst="line">
              <a:avLst/>
            </a:prstGeom>
            <a:ln w="38100" cap="flat" cmpd="sng">
              <a:solidFill>
                <a:srgbClr val="00FFFF"/>
              </a:solidFill>
              <a:prstDash val="solid"/>
              <a:headEnd type="none" w="med" len="med"/>
              <a:tailEnd type="triangle" w="med" len="med"/>
            </a:ln>
          </p:spPr>
        </p:sp>
        <p:sp>
          <p:nvSpPr>
            <p:cNvPr id="17424" name="Text Box 61"/>
            <p:cNvSpPr txBox="1"/>
            <p:nvPr/>
          </p:nvSpPr>
          <p:spPr>
            <a:xfrm>
              <a:off x="3405" y="479"/>
              <a:ext cx="435"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j</a:t>
              </a:r>
              <a:r>
                <a:rPr lang="en-US" altLang="zh-CN" sz="1800" b="1" i="1" dirty="0">
                  <a:solidFill>
                    <a:schemeClr val="bg1"/>
                  </a:solidFill>
                  <a:latin typeface="Times New Roman" panose="02020603050405020304" pitchFamily="18" charset="0"/>
                  <a:sym typeface="Symbol" panose="05050102010706020507" pitchFamily="18" charset="2"/>
                </a:rPr>
                <a:t> </a:t>
              </a:r>
              <a:r>
                <a:rPr lang="en-US" altLang="zh-CN" sz="1800" b="1" i="1" dirty="0">
                  <a:solidFill>
                    <a:schemeClr val="bg1"/>
                  </a:solidFill>
                  <a:latin typeface="Times New Roman" panose="02020603050405020304" pitchFamily="18" charset="0"/>
                </a:rPr>
                <a:t>L</a:t>
              </a:r>
              <a:r>
                <a:rPr lang="en-US" altLang="zh-CN" sz="1800" b="1" baseline="-25000" dirty="0">
                  <a:solidFill>
                    <a:schemeClr val="bg1"/>
                  </a:solidFill>
                  <a:latin typeface="Times New Roman" panose="02020603050405020304" pitchFamily="18" charset="0"/>
                </a:rPr>
                <a:t>1</a:t>
              </a:r>
              <a:endParaRPr lang="en-US" altLang="zh-CN" sz="1800" b="1" dirty="0">
                <a:solidFill>
                  <a:schemeClr val="bg1"/>
                </a:solidFill>
                <a:latin typeface="Times New Roman" panose="02020603050405020304" pitchFamily="18" charset="0"/>
              </a:endParaRPr>
            </a:p>
          </p:txBody>
        </p:sp>
        <p:sp>
          <p:nvSpPr>
            <p:cNvPr id="17425" name="Line 62"/>
            <p:cNvSpPr/>
            <p:nvPr/>
          </p:nvSpPr>
          <p:spPr>
            <a:xfrm>
              <a:off x="3410" y="268"/>
              <a:ext cx="212" cy="0"/>
            </a:xfrm>
            <a:prstGeom prst="line">
              <a:avLst/>
            </a:prstGeom>
            <a:ln w="38100" cap="flat" cmpd="sng">
              <a:solidFill>
                <a:srgbClr val="00FFFF"/>
              </a:solidFill>
              <a:prstDash val="solid"/>
              <a:headEnd type="none" w="med" len="med"/>
              <a:tailEnd type="triangle" w="med" len="med"/>
            </a:ln>
          </p:spPr>
        </p:sp>
        <p:grpSp>
          <p:nvGrpSpPr>
            <p:cNvPr id="17426" name="Group 63"/>
            <p:cNvGrpSpPr/>
            <p:nvPr/>
          </p:nvGrpSpPr>
          <p:grpSpPr>
            <a:xfrm rot="5400000">
              <a:off x="4120" y="618"/>
              <a:ext cx="253" cy="45"/>
              <a:chOff x="1200" y="1584"/>
              <a:chExt cx="379" cy="45"/>
            </a:xfrm>
          </p:grpSpPr>
          <p:sp>
            <p:nvSpPr>
              <p:cNvPr id="17455" name="Arc 64"/>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7456" name="Arc 65"/>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7457" name="Arc 66"/>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7458" name="Arc 67"/>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7427" name="Oval 68"/>
            <p:cNvSpPr/>
            <p:nvPr/>
          </p:nvSpPr>
          <p:spPr>
            <a:xfrm>
              <a:off x="3383" y="307"/>
              <a:ext cx="38" cy="39"/>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17428" name="Group 69"/>
            <p:cNvGrpSpPr/>
            <p:nvPr/>
          </p:nvGrpSpPr>
          <p:grpSpPr>
            <a:xfrm rot="-5400000" flipH="1">
              <a:off x="3703" y="602"/>
              <a:ext cx="253" cy="44"/>
              <a:chOff x="1200" y="1584"/>
              <a:chExt cx="379" cy="45"/>
            </a:xfrm>
          </p:grpSpPr>
          <p:sp>
            <p:nvSpPr>
              <p:cNvPr id="17451" name="Arc 70"/>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7452" name="Arc 71"/>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7453" name="Arc 72"/>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7454" name="Arc 73"/>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7429" name="Oval 74"/>
            <p:cNvSpPr/>
            <p:nvPr/>
          </p:nvSpPr>
          <p:spPr>
            <a:xfrm>
              <a:off x="4654" y="308"/>
              <a:ext cx="38" cy="39"/>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7430" name="Line 75"/>
            <p:cNvSpPr/>
            <p:nvPr/>
          </p:nvSpPr>
          <p:spPr>
            <a:xfrm>
              <a:off x="4223" y="324"/>
              <a:ext cx="431" cy="0"/>
            </a:xfrm>
            <a:prstGeom prst="line">
              <a:avLst/>
            </a:prstGeom>
            <a:ln w="28575" cap="flat" cmpd="sng">
              <a:solidFill>
                <a:srgbClr val="FFCC00"/>
              </a:solidFill>
              <a:prstDash val="solid"/>
              <a:headEnd type="none" w="med" len="med"/>
              <a:tailEnd type="none" w="med" len="med"/>
            </a:ln>
          </p:spPr>
        </p:sp>
        <p:sp>
          <p:nvSpPr>
            <p:cNvPr id="17431" name="Oval 76"/>
            <p:cNvSpPr/>
            <p:nvPr/>
          </p:nvSpPr>
          <p:spPr>
            <a:xfrm>
              <a:off x="4666" y="1345"/>
              <a:ext cx="38" cy="39"/>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17432" name="Object 77"/>
            <p:cNvGraphicFramePr>
              <a:graphicFrameLocks noChangeAspect="1"/>
            </p:cNvGraphicFramePr>
            <p:nvPr/>
          </p:nvGraphicFramePr>
          <p:xfrm>
            <a:off x="3393" y="16"/>
            <a:ext cx="177" cy="239"/>
          </p:xfrm>
          <a:graphic>
            <a:graphicData uri="http://schemas.openxmlformats.org/presentationml/2006/ole">
              <mc:AlternateContent xmlns:mc="http://schemas.openxmlformats.org/markup-compatibility/2006">
                <mc:Choice xmlns:v="urn:schemas-microsoft-com:vml" Requires="v">
                  <p:oleObj spid="_x0000_s3082" name="" r:id="rId5" imgW="165100" imgH="262890" progId="Equation.3">
                    <p:embed/>
                  </p:oleObj>
                </mc:Choice>
                <mc:Fallback>
                  <p:oleObj name="" r:id="rId5" imgW="165100" imgH="262890" progId="Equation.3">
                    <p:embed/>
                    <p:pic>
                      <p:nvPicPr>
                        <p:cNvPr id="0" name="图片 3081"/>
                        <p:cNvPicPr/>
                        <p:nvPr/>
                      </p:nvPicPr>
                      <p:blipFill>
                        <a:blip r:embed="rId6">
                          <a:clrChange>
                            <a:clrFrom>
                              <a:srgbClr val="000000"/>
                            </a:clrFrom>
                            <a:clrTo>
                              <a:srgbClr val="FFFFFF"/>
                            </a:clrTo>
                          </a:clrChange>
                        </a:blip>
                        <a:stretch>
                          <a:fillRect/>
                        </a:stretch>
                      </p:blipFill>
                      <p:spPr>
                        <a:xfrm>
                          <a:off x="3393" y="16"/>
                          <a:ext cx="177" cy="239"/>
                        </a:xfrm>
                        <a:prstGeom prst="rect">
                          <a:avLst/>
                        </a:prstGeom>
                        <a:noFill/>
                        <a:ln w="38100">
                          <a:noFill/>
                          <a:miter/>
                        </a:ln>
                      </p:spPr>
                    </p:pic>
                  </p:oleObj>
                </mc:Fallback>
              </mc:AlternateContent>
            </a:graphicData>
          </a:graphic>
        </p:graphicFrame>
        <p:graphicFrame>
          <p:nvGraphicFramePr>
            <p:cNvPr id="17433" name="Object 78"/>
            <p:cNvGraphicFramePr>
              <a:graphicFrameLocks noChangeAspect="1"/>
            </p:cNvGraphicFramePr>
            <p:nvPr/>
          </p:nvGraphicFramePr>
          <p:xfrm>
            <a:off x="4514" y="22"/>
            <a:ext cx="192" cy="239"/>
          </p:xfrm>
          <a:graphic>
            <a:graphicData uri="http://schemas.openxmlformats.org/presentationml/2006/ole">
              <mc:AlternateContent xmlns:mc="http://schemas.openxmlformats.org/markup-compatibility/2006">
                <mc:Choice xmlns:v="urn:schemas-microsoft-com:vml" Requires="v">
                  <p:oleObj spid="_x0000_s3083" name="" r:id="rId7" imgW="175260" imgH="262890" progId="Equation.3">
                    <p:embed/>
                  </p:oleObj>
                </mc:Choice>
                <mc:Fallback>
                  <p:oleObj name="" r:id="rId7" imgW="175260" imgH="262890" progId="Equation.3">
                    <p:embed/>
                    <p:pic>
                      <p:nvPicPr>
                        <p:cNvPr id="0" name="图片 3082"/>
                        <p:cNvPicPr/>
                        <p:nvPr/>
                      </p:nvPicPr>
                      <p:blipFill>
                        <a:blip r:embed="rId8">
                          <a:clrChange>
                            <a:clrFrom>
                              <a:srgbClr val="000000"/>
                            </a:clrFrom>
                            <a:clrTo>
                              <a:srgbClr val="FFFFFF"/>
                            </a:clrTo>
                          </a:clrChange>
                        </a:blip>
                        <a:stretch>
                          <a:fillRect/>
                        </a:stretch>
                      </p:blipFill>
                      <p:spPr>
                        <a:xfrm>
                          <a:off x="4514" y="22"/>
                          <a:ext cx="192" cy="239"/>
                        </a:xfrm>
                        <a:prstGeom prst="rect">
                          <a:avLst/>
                        </a:prstGeom>
                        <a:noFill/>
                        <a:ln w="38100">
                          <a:noFill/>
                          <a:miter/>
                        </a:ln>
                      </p:spPr>
                    </p:pic>
                  </p:oleObj>
                </mc:Fallback>
              </mc:AlternateContent>
            </a:graphicData>
          </a:graphic>
        </p:graphicFrame>
        <p:sp>
          <p:nvSpPr>
            <p:cNvPr id="17434" name="Text Box 79"/>
            <p:cNvSpPr txBox="1"/>
            <p:nvPr/>
          </p:nvSpPr>
          <p:spPr>
            <a:xfrm>
              <a:off x="4279" y="479"/>
              <a:ext cx="435"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j</a:t>
              </a:r>
              <a:r>
                <a:rPr lang="en-US" altLang="zh-CN" sz="1800" b="1" i="1" dirty="0">
                  <a:solidFill>
                    <a:schemeClr val="bg1"/>
                  </a:solidFill>
                  <a:latin typeface="Times New Roman" panose="02020603050405020304" pitchFamily="18" charset="0"/>
                  <a:sym typeface="Symbol" panose="05050102010706020507" pitchFamily="18" charset="2"/>
                </a:rPr>
                <a:t> </a:t>
              </a:r>
              <a:r>
                <a:rPr lang="en-US" altLang="zh-CN" sz="1800" b="1" i="1" dirty="0">
                  <a:solidFill>
                    <a:schemeClr val="bg1"/>
                  </a:solidFill>
                  <a:latin typeface="Times New Roman" panose="02020603050405020304" pitchFamily="18" charset="0"/>
                </a:rPr>
                <a:t>L</a:t>
              </a:r>
              <a:r>
                <a:rPr lang="en-US" altLang="zh-CN" sz="1800" b="1" baseline="-25000" dirty="0">
                  <a:solidFill>
                    <a:schemeClr val="bg1"/>
                  </a:solidFill>
                  <a:latin typeface="Times New Roman" panose="02020603050405020304" pitchFamily="18" charset="0"/>
                </a:rPr>
                <a:t>2</a:t>
              </a:r>
              <a:endParaRPr lang="en-US" altLang="zh-CN" sz="1800" b="1" dirty="0">
                <a:solidFill>
                  <a:schemeClr val="bg1"/>
                </a:solidFill>
                <a:latin typeface="Times New Roman" panose="02020603050405020304" pitchFamily="18" charset="0"/>
              </a:endParaRPr>
            </a:p>
          </p:txBody>
        </p:sp>
        <p:sp>
          <p:nvSpPr>
            <p:cNvPr id="17435" name="Line 80"/>
            <p:cNvSpPr/>
            <p:nvPr/>
          </p:nvSpPr>
          <p:spPr>
            <a:xfrm flipH="1">
              <a:off x="3427" y="1369"/>
              <a:ext cx="416" cy="0"/>
            </a:xfrm>
            <a:prstGeom prst="line">
              <a:avLst/>
            </a:prstGeom>
            <a:ln w="28575" cap="flat" cmpd="sng">
              <a:solidFill>
                <a:srgbClr val="FFCC00"/>
              </a:solidFill>
              <a:prstDash val="solid"/>
              <a:headEnd type="none" w="med" len="med"/>
              <a:tailEnd type="none" w="med" len="med"/>
            </a:ln>
          </p:spPr>
        </p:sp>
        <p:sp>
          <p:nvSpPr>
            <p:cNvPr id="17436" name="Oval 81"/>
            <p:cNvSpPr/>
            <p:nvPr/>
          </p:nvSpPr>
          <p:spPr>
            <a:xfrm flipH="1">
              <a:off x="3381" y="1348"/>
              <a:ext cx="38" cy="39"/>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7437" name="AutoShape 83"/>
            <p:cNvSpPr/>
            <p:nvPr/>
          </p:nvSpPr>
          <p:spPr>
            <a:xfrm>
              <a:off x="3766" y="907"/>
              <a:ext cx="146" cy="300"/>
            </a:xfrm>
            <a:prstGeom prst="diamond">
              <a:avLst/>
            </a:prstGeom>
            <a:solidFill>
              <a:srgbClr val="00CCFF"/>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7438" name="Text Box 84"/>
            <p:cNvSpPr txBox="1"/>
            <p:nvPr/>
          </p:nvSpPr>
          <p:spPr>
            <a:xfrm>
              <a:off x="3658" y="702"/>
              <a:ext cx="242"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7439" name="Text Box 85"/>
            <p:cNvSpPr txBox="1"/>
            <p:nvPr/>
          </p:nvSpPr>
          <p:spPr>
            <a:xfrm>
              <a:off x="3646" y="1100"/>
              <a:ext cx="242"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7440" name="Text Box 86"/>
            <p:cNvSpPr txBox="1"/>
            <p:nvPr/>
          </p:nvSpPr>
          <p:spPr>
            <a:xfrm>
              <a:off x="4208" y="1099"/>
              <a:ext cx="242"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7441" name="Text Box 87"/>
            <p:cNvSpPr txBox="1"/>
            <p:nvPr/>
          </p:nvSpPr>
          <p:spPr>
            <a:xfrm>
              <a:off x="4332" y="709"/>
              <a:ext cx="242"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aphicFrame>
          <p:nvGraphicFramePr>
            <p:cNvPr id="17442" name="Object 88"/>
            <p:cNvGraphicFramePr>
              <a:graphicFrameLocks noChangeAspect="1"/>
            </p:cNvGraphicFramePr>
            <p:nvPr/>
          </p:nvGraphicFramePr>
          <p:xfrm>
            <a:off x="3198" y="927"/>
            <a:ext cx="531" cy="303"/>
          </p:xfrm>
          <a:graphic>
            <a:graphicData uri="http://schemas.openxmlformats.org/presentationml/2006/ole">
              <mc:AlternateContent xmlns:mc="http://schemas.openxmlformats.org/markup-compatibility/2006">
                <mc:Choice xmlns:v="urn:schemas-microsoft-com:vml" Requires="v">
                  <p:oleObj spid="_x0000_s3099" name="" r:id="rId9" imgW="418465" imgH="281940" progId="Equation.3">
                    <p:embed/>
                  </p:oleObj>
                </mc:Choice>
                <mc:Fallback>
                  <p:oleObj name="" r:id="rId9" imgW="418465" imgH="281940" progId="Equation.3">
                    <p:embed/>
                    <p:pic>
                      <p:nvPicPr>
                        <p:cNvPr id="0" name="图片 3098"/>
                        <p:cNvPicPr/>
                        <p:nvPr/>
                      </p:nvPicPr>
                      <p:blipFill>
                        <a:blip r:embed="rId10">
                          <a:clrChange>
                            <a:clrFrom>
                              <a:srgbClr val="000000"/>
                            </a:clrFrom>
                            <a:clrTo>
                              <a:srgbClr val="FFFFFF"/>
                            </a:clrTo>
                          </a:clrChange>
                        </a:blip>
                        <a:stretch>
                          <a:fillRect/>
                        </a:stretch>
                      </p:blipFill>
                      <p:spPr>
                        <a:xfrm>
                          <a:off x="3198" y="927"/>
                          <a:ext cx="531" cy="303"/>
                        </a:xfrm>
                        <a:prstGeom prst="rect">
                          <a:avLst/>
                        </a:prstGeom>
                        <a:noFill/>
                        <a:ln w="38100">
                          <a:noFill/>
                          <a:miter/>
                        </a:ln>
                      </p:spPr>
                    </p:pic>
                  </p:oleObj>
                </mc:Fallback>
              </mc:AlternateContent>
            </a:graphicData>
          </a:graphic>
        </p:graphicFrame>
        <p:graphicFrame>
          <p:nvGraphicFramePr>
            <p:cNvPr id="17443" name="Object 89"/>
            <p:cNvGraphicFramePr>
              <a:graphicFrameLocks noChangeAspect="1"/>
            </p:cNvGraphicFramePr>
            <p:nvPr/>
          </p:nvGraphicFramePr>
          <p:xfrm>
            <a:off x="4334" y="852"/>
            <a:ext cx="511" cy="311"/>
          </p:xfrm>
          <a:graphic>
            <a:graphicData uri="http://schemas.openxmlformats.org/presentationml/2006/ole">
              <mc:AlternateContent xmlns:mc="http://schemas.openxmlformats.org/markup-compatibility/2006">
                <mc:Choice xmlns:v="urn:schemas-microsoft-com:vml" Requires="v">
                  <p:oleObj spid="_x0000_s3101" name="" r:id="rId11" imgW="398780" imgH="281940" progId="Equation.3">
                    <p:embed/>
                  </p:oleObj>
                </mc:Choice>
                <mc:Fallback>
                  <p:oleObj name="" r:id="rId11" imgW="398780" imgH="281940" progId="Equation.3">
                    <p:embed/>
                    <p:pic>
                      <p:nvPicPr>
                        <p:cNvPr id="0" name="图片 3100"/>
                        <p:cNvPicPr/>
                        <p:nvPr/>
                      </p:nvPicPr>
                      <p:blipFill>
                        <a:blip r:embed="rId12">
                          <a:clrChange>
                            <a:clrFrom>
                              <a:srgbClr val="000000"/>
                            </a:clrFrom>
                            <a:clrTo>
                              <a:srgbClr val="FFFFFF"/>
                            </a:clrTo>
                          </a:clrChange>
                        </a:blip>
                        <a:stretch>
                          <a:fillRect/>
                        </a:stretch>
                      </p:blipFill>
                      <p:spPr>
                        <a:xfrm>
                          <a:off x="4334" y="852"/>
                          <a:ext cx="511" cy="311"/>
                        </a:xfrm>
                        <a:prstGeom prst="rect">
                          <a:avLst/>
                        </a:prstGeom>
                        <a:noFill/>
                        <a:ln w="38100">
                          <a:noFill/>
                          <a:miter/>
                        </a:ln>
                      </p:spPr>
                    </p:pic>
                  </p:oleObj>
                </mc:Fallback>
              </mc:AlternateContent>
            </a:graphicData>
          </a:graphic>
        </p:graphicFrame>
        <p:sp>
          <p:nvSpPr>
            <p:cNvPr id="17444" name="Text Box 90"/>
            <p:cNvSpPr txBox="1"/>
            <p:nvPr/>
          </p:nvSpPr>
          <p:spPr>
            <a:xfrm>
              <a:off x="4783" y="195"/>
              <a:ext cx="229"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7445" name="Text Box 91"/>
            <p:cNvSpPr txBox="1"/>
            <p:nvPr/>
          </p:nvSpPr>
          <p:spPr>
            <a:xfrm>
              <a:off x="4819" y="1180"/>
              <a:ext cx="229"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aphicFrame>
          <p:nvGraphicFramePr>
            <p:cNvPr id="17446" name="Object 92"/>
            <p:cNvGraphicFramePr>
              <a:graphicFrameLocks noChangeAspect="1"/>
            </p:cNvGraphicFramePr>
            <p:nvPr/>
          </p:nvGraphicFramePr>
          <p:xfrm>
            <a:off x="4830" y="527"/>
            <a:ext cx="290" cy="355"/>
          </p:xfrm>
          <a:graphic>
            <a:graphicData uri="http://schemas.openxmlformats.org/presentationml/2006/ole">
              <mc:AlternateContent xmlns:mc="http://schemas.openxmlformats.org/markup-compatibility/2006">
                <mc:Choice xmlns:v="urn:schemas-microsoft-com:vml" Requires="v">
                  <p:oleObj spid="_x0000_s3096" name="" r:id="rId13" imgW="213995" imgH="262890" progId="Equation.3">
                    <p:embed/>
                  </p:oleObj>
                </mc:Choice>
                <mc:Fallback>
                  <p:oleObj name="" r:id="rId13" imgW="213995" imgH="262890" progId="Equation.3">
                    <p:embed/>
                    <p:pic>
                      <p:nvPicPr>
                        <p:cNvPr id="0" name="图片 3095"/>
                        <p:cNvPicPr/>
                        <p:nvPr/>
                      </p:nvPicPr>
                      <p:blipFill>
                        <a:blip r:embed="rId14">
                          <a:clrChange>
                            <a:clrFrom>
                              <a:srgbClr val="000000"/>
                            </a:clrFrom>
                            <a:clrTo>
                              <a:srgbClr val="FFFFFF"/>
                            </a:clrTo>
                          </a:clrChange>
                        </a:blip>
                        <a:stretch>
                          <a:fillRect/>
                        </a:stretch>
                      </p:blipFill>
                      <p:spPr>
                        <a:xfrm>
                          <a:off x="4830" y="527"/>
                          <a:ext cx="290" cy="355"/>
                        </a:xfrm>
                        <a:prstGeom prst="rect">
                          <a:avLst/>
                        </a:prstGeom>
                        <a:noFill/>
                        <a:ln w="38100">
                          <a:noFill/>
                          <a:miter/>
                        </a:ln>
                      </p:spPr>
                    </p:pic>
                  </p:oleObj>
                </mc:Fallback>
              </mc:AlternateContent>
            </a:graphicData>
          </a:graphic>
        </p:graphicFrame>
        <p:sp>
          <p:nvSpPr>
            <p:cNvPr id="17447" name="Text Box 93"/>
            <p:cNvSpPr txBox="1"/>
            <p:nvPr/>
          </p:nvSpPr>
          <p:spPr>
            <a:xfrm>
              <a:off x="3086" y="183"/>
              <a:ext cx="229"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7448" name="Text Box 94"/>
            <p:cNvSpPr txBox="1"/>
            <p:nvPr/>
          </p:nvSpPr>
          <p:spPr>
            <a:xfrm>
              <a:off x="3066" y="1189"/>
              <a:ext cx="229"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aphicFrame>
          <p:nvGraphicFramePr>
            <p:cNvPr id="17449" name="Object 95"/>
            <p:cNvGraphicFramePr>
              <a:graphicFrameLocks noChangeAspect="1"/>
            </p:cNvGraphicFramePr>
            <p:nvPr/>
          </p:nvGraphicFramePr>
          <p:xfrm>
            <a:off x="3077" y="692"/>
            <a:ext cx="218" cy="285"/>
          </p:xfrm>
          <a:graphic>
            <a:graphicData uri="http://schemas.openxmlformats.org/presentationml/2006/ole">
              <mc:AlternateContent xmlns:mc="http://schemas.openxmlformats.org/markup-compatibility/2006">
                <mc:Choice xmlns:v="urn:schemas-microsoft-com:vml" Requires="v">
                  <p:oleObj spid="_x0000_s3100" name="" r:id="rId15" imgW="204470" imgH="262890" progId="Equation.3">
                    <p:embed/>
                  </p:oleObj>
                </mc:Choice>
                <mc:Fallback>
                  <p:oleObj name="" r:id="rId15" imgW="204470" imgH="262890" progId="Equation.3">
                    <p:embed/>
                    <p:pic>
                      <p:nvPicPr>
                        <p:cNvPr id="0" name="图片 3099"/>
                        <p:cNvPicPr/>
                        <p:nvPr/>
                      </p:nvPicPr>
                      <p:blipFill>
                        <a:blip r:embed="rId16">
                          <a:clrChange>
                            <a:clrFrom>
                              <a:srgbClr val="000000"/>
                            </a:clrFrom>
                            <a:clrTo>
                              <a:srgbClr val="FFFFFF"/>
                            </a:clrTo>
                          </a:clrChange>
                        </a:blip>
                        <a:stretch>
                          <a:fillRect/>
                        </a:stretch>
                      </p:blipFill>
                      <p:spPr>
                        <a:xfrm>
                          <a:off x="3077" y="692"/>
                          <a:ext cx="218" cy="285"/>
                        </a:xfrm>
                        <a:prstGeom prst="rect">
                          <a:avLst/>
                        </a:prstGeom>
                        <a:noFill/>
                        <a:ln w="38100">
                          <a:noFill/>
                          <a:miter/>
                        </a:ln>
                      </p:spPr>
                    </p:pic>
                  </p:oleObj>
                </mc:Fallback>
              </mc:AlternateContent>
            </a:graphicData>
          </a:graphic>
        </p:graphicFrame>
        <p:sp>
          <p:nvSpPr>
            <p:cNvPr id="17450" name="Line 54"/>
            <p:cNvSpPr/>
            <p:nvPr/>
          </p:nvSpPr>
          <p:spPr>
            <a:xfrm>
              <a:off x="3845" y="739"/>
              <a:ext cx="0" cy="630"/>
            </a:xfrm>
            <a:prstGeom prst="line">
              <a:avLst/>
            </a:prstGeom>
            <a:ln w="28575" cap="flat" cmpd="sng">
              <a:solidFill>
                <a:srgbClr val="FFCC00"/>
              </a:solidFill>
              <a:prstDash val="solid"/>
              <a:headEnd type="none" w="med" len="med"/>
              <a:tailEnd type="none" w="med" len="med"/>
            </a:ln>
          </p:spPr>
        </p:sp>
      </p:grpSp>
      <p:graphicFrame>
        <p:nvGraphicFramePr>
          <p:cNvPr id="20671" name="Object 191"/>
          <p:cNvGraphicFramePr>
            <a:graphicFrameLocks noChangeAspect="1"/>
          </p:cNvGraphicFramePr>
          <p:nvPr/>
        </p:nvGraphicFramePr>
        <p:xfrm>
          <a:off x="827088" y="3789363"/>
          <a:ext cx="2419350" cy="760412"/>
        </p:xfrm>
        <a:graphic>
          <a:graphicData uri="http://schemas.openxmlformats.org/presentationml/2006/ole">
            <mc:AlternateContent xmlns:mc="http://schemas.openxmlformats.org/markup-compatibility/2006">
              <mc:Choice xmlns:v="urn:schemas-microsoft-com:vml" Requires="v">
                <p:oleObj spid="_x0000_s3097" name="" r:id="rId17" imgW="1177290" imgH="360045" progId="Equation.3">
                  <p:embed/>
                </p:oleObj>
              </mc:Choice>
              <mc:Fallback>
                <p:oleObj name="" r:id="rId17" imgW="1177290" imgH="360045" progId="Equation.3">
                  <p:embed/>
                  <p:pic>
                    <p:nvPicPr>
                      <p:cNvPr id="0" name="图片 3096"/>
                      <p:cNvPicPr/>
                      <p:nvPr/>
                    </p:nvPicPr>
                    <p:blipFill>
                      <a:blip r:embed="rId18">
                        <a:clrChange>
                          <a:clrFrom>
                            <a:srgbClr val="000000"/>
                          </a:clrFrom>
                          <a:clrTo>
                            <a:srgbClr val="FFFFFF"/>
                          </a:clrTo>
                        </a:clrChange>
                      </a:blip>
                      <a:stretch>
                        <a:fillRect/>
                      </a:stretch>
                    </p:blipFill>
                    <p:spPr>
                      <a:xfrm>
                        <a:off x="827088" y="3789363"/>
                        <a:ext cx="2419350" cy="760412"/>
                      </a:xfrm>
                      <a:prstGeom prst="rect">
                        <a:avLst/>
                      </a:prstGeom>
                      <a:noFill/>
                      <a:ln w="38100">
                        <a:noFill/>
                        <a:miter/>
                      </a:ln>
                    </p:spPr>
                  </p:pic>
                </p:oleObj>
              </mc:Fallback>
            </mc:AlternateContent>
          </a:graphicData>
        </a:graphic>
      </p:graphicFrame>
      <p:graphicFrame>
        <p:nvGraphicFramePr>
          <p:cNvPr id="20672" name="Object 192"/>
          <p:cNvGraphicFramePr>
            <a:graphicFrameLocks noChangeAspect="1"/>
          </p:cNvGraphicFramePr>
          <p:nvPr/>
        </p:nvGraphicFramePr>
        <p:xfrm>
          <a:off x="827088" y="4652963"/>
          <a:ext cx="2898775" cy="822325"/>
        </p:xfrm>
        <a:graphic>
          <a:graphicData uri="http://schemas.openxmlformats.org/presentationml/2006/ole">
            <mc:AlternateContent xmlns:mc="http://schemas.openxmlformats.org/markup-compatibility/2006">
              <mc:Choice xmlns:v="urn:schemas-microsoft-com:vml" Requires="v">
                <p:oleObj spid="_x0000_s3098" name="" r:id="rId19" imgW="1303655" imgH="360045" progId="Equation.3">
                  <p:embed/>
                </p:oleObj>
              </mc:Choice>
              <mc:Fallback>
                <p:oleObj name="" r:id="rId19" imgW="1303655" imgH="360045" progId="Equation.3">
                  <p:embed/>
                  <p:pic>
                    <p:nvPicPr>
                      <p:cNvPr id="0" name="图片 3097"/>
                      <p:cNvPicPr/>
                      <p:nvPr/>
                    </p:nvPicPr>
                    <p:blipFill>
                      <a:blip r:embed="rId20">
                        <a:clrChange>
                          <a:clrFrom>
                            <a:srgbClr val="000000"/>
                          </a:clrFrom>
                          <a:clrTo>
                            <a:srgbClr val="FFFFFF"/>
                          </a:clrTo>
                        </a:clrChange>
                      </a:blip>
                      <a:stretch>
                        <a:fillRect/>
                      </a:stretch>
                    </p:blipFill>
                    <p:spPr>
                      <a:xfrm>
                        <a:off x="827088" y="4652963"/>
                        <a:ext cx="2898775" cy="8223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additive="base">
                                        <p:cTn id="7" dur="500" fill="hold"/>
                                        <p:tgtEl>
                                          <p:spTgt spid="20484"/>
                                        </p:tgtEl>
                                        <p:attrNameLst>
                                          <p:attrName>ppt_x</p:attrName>
                                        </p:attrNameLst>
                                      </p:cBhvr>
                                      <p:tavLst>
                                        <p:tav tm="0">
                                          <p:val>
                                            <p:strVal val="0-#ppt_w/2"/>
                                          </p:val>
                                        </p:tav>
                                        <p:tav tm="100000">
                                          <p:val>
                                            <p:strVal val="#ppt_x"/>
                                          </p:val>
                                        </p:tav>
                                      </p:tavLst>
                                    </p:anim>
                                    <p:anim calcmode="lin" valueType="num">
                                      <p:cBhvr additive="base">
                                        <p:cTn id="8" dur="500" fill="hold"/>
                                        <p:tgtEl>
                                          <p:spTgt spid="2048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674"/>
                                        </p:tgtEl>
                                        <p:attrNameLst>
                                          <p:attrName>style.visibility</p:attrName>
                                        </p:attrNameLst>
                                      </p:cBhvr>
                                      <p:to>
                                        <p:strVal val="visible"/>
                                      </p:to>
                                    </p:set>
                                    <p:anim calcmode="lin" valueType="num">
                                      <p:cBhvr additive="base">
                                        <p:cTn id="13" dur="500" fill="hold"/>
                                        <p:tgtEl>
                                          <p:spTgt spid="20674"/>
                                        </p:tgtEl>
                                        <p:attrNameLst>
                                          <p:attrName>ppt_x</p:attrName>
                                        </p:attrNameLst>
                                      </p:cBhvr>
                                      <p:tavLst>
                                        <p:tav tm="0">
                                          <p:val>
                                            <p:strVal val="0-#ppt_w/2"/>
                                          </p:val>
                                        </p:tav>
                                        <p:tav tm="100000">
                                          <p:val>
                                            <p:strVal val="#ppt_x"/>
                                          </p:val>
                                        </p:tav>
                                      </p:tavLst>
                                    </p:anim>
                                    <p:anim calcmode="lin" valueType="num">
                                      <p:cBhvr additive="base">
                                        <p:cTn id="14" dur="500" fill="hold"/>
                                        <p:tgtEl>
                                          <p:spTgt spid="2067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0671"/>
                                        </p:tgtEl>
                                        <p:attrNameLst>
                                          <p:attrName>style.visibility</p:attrName>
                                        </p:attrNameLst>
                                      </p:cBhvr>
                                      <p:to>
                                        <p:strVal val="visible"/>
                                      </p:to>
                                    </p:set>
                                    <p:animEffect transition="in" filter="wipe(left)">
                                      <p:cBhvr>
                                        <p:cTn id="19" dur="2000"/>
                                        <p:tgtEl>
                                          <p:spTgt spid="2067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0672"/>
                                        </p:tgtEl>
                                        <p:attrNameLst>
                                          <p:attrName>style.visibility</p:attrName>
                                        </p:attrNameLst>
                                      </p:cBhvr>
                                      <p:to>
                                        <p:strVal val="visible"/>
                                      </p:to>
                                    </p:set>
                                    <p:animEffect transition="in" filter="wipe(left)">
                                      <p:cBhvr>
                                        <p:cTn id="24" dur="2000"/>
                                        <p:tgtEl>
                                          <p:spTgt spid="2067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20657"/>
                                        </p:tgtEl>
                                        <p:attrNameLst>
                                          <p:attrName>style.visibility</p:attrName>
                                        </p:attrNameLst>
                                      </p:cBhvr>
                                      <p:to>
                                        <p:strVal val="visible"/>
                                      </p:to>
                                    </p:set>
                                    <p:animEffect transition="in" filter="slide(fromBottom)">
                                      <p:cBhvr>
                                        <p:cTn id="29" dur="2000"/>
                                        <p:tgtEl>
                                          <p:spTgt spid="20657"/>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grpId="0" nodeType="clickEffect">
                                  <p:stCondLst>
                                    <p:cond delay="0"/>
                                  </p:stCondLst>
                                  <p:childTnLst>
                                    <p:set>
                                      <p:cBhvr>
                                        <p:cTn id="33" dur="1" fill="hold">
                                          <p:stCondLst>
                                            <p:cond delay="0"/>
                                          </p:stCondLst>
                                        </p:cTn>
                                        <p:tgtEl>
                                          <p:spTgt spid="20485"/>
                                        </p:tgtEl>
                                        <p:attrNameLst>
                                          <p:attrName>style.visibility</p:attrName>
                                        </p:attrNameLst>
                                      </p:cBhvr>
                                      <p:to>
                                        <p:strVal val="visible"/>
                                      </p:to>
                                    </p:set>
                                    <p:animEffect transition="in" filter="slide(fromLeft)">
                                      <p:cBhvr>
                                        <p:cTn id="34" dur="500"/>
                                        <p:tgtEl>
                                          <p:spTgt spid="20485"/>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20656"/>
                                        </p:tgtEl>
                                        <p:attrNameLst>
                                          <p:attrName>style.visibility</p:attrName>
                                        </p:attrNameLst>
                                      </p:cBhvr>
                                      <p:to>
                                        <p:strVal val="visible"/>
                                      </p:to>
                                    </p:set>
                                    <p:animEffect transition="in" filter="wipe(left)">
                                      <p:cBhvr>
                                        <p:cTn id="38" dur="2000"/>
                                        <p:tgtEl>
                                          <p:spTgt spid="20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p:bldP spid="2048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399FF"/>
        </a:solidFill>
        <a:effectLst/>
      </p:bgPr>
    </p:bg>
    <p:spTree>
      <p:nvGrpSpPr>
        <p:cNvPr id="1" name=""/>
        <p:cNvGrpSpPr/>
        <p:nvPr/>
      </p:nvGrpSpPr>
      <p:grpSpPr/>
      <p:sp>
        <p:nvSpPr>
          <p:cNvPr id="128002" name="Text Box 2"/>
          <p:cNvSpPr txBox="1"/>
          <p:nvPr/>
        </p:nvSpPr>
        <p:spPr>
          <a:xfrm>
            <a:off x="914400" y="152400"/>
            <a:ext cx="60960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50000"/>
              </a:spcBef>
              <a:buNone/>
            </a:pPr>
            <a:r>
              <a:rPr lang="en-US" altLang="zh-CN" b="1" dirty="0">
                <a:solidFill>
                  <a:srgbClr val="FF3300"/>
                </a:solidFill>
                <a:latin typeface="Times New Roman" panose="02020603050405020304" pitchFamily="18" charset="0"/>
              </a:rPr>
              <a:t>§10-2  </a:t>
            </a:r>
            <a:r>
              <a:rPr lang="zh-CN" altLang="en-US" b="1" dirty="0">
                <a:solidFill>
                  <a:srgbClr val="FF3300"/>
                </a:solidFill>
                <a:latin typeface="Times New Roman" panose="02020603050405020304" pitchFamily="18" charset="0"/>
                <a:ea typeface="楷体_GB2312" pitchFamily="49" charset="-122"/>
              </a:rPr>
              <a:t>含有耦合电感电路的计算</a:t>
            </a:r>
            <a:endParaRPr lang="zh-CN" altLang="en-US" b="1" dirty="0">
              <a:solidFill>
                <a:srgbClr val="FF3300"/>
              </a:solidFill>
              <a:latin typeface="Times New Roman" panose="02020603050405020304" pitchFamily="18" charset="0"/>
              <a:ea typeface="楷体_GB2312" pitchFamily="49" charset="-122"/>
            </a:endParaRPr>
          </a:p>
        </p:txBody>
      </p:sp>
      <p:grpSp>
        <p:nvGrpSpPr>
          <p:cNvPr id="128003" name="Group 3"/>
          <p:cNvGrpSpPr/>
          <p:nvPr/>
        </p:nvGrpSpPr>
        <p:grpSpPr>
          <a:xfrm>
            <a:off x="5508625" y="800100"/>
            <a:ext cx="3155950" cy="2057400"/>
            <a:chOff x="2544" y="864"/>
            <a:chExt cx="1988" cy="1296"/>
          </a:xfrm>
        </p:grpSpPr>
        <p:sp>
          <p:nvSpPr>
            <p:cNvPr id="18441" name="Line 4"/>
            <p:cNvSpPr/>
            <p:nvPr/>
          </p:nvSpPr>
          <p:spPr>
            <a:xfrm>
              <a:off x="2718" y="1321"/>
              <a:ext cx="617" cy="0"/>
            </a:xfrm>
            <a:prstGeom prst="line">
              <a:avLst/>
            </a:prstGeom>
            <a:ln w="28575" cap="flat" cmpd="sng">
              <a:solidFill>
                <a:srgbClr val="000000"/>
              </a:solidFill>
              <a:prstDash val="solid"/>
              <a:headEnd type="none" w="med" len="med"/>
              <a:tailEnd type="none" w="med" len="med"/>
            </a:ln>
          </p:spPr>
        </p:sp>
        <p:sp>
          <p:nvSpPr>
            <p:cNvPr id="18442" name="Line 5"/>
            <p:cNvSpPr/>
            <p:nvPr/>
          </p:nvSpPr>
          <p:spPr>
            <a:xfrm>
              <a:off x="2718" y="2149"/>
              <a:ext cx="593" cy="0"/>
            </a:xfrm>
            <a:prstGeom prst="line">
              <a:avLst/>
            </a:prstGeom>
            <a:ln w="28575" cap="flat" cmpd="sng">
              <a:solidFill>
                <a:srgbClr val="000000"/>
              </a:solidFill>
              <a:prstDash val="solid"/>
              <a:headEnd type="none" w="med" len="med"/>
              <a:tailEnd type="none" w="med" len="med"/>
            </a:ln>
          </p:spPr>
        </p:sp>
        <p:sp>
          <p:nvSpPr>
            <p:cNvPr id="18443" name="Oval 6"/>
            <p:cNvSpPr/>
            <p:nvPr/>
          </p:nvSpPr>
          <p:spPr>
            <a:xfrm>
              <a:off x="2648" y="2087"/>
              <a:ext cx="70" cy="7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8444" name="Line 7"/>
            <p:cNvSpPr/>
            <p:nvPr/>
          </p:nvSpPr>
          <p:spPr>
            <a:xfrm>
              <a:off x="2927" y="1321"/>
              <a:ext cx="209" cy="0"/>
            </a:xfrm>
            <a:prstGeom prst="line">
              <a:avLst/>
            </a:prstGeom>
            <a:ln w="28575" cap="flat" cmpd="sng">
              <a:solidFill>
                <a:schemeClr val="bg1"/>
              </a:solidFill>
              <a:prstDash val="solid"/>
              <a:headEnd type="none" w="med" len="med"/>
              <a:tailEnd type="triangle" w="med" len="med"/>
            </a:ln>
          </p:spPr>
        </p:sp>
        <p:graphicFrame>
          <p:nvGraphicFramePr>
            <p:cNvPr id="18445" name="Object 8"/>
            <p:cNvGraphicFramePr>
              <a:graphicFrameLocks noChangeAspect="1"/>
            </p:cNvGraphicFramePr>
            <p:nvPr/>
          </p:nvGraphicFramePr>
          <p:xfrm>
            <a:off x="2544" y="1536"/>
            <a:ext cx="260" cy="389"/>
          </p:xfrm>
          <a:graphic>
            <a:graphicData uri="http://schemas.openxmlformats.org/presentationml/2006/ole">
              <mc:AlternateContent xmlns:mc="http://schemas.openxmlformats.org/markup-compatibility/2006">
                <mc:Choice xmlns:v="urn:schemas-microsoft-com:vml" Requires="v">
                  <p:oleObj spid="_x0000_s3103" name="" r:id="rId1" imgW="215900" imgH="279400" progId="Equation.3">
                    <p:embed/>
                  </p:oleObj>
                </mc:Choice>
                <mc:Fallback>
                  <p:oleObj name="" r:id="rId1" imgW="215900" imgH="279400" progId="Equation.3">
                    <p:embed/>
                    <p:pic>
                      <p:nvPicPr>
                        <p:cNvPr id="0" name="图片 3102"/>
                        <p:cNvPicPr/>
                        <p:nvPr/>
                      </p:nvPicPr>
                      <p:blipFill>
                        <a:blip r:embed="rId2"/>
                        <a:stretch>
                          <a:fillRect/>
                        </a:stretch>
                      </p:blipFill>
                      <p:spPr>
                        <a:xfrm>
                          <a:off x="2544" y="1536"/>
                          <a:ext cx="260" cy="389"/>
                        </a:xfrm>
                        <a:prstGeom prst="rect">
                          <a:avLst/>
                        </a:prstGeom>
                        <a:noFill/>
                        <a:ln w="38100">
                          <a:noFill/>
                          <a:miter/>
                        </a:ln>
                      </p:spPr>
                    </p:pic>
                  </p:oleObj>
                </mc:Fallback>
              </mc:AlternateContent>
            </a:graphicData>
          </a:graphic>
        </p:graphicFrame>
        <p:graphicFrame>
          <p:nvGraphicFramePr>
            <p:cNvPr id="18446" name="Object 9"/>
            <p:cNvGraphicFramePr>
              <a:graphicFrameLocks noChangeAspect="1"/>
            </p:cNvGraphicFramePr>
            <p:nvPr/>
          </p:nvGraphicFramePr>
          <p:xfrm>
            <a:off x="2899" y="912"/>
            <a:ext cx="234" cy="375"/>
          </p:xfrm>
          <a:graphic>
            <a:graphicData uri="http://schemas.openxmlformats.org/presentationml/2006/ole">
              <mc:AlternateContent xmlns:mc="http://schemas.openxmlformats.org/markup-compatibility/2006">
                <mc:Choice xmlns:v="urn:schemas-microsoft-com:vml" Requires="v">
                  <p:oleObj spid="_x0000_s3102" name="" r:id="rId3" imgW="152400" imgH="279400" progId="Equation.3">
                    <p:embed/>
                  </p:oleObj>
                </mc:Choice>
                <mc:Fallback>
                  <p:oleObj name="" r:id="rId3" imgW="152400" imgH="279400" progId="Equation.3">
                    <p:embed/>
                    <p:pic>
                      <p:nvPicPr>
                        <p:cNvPr id="0" name="图片 3101"/>
                        <p:cNvPicPr/>
                        <p:nvPr/>
                      </p:nvPicPr>
                      <p:blipFill>
                        <a:blip r:embed="rId4"/>
                        <a:stretch>
                          <a:fillRect/>
                        </a:stretch>
                      </p:blipFill>
                      <p:spPr>
                        <a:xfrm>
                          <a:off x="2899" y="912"/>
                          <a:ext cx="234" cy="375"/>
                        </a:xfrm>
                        <a:prstGeom prst="rect">
                          <a:avLst/>
                        </a:prstGeom>
                        <a:noFill/>
                        <a:ln w="38100">
                          <a:noFill/>
                          <a:miter/>
                        </a:ln>
                      </p:spPr>
                    </p:pic>
                  </p:oleObj>
                </mc:Fallback>
              </mc:AlternateContent>
            </a:graphicData>
          </a:graphic>
        </p:graphicFrame>
        <p:graphicFrame>
          <p:nvGraphicFramePr>
            <p:cNvPr id="18447" name="Object 10"/>
            <p:cNvGraphicFramePr>
              <a:graphicFrameLocks noChangeAspect="1"/>
            </p:cNvGraphicFramePr>
            <p:nvPr/>
          </p:nvGraphicFramePr>
          <p:xfrm>
            <a:off x="2832" y="1584"/>
            <a:ext cx="488" cy="284"/>
          </p:xfrm>
          <a:graphic>
            <a:graphicData uri="http://schemas.openxmlformats.org/presentationml/2006/ole">
              <mc:AlternateContent xmlns:mc="http://schemas.openxmlformats.org/markup-compatibility/2006">
                <mc:Choice xmlns:v="urn:schemas-microsoft-com:vml" Requires="v">
                  <p:oleObj spid="_x0000_s3104" name="" r:id="rId5" imgW="355600" imgH="215900" progId="Equation.3">
                    <p:embed/>
                  </p:oleObj>
                </mc:Choice>
                <mc:Fallback>
                  <p:oleObj name="" r:id="rId5" imgW="355600" imgH="215900" progId="Equation.3">
                    <p:embed/>
                    <p:pic>
                      <p:nvPicPr>
                        <p:cNvPr id="0" name="图片 3103"/>
                        <p:cNvPicPr/>
                        <p:nvPr/>
                      </p:nvPicPr>
                      <p:blipFill>
                        <a:blip r:embed="rId6"/>
                        <a:stretch>
                          <a:fillRect/>
                        </a:stretch>
                      </p:blipFill>
                      <p:spPr>
                        <a:xfrm>
                          <a:off x="2832" y="1584"/>
                          <a:ext cx="488" cy="284"/>
                        </a:xfrm>
                        <a:prstGeom prst="rect">
                          <a:avLst/>
                        </a:prstGeom>
                        <a:noFill/>
                        <a:ln w="38100">
                          <a:noFill/>
                          <a:miter/>
                        </a:ln>
                      </p:spPr>
                    </p:pic>
                  </p:oleObj>
                </mc:Fallback>
              </mc:AlternateContent>
            </a:graphicData>
          </a:graphic>
        </p:graphicFrame>
        <p:sp>
          <p:nvSpPr>
            <p:cNvPr id="18448" name="Oval 11"/>
            <p:cNvSpPr/>
            <p:nvPr/>
          </p:nvSpPr>
          <p:spPr>
            <a:xfrm>
              <a:off x="2648" y="1285"/>
              <a:ext cx="70" cy="7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8449" name="Text Box 12"/>
            <p:cNvSpPr txBox="1"/>
            <p:nvPr/>
          </p:nvSpPr>
          <p:spPr>
            <a:xfrm>
              <a:off x="2544" y="1263"/>
              <a:ext cx="209"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18450" name="Line 13"/>
            <p:cNvSpPr/>
            <p:nvPr/>
          </p:nvSpPr>
          <p:spPr>
            <a:xfrm>
              <a:off x="2614" y="2031"/>
              <a:ext cx="69" cy="0"/>
            </a:xfrm>
            <a:prstGeom prst="line">
              <a:avLst/>
            </a:prstGeom>
            <a:ln w="28575" cap="flat" cmpd="sng">
              <a:solidFill>
                <a:srgbClr val="000000"/>
              </a:solidFill>
              <a:prstDash val="solid"/>
              <a:headEnd type="none" w="med" len="med"/>
              <a:tailEnd type="none" w="med" len="med"/>
            </a:ln>
          </p:spPr>
        </p:sp>
        <p:grpSp>
          <p:nvGrpSpPr>
            <p:cNvPr id="18451" name="Group 14"/>
            <p:cNvGrpSpPr/>
            <p:nvPr/>
          </p:nvGrpSpPr>
          <p:grpSpPr>
            <a:xfrm>
              <a:off x="3325" y="1461"/>
              <a:ext cx="48" cy="448"/>
              <a:chOff x="4368" y="1382"/>
              <a:chExt cx="86" cy="442"/>
            </a:xfrm>
          </p:grpSpPr>
          <p:sp>
            <p:nvSpPr>
              <p:cNvPr id="18475" name="Freeform 15"/>
              <p:cNvSpPr/>
              <p:nvPr/>
            </p:nvSpPr>
            <p:spPr>
              <a:xfrm>
                <a:off x="4368" y="1382"/>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rgbClr val="000000">
                    <a:alpha val="100000"/>
                  </a:srgbClr>
                </a:solidFill>
                <a:prstDash val="solid"/>
                <a:round/>
                <a:headEnd type="none" w="med" len="med"/>
                <a:tailEnd type="none" w="med" len="med"/>
              </a:ln>
            </p:spPr>
            <p:txBody>
              <a:bodyPr/>
              <a:p>
                <a:endParaRPr lang="zh-CN" altLang="en-US"/>
              </a:p>
            </p:txBody>
          </p:sp>
          <p:sp>
            <p:nvSpPr>
              <p:cNvPr id="18476" name="Freeform 16"/>
              <p:cNvSpPr/>
              <p:nvPr/>
            </p:nvSpPr>
            <p:spPr>
              <a:xfrm>
                <a:off x="4368" y="1526"/>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18477" name="Freeform 17"/>
              <p:cNvSpPr/>
              <p:nvPr/>
            </p:nvSpPr>
            <p:spPr>
              <a:xfrm>
                <a:off x="4368" y="1670"/>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grpSp>
        <p:sp>
          <p:nvSpPr>
            <p:cNvPr id="18452" name="Line 18"/>
            <p:cNvSpPr/>
            <p:nvPr/>
          </p:nvSpPr>
          <p:spPr>
            <a:xfrm flipV="1">
              <a:off x="3334" y="1321"/>
              <a:ext cx="0" cy="178"/>
            </a:xfrm>
            <a:prstGeom prst="line">
              <a:avLst/>
            </a:prstGeom>
            <a:ln w="28575" cap="flat" cmpd="sng">
              <a:solidFill>
                <a:srgbClr val="000000"/>
              </a:solidFill>
              <a:prstDash val="solid"/>
              <a:headEnd type="none" w="med" len="med"/>
              <a:tailEnd type="none" w="med" len="med"/>
            </a:ln>
          </p:spPr>
        </p:sp>
        <p:sp>
          <p:nvSpPr>
            <p:cNvPr id="18453" name="Line 19"/>
            <p:cNvSpPr/>
            <p:nvPr/>
          </p:nvSpPr>
          <p:spPr>
            <a:xfrm>
              <a:off x="3325" y="1909"/>
              <a:ext cx="0" cy="250"/>
            </a:xfrm>
            <a:prstGeom prst="line">
              <a:avLst/>
            </a:prstGeom>
            <a:ln w="31750" cap="flat" cmpd="sng">
              <a:solidFill>
                <a:schemeClr val="tx1"/>
              </a:solidFill>
              <a:prstDash val="solid"/>
              <a:headEnd type="none" w="med" len="med"/>
              <a:tailEnd type="none" w="med" len="med"/>
            </a:ln>
          </p:spPr>
        </p:sp>
        <p:sp>
          <p:nvSpPr>
            <p:cNvPr id="18454" name="Line 20"/>
            <p:cNvSpPr/>
            <p:nvPr/>
          </p:nvSpPr>
          <p:spPr>
            <a:xfrm>
              <a:off x="3661" y="1343"/>
              <a:ext cx="593" cy="0"/>
            </a:xfrm>
            <a:prstGeom prst="line">
              <a:avLst/>
            </a:prstGeom>
            <a:ln w="28575" cap="flat" cmpd="sng">
              <a:solidFill>
                <a:srgbClr val="000000"/>
              </a:solidFill>
              <a:prstDash val="solid"/>
              <a:headEnd type="none" w="med" len="med"/>
              <a:tailEnd type="none" w="med" len="med"/>
            </a:ln>
          </p:spPr>
        </p:sp>
        <p:sp>
          <p:nvSpPr>
            <p:cNvPr id="18455" name="Line 21"/>
            <p:cNvSpPr/>
            <p:nvPr/>
          </p:nvSpPr>
          <p:spPr>
            <a:xfrm>
              <a:off x="3644" y="2131"/>
              <a:ext cx="593" cy="0"/>
            </a:xfrm>
            <a:prstGeom prst="line">
              <a:avLst/>
            </a:prstGeom>
            <a:ln w="38100" cap="flat" cmpd="sng">
              <a:solidFill>
                <a:srgbClr val="000000"/>
              </a:solidFill>
              <a:prstDash val="solid"/>
              <a:headEnd type="none" w="med" len="med"/>
              <a:tailEnd type="none" w="med" len="med"/>
            </a:ln>
          </p:spPr>
        </p:sp>
        <p:sp>
          <p:nvSpPr>
            <p:cNvPr id="18456" name="Oval 22"/>
            <p:cNvSpPr/>
            <p:nvPr/>
          </p:nvSpPr>
          <p:spPr>
            <a:xfrm>
              <a:off x="4214" y="2065"/>
              <a:ext cx="70" cy="7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8457" name="Line 23"/>
            <p:cNvSpPr/>
            <p:nvPr/>
          </p:nvSpPr>
          <p:spPr>
            <a:xfrm flipH="1">
              <a:off x="3853" y="1343"/>
              <a:ext cx="209" cy="0"/>
            </a:xfrm>
            <a:prstGeom prst="line">
              <a:avLst/>
            </a:prstGeom>
            <a:ln w="28575" cap="flat" cmpd="sng">
              <a:solidFill>
                <a:schemeClr val="bg1"/>
              </a:solidFill>
              <a:prstDash val="solid"/>
              <a:headEnd type="none" w="med" len="med"/>
              <a:tailEnd type="triangle" w="med" len="med"/>
            </a:ln>
          </p:spPr>
        </p:sp>
        <p:sp>
          <p:nvSpPr>
            <p:cNvPr id="18458" name="Text Box 24"/>
            <p:cNvSpPr txBox="1"/>
            <p:nvPr/>
          </p:nvSpPr>
          <p:spPr>
            <a:xfrm>
              <a:off x="4285" y="1193"/>
              <a:ext cx="209"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18459" name="Line 25"/>
            <p:cNvSpPr/>
            <p:nvPr/>
          </p:nvSpPr>
          <p:spPr>
            <a:xfrm>
              <a:off x="4381" y="2089"/>
              <a:ext cx="69" cy="0"/>
            </a:xfrm>
            <a:prstGeom prst="line">
              <a:avLst/>
            </a:prstGeom>
            <a:ln w="28575" cap="flat" cmpd="sng">
              <a:solidFill>
                <a:srgbClr val="000000"/>
              </a:solidFill>
              <a:prstDash val="solid"/>
              <a:headEnd type="none" w="med" len="med"/>
              <a:tailEnd type="none" w="med" len="med"/>
            </a:ln>
          </p:spPr>
        </p:sp>
        <p:grpSp>
          <p:nvGrpSpPr>
            <p:cNvPr id="18460" name="Group 26"/>
            <p:cNvGrpSpPr/>
            <p:nvPr/>
          </p:nvGrpSpPr>
          <p:grpSpPr>
            <a:xfrm flipH="1">
              <a:off x="3613" y="1492"/>
              <a:ext cx="48" cy="396"/>
              <a:chOff x="4368" y="1382"/>
              <a:chExt cx="86" cy="442"/>
            </a:xfrm>
          </p:grpSpPr>
          <p:sp>
            <p:nvSpPr>
              <p:cNvPr id="18472" name="Freeform 27"/>
              <p:cNvSpPr/>
              <p:nvPr/>
            </p:nvSpPr>
            <p:spPr>
              <a:xfrm>
                <a:off x="4368" y="1382"/>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rgbClr val="000000">
                    <a:alpha val="100000"/>
                  </a:srgbClr>
                </a:solidFill>
                <a:prstDash val="solid"/>
                <a:round/>
                <a:headEnd type="none" w="med" len="med"/>
                <a:tailEnd type="none" w="med" len="med"/>
              </a:ln>
            </p:spPr>
            <p:txBody>
              <a:bodyPr/>
              <a:p>
                <a:endParaRPr lang="zh-CN" altLang="en-US"/>
              </a:p>
            </p:txBody>
          </p:sp>
          <p:sp>
            <p:nvSpPr>
              <p:cNvPr id="18473" name="Freeform 28"/>
              <p:cNvSpPr/>
              <p:nvPr/>
            </p:nvSpPr>
            <p:spPr>
              <a:xfrm>
                <a:off x="4368" y="1526"/>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rgbClr val="000000">
                    <a:alpha val="100000"/>
                  </a:srgbClr>
                </a:solidFill>
                <a:prstDash val="solid"/>
                <a:round/>
                <a:headEnd type="none" w="med" len="med"/>
                <a:tailEnd type="none" w="med" len="med"/>
              </a:ln>
            </p:spPr>
            <p:txBody>
              <a:bodyPr/>
              <a:p>
                <a:endParaRPr lang="zh-CN" altLang="en-US"/>
              </a:p>
            </p:txBody>
          </p:sp>
          <p:sp>
            <p:nvSpPr>
              <p:cNvPr id="18474" name="Freeform 29"/>
              <p:cNvSpPr/>
              <p:nvPr/>
            </p:nvSpPr>
            <p:spPr>
              <a:xfrm>
                <a:off x="4368" y="1670"/>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rgbClr val="000000">
                    <a:alpha val="100000"/>
                  </a:srgbClr>
                </a:solidFill>
                <a:prstDash val="solid"/>
                <a:round/>
                <a:headEnd type="none" w="med" len="med"/>
                <a:tailEnd type="none" w="med" len="med"/>
              </a:ln>
            </p:spPr>
            <p:txBody>
              <a:bodyPr/>
              <a:p>
                <a:endParaRPr lang="zh-CN" altLang="en-US"/>
              </a:p>
            </p:txBody>
          </p:sp>
        </p:grpSp>
        <p:sp>
          <p:nvSpPr>
            <p:cNvPr id="18461" name="Line 30"/>
            <p:cNvSpPr/>
            <p:nvPr/>
          </p:nvSpPr>
          <p:spPr>
            <a:xfrm flipV="1">
              <a:off x="3661" y="1315"/>
              <a:ext cx="0" cy="177"/>
            </a:xfrm>
            <a:prstGeom prst="line">
              <a:avLst/>
            </a:prstGeom>
            <a:ln w="28575" cap="flat" cmpd="sng">
              <a:solidFill>
                <a:srgbClr val="000000"/>
              </a:solidFill>
              <a:prstDash val="solid"/>
              <a:headEnd type="none" w="med" len="med"/>
              <a:tailEnd type="none" w="med" len="med"/>
            </a:ln>
          </p:spPr>
        </p:sp>
        <p:sp>
          <p:nvSpPr>
            <p:cNvPr id="18462" name="Line 31"/>
            <p:cNvSpPr/>
            <p:nvPr/>
          </p:nvSpPr>
          <p:spPr>
            <a:xfrm>
              <a:off x="3661" y="1891"/>
              <a:ext cx="0" cy="249"/>
            </a:xfrm>
            <a:prstGeom prst="line">
              <a:avLst/>
            </a:prstGeom>
            <a:ln w="31750" cap="flat" cmpd="sng">
              <a:solidFill>
                <a:srgbClr val="000000"/>
              </a:solidFill>
              <a:prstDash val="solid"/>
              <a:headEnd type="none" w="med" len="med"/>
              <a:tailEnd type="none" w="med" len="med"/>
            </a:ln>
          </p:spPr>
        </p:sp>
        <p:sp>
          <p:nvSpPr>
            <p:cNvPr id="18463" name="Oval 32"/>
            <p:cNvSpPr/>
            <p:nvPr/>
          </p:nvSpPr>
          <p:spPr>
            <a:xfrm>
              <a:off x="4237" y="1289"/>
              <a:ext cx="70" cy="7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18464" name="Object 33"/>
            <p:cNvGraphicFramePr>
              <a:graphicFrameLocks noChangeAspect="1"/>
            </p:cNvGraphicFramePr>
            <p:nvPr/>
          </p:nvGraphicFramePr>
          <p:xfrm>
            <a:off x="3120" y="1392"/>
            <a:ext cx="135" cy="158"/>
          </p:xfrm>
          <a:graphic>
            <a:graphicData uri="http://schemas.openxmlformats.org/presentationml/2006/ole">
              <mc:AlternateContent xmlns:mc="http://schemas.openxmlformats.org/markup-compatibility/2006">
                <mc:Choice xmlns:v="urn:schemas-microsoft-com:vml" Requires="v">
                  <p:oleObj spid="_x0000_s3107" name="" r:id="rId7" imgW="114300" imgH="114300" progId="Equation.3">
                    <p:embed/>
                  </p:oleObj>
                </mc:Choice>
                <mc:Fallback>
                  <p:oleObj name="" r:id="rId7" imgW="114300" imgH="114300" progId="Equation.3">
                    <p:embed/>
                    <p:pic>
                      <p:nvPicPr>
                        <p:cNvPr id="0" name="图片 3106"/>
                        <p:cNvPicPr/>
                        <p:nvPr/>
                      </p:nvPicPr>
                      <p:blipFill>
                        <a:blip r:embed="rId8"/>
                        <a:stretch>
                          <a:fillRect/>
                        </a:stretch>
                      </p:blipFill>
                      <p:spPr>
                        <a:xfrm>
                          <a:off x="3120" y="1392"/>
                          <a:ext cx="135" cy="158"/>
                        </a:xfrm>
                        <a:prstGeom prst="rect">
                          <a:avLst/>
                        </a:prstGeom>
                        <a:noFill/>
                        <a:ln w="38100">
                          <a:noFill/>
                          <a:miter/>
                        </a:ln>
                      </p:spPr>
                    </p:pic>
                  </p:oleObj>
                </mc:Fallback>
              </mc:AlternateContent>
            </a:graphicData>
          </a:graphic>
        </p:graphicFrame>
        <p:sp>
          <p:nvSpPr>
            <p:cNvPr id="18465" name="Line 34"/>
            <p:cNvSpPr/>
            <p:nvPr/>
          </p:nvSpPr>
          <p:spPr>
            <a:xfrm flipH="1">
              <a:off x="3373" y="1163"/>
              <a:ext cx="48" cy="149"/>
            </a:xfrm>
            <a:prstGeom prst="line">
              <a:avLst/>
            </a:prstGeom>
            <a:ln w="28575" cap="flat" cmpd="sng">
              <a:solidFill>
                <a:srgbClr val="000000"/>
              </a:solidFill>
              <a:prstDash val="solid"/>
              <a:headEnd type="none" w="med" len="med"/>
              <a:tailEnd type="triangle" w="med" len="med"/>
            </a:ln>
          </p:spPr>
        </p:sp>
        <p:sp>
          <p:nvSpPr>
            <p:cNvPr id="18466" name="Line 35"/>
            <p:cNvSpPr/>
            <p:nvPr/>
          </p:nvSpPr>
          <p:spPr>
            <a:xfrm>
              <a:off x="3517" y="1163"/>
              <a:ext cx="96" cy="149"/>
            </a:xfrm>
            <a:prstGeom prst="line">
              <a:avLst/>
            </a:prstGeom>
            <a:ln w="28575" cap="flat" cmpd="sng">
              <a:solidFill>
                <a:srgbClr val="000000"/>
              </a:solidFill>
              <a:prstDash val="solid"/>
              <a:headEnd type="none" w="med" len="med"/>
              <a:tailEnd type="triangle" w="med" len="med"/>
            </a:ln>
          </p:spPr>
        </p:sp>
        <p:graphicFrame>
          <p:nvGraphicFramePr>
            <p:cNvPr id="18467" name="Object 36"/>
            <p:cNvGraphicFramePr>
              <a:graphicFrameLocks noChangeAspect="1"/>
            </p:cNvGraphicFramePr>
            <p:nvPr/>
          </p:nvGraphicFramePr>
          <p:xfrm>
            <a:off x="3696" y="1392"/>
            <a:ext cx="135" cy="158"/>
          </p:xfrm>
          <a:graphic>
            <a:graphicData uri="http://schemas.openxmlformats.org/presentationml/2006/ole">
              <mc:AlternateContent xmlns:mc="http://schemas.openxmlformats.org/markup-compatibility/2006">
                <mc:Choice xmlns:v="urn:schemas-microsoft-com:vml" Requires="v">
                  <p:oleObj spid="_x0000_s3105" name="" r:id="rId9" imgW="114300" imgH="114300" progId="Equation.3">
                    <p:embed/>
                  </p:oleObj>
                </mc:Choice>
                <mc:Fallback>
                  <p:oleObj name="" r:id="rId9" imgW="114300" imgH="114300" progId="Equation.3">
                    <p:embed/>
                    <p:pic>
                      <p:nvPicPr>
                        <p:cNvPr id="0" name="图片 3104"/>
                        <p:cNvPicPr/>
                        <p:nvPr/>
                      </p:nvPicPr>
                      <p:blipFill>
                        <a:blip r:embed="rId10"/>
                        <a:stretch>
                          <a:fillRect/>
                        </a:stretch>
                      </p:blipFill>
                      <p:spPr>
                        <a:xfrm>
                          <a:off x="3696" y="1392"/>
                          <a:ext cx="135" cy="158"/>
                        </a:xfrm>
                        <a:prstGeom prst="rect">
                          <a:avLst/>
                        </a:prstGeom>
                        <a:noFill/>
                        <a:ln w="38100">
                          <a:noFill/>
                          <a:miter/>
                        </a:ln>
                      </p:spPr>
                    </p:pic>
                  </p:oleObj>
                </mc:Fallback>
              </mc:AlternateContent>
            </a:graphicData>
          </a:graphic>
        </p:graphicFrame>
        <p:graphicFrame>
          <p:nvGraphicFramePr>
            <p:cNvPr id="18468" name="Object 37"/>
            <p:cNvGraphicFramePr>
              <a:graphicFrameLocks noChangeAspect="1"/>
            </p:cNvGraphicFramePr>
            <p:nvPr/>
          </p:nvGraphicFramePr>
          <p:xfrm>
            <a:off x="4272" y="1536"/>
            <a:ext cx="260" cy="389"/>
          </p:xfrm>
          <a:graphic>
            <a:graphicData uri="http://schemas.openxmlformats.org/presentationml/2006/ole">
              <mc:AlternateContent xmlns:mc="http://schemas.openxmlformats.org/markup-compatibility/2006">
                <mc:Choice xmlns:v="urn:schemas-microsoft-com:vml" Requires="v">
                  <p:oleObj spid="_x0000_s3108" name="" r:id="rId11" imgW="215900" imgH="279400" progId="Equation.3">
                    <p:embed/>
                  </p:oleObj>
                </mc:Choice>
                <mc:Fallback>
                  <p:oleObj name="" r:id="rId11" imgW="215900" imgH="279400" progId="Equation.3">
                    <p:embed/>
                    <p:pic>
                      <p:nvPicPr>
                        <p:cNvPr id="0" name="图片 3107"/>
                        <p:cNvPicPr/>
                        <p:nvPr/>
                      </p:nvPicPr>
                      <p:blipFill>
                        <a:blip r:embed="rId12"/>
                        <a:stretch>
                          <a:fillRect/>
                        </a:stretch>
                      </p:blipFill>
                      <p:spPr>
                        <a:xfrm>
                          <a:off x="4272" y="1536"/>
                          <a:ext cx="260" cy="389"/>
                        </a:xfrm>
                        <a:prstGeom prst="rect">
                          <a:avLst/>
                        </a:prstGeom>
                        <a:noFill/>
                        <a:ln w="38100">
                          <a:noFill/>
                          <a:miter/>
                        </a:ln>
                      </p:spPr>
                    </p:pic>
                  </p:oleObj>
                </mc:Fallback>
              </mc:AlternateContent>
            </a:graphicData>
          </a:graphic>
        </p:graphicFrame>
        <p:graphicFrame>
          <p:nvGraphicFramePr>
            <p:cNvPr id="18469" name="Object 38"/>
            <p:cNvGraphicFramePr>
              <a:graphicFrameLocks noChangeAspect="1"/>
            </p:cNvGraphicFramePr>
            <p:nvPr/>
          </p:nvGraphicFramePr>
          <p:xfrm>
            <a:off x="3840" y="912"/>
            <a:ext cx="273" cy="375"/>
          </p:xfrm>
          <a:graphic>
            <a:graphicData uri="http://schemas.openxmlformats.org/presentationml/2006/ole">
              <mc:AlternateContent xmlns:mc="http://schemas.openxmlformats.org/markup-compatibility/2006">
                <mc:Choice xmlns:v="urn:schemas-microsoft-com:vml" Requires="v">
                  <p:oleObj spid="_x0000_s3111" name="" r:id="rId13" imgW="177800" imgH="279400" progId="Equation.3">
                    <p:embed/>
                  </p:oleObj>
                </mc:Choice>
                <mc:Fallback>
                  <p:oleObj name="" r:id="rId13" imgW="177800" imgH="279400" progId="Equation.3">
                    <p:embed/>
                    <p:pic>
                      <p:nvPicPr>
                        <p:cNvPr id="0" name="图片 3110"/>
                        <p:cNvPicPr/>
                        <p:nvPr/>
                      </p:nvPicPr>
                      <p:blipFill>
                        <a:blip r:embed="rId14"/>
                        <a:stretch>
                          <a:fillRect/>
                        </a:stretch>
                      </p:blipFill>
                      <p:spPr>
                        <a:xfrm>
                          <a:off x="3840" y="912"/>
                          <a:ext cx="273" cy="375"/>
                        </a:xfrm>
                        <a:prstGeom prst="rect">
                          <a:avLst/>
                        </a:prstGeom>
                        <a:noFill/>
                        <a:ln w="38100">
                          <a:noFill/>
                          <a:miter/>
                        </a:ln>
                      </p:spPr>
                    </p:pic>
                  </p:oleObj>
                </mc:Fallback>
              </mc:AlternateContent>
            </a:graphicData>
          </a:graphic>
        </p:graphicFrame>
        <p:graphicFrame>
          <p:nvGraphicFramePr>
            <p:cNvPr id="18470" name="Object 39"/>
            <p:cNvGraphicFramePr>
              <a:graphicFrameLocks noChangeAspect="1"/>
            </p:cNvGraphicFramePr>
            <p:nvPr/>
          </p:nvGraphicFramePr>
          <p:xfrm>
            <a:off x="3696" y="1584"/>
            <a:ext cx="488" cy="284"/>
          </p:xfrm>
          <a:graphic>
            <a:graphicData uri="http://schemas.openxmlformats.org/presentationml/2006/ole">
              <mc:AlternateContent xmlns:mc="http://schemas.openxmlformats.org/markup-compatibility/2006">
                <mc:Choice xmlns:v="urn:schemas-microsoft-com:vml" Requires="v">
                  <p:oleObj spid="_x0000_s3106" name="" r:id="rId15" imgW="355600" imgH="215900" progId="Equation.3">
                    <p:embed/>
                  </p:oleObj>
                </mc:Choice>
                <mc:Fallback>
                  <p:oleObj name="" r:id="rId15" imgW="355600" imgH="215900" progId="Equation.3">
                    <p:embed/>
                    <p:pic>
                      <p:nvPicPr>
                        <p:cNvPr id="0" name="图片 3105"/>
                        <p:cNvPicPr/>
                        <p:nvPr/>
                      </p:nvPicPr>
                      <p:blipFill>
                        <a:blip r:embed="rId16"/>
                        <a:stretch>
                          <a:fillRect/>
                        </a:stretch>
                      </p:blipFill>
                      <p:spPr>
                        <a:xfrm>
                          <a:off x="3696" y="1584"/>
                          <a:ext cx="488" cy="284"/>
                        </a:xfrm>
                        <a:prstGeom prst="rect">
                          <a:avLst/>
                        </a:prstGeom>
                        <a:noFill/>
                        <a:ln w="38100">
                          <a:noFill/>
                          <a:miter/>
                        </a:ln>
                      </p:spPr>
                    </p:pic>
                  </p:oleObj>
                </mc:Fallback>
              </mc:AlternateContent>
            </a:graphicData>
          </a:graphic>
        </p:graphicFrame>
        <p:graphicFrame>
          <p:nvGraphicFramePr>
            <p:cNvPr id="18471" name="Object 40"/>
            <p:cNvGraphicFramePr>
              <a:graphicFrameLocks noChangeAspect="1"/>
            </p:cNvGraphicFramePr>
            <p:nvPr/>
          </p:nvGraphicFramePr>
          <p:xfrm>
            <a:off x="3264" y="864"/>
            <a:ext cx="523" cy="267"/>
          </p:xfrm>
          <a:graphic>
            <a:graphicData uri="http://schemas.openxmlformats.org/presentationml/2006/ole">
              <mc:AlternateContent xmlns:mc="http://schemas.openxmlformats.org/markup-compatibility/2006">
                <mc:Choice xmlns:v="urn:schemas-microsoft-com:vml" Requires="v">
                  <p:oleObj spid="_x0000_s3110" name="" r:id="rId17" imgW="381000" imgH="203200" progId="Equation.3">
                    <p:embed/>
                  </p:oleObj>
                </mc:Choice>
                <mc:Fallback>
                  <p:oleObj name="" r:id="rId17" imgW="381000" imgH="203200" progId="Equation.3">
                    <p:embed/>
                    <p:pic>
                      <p:nvPicPr>
                        <p:cNvPr id="0" name="图片 3109"/>
                        <p:cNvPicPr/>
                        <p:nvPr/>
                      </p:nvPicPr>
                      <p:blipFill>
                        <a:blip r:embed="rId18"/>
                        <a:stretch>
                          <a:fillRect/>
                        </a:stretch>
                      </p:blipFill>
                      <p:spPr>
                        <a:xfrm>
                          <a:off x="3264" y="864"/>
                          <a:ext cx="523" cy="267"/>
                        </a:xfrm>
                        <a:prstGeom prst="rect">
                          <a:avLst/>
                        </a:prstGeom>
                        <a:noFill/>
                        <a:ln w="38100">
                          <a:noFill/>
                          <a:miter/>
                        </a:ln>
                      </p:spPr>
                    </p:pic>
                  </p:oleObj>
                </mc:Fallback>
              </mc:AlternateContent>
            </a:graphicData>
          </a:graphic>
        </p:graphicFrame>
      </p:grpSp>
      <p:sp>
        <p:nvSpPr>
          <p:cNvPr id="128041" name="Rectangle 41"/>
          <p:cNvSpPr/>
          <p:nvPr/>
        </p:nvSpPr>
        <p:spPr>
          <a:xfrm>
            <a:off x="0" y="838200"/>
            <a:ext cx="3276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FF3300"/>
                </a:solidFill>
                <a:latin typeface="Times New Roman" panose="02020603050405020304" pitchFamily="18" charset="0"/>
              </a:rPr>
              <a:t>一、网络方程法</a:t>
            </a:r>
            <a:endParaRPr lang="zh-CN" altLang="en-US" sz="2800" b="1" dirty="0">
              <a:solidFill>
                <a:srgbClr val="FF3300"/>
              </a:solidFill>
              <a:latin typeface="Times New Roman" panose="02020603050405020304" pitchFamily="18" charset="0"/>
            </a:endParaRPr>
          </a:p>
        </p:txBody>
      </p:sp>
      <p:sp>
        <p:nvSpPr>
          <p:cNvPr id="128042" name="Rectangle 42"/>
          <p:cNvSpPr/>
          <p:nvPr/>
        </p:nvSpPr>
        <p:spPr>
          <a:xfrm>
            <a:off x="304800" y="3048000"/>
            <a:ext cx="8534400" cy="14938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b="1" dirty="0">
                <a:latin typeface="Times New Roman" panose="02020603050405020304" pitchFamily="18" charset="0"/>
              </a:rPr>
              <a:t>        </a:t>
            </a:r>
            <a:r>
              <a:rPr lang="zh-CN" altLang="en-US" sz="2800" b="1" dirty="0">
                <a:latin typeface="Times New Roman" panose="02020603050405020304" pitchFamily="18" charset="0"/>
              </a:rPr>
              <a:t>首先写出耦合电感元件的端口电压电流关系的相量方程，再根据基尔霍夫定律，列写整个网络相量方程，进而求解计算</a:t>
            </a: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graphicFrame>
        <p:nvGraphicFramePr>
          <p:cNvPr id="128043" name="Object 43"/>
          <p:cNvGraphicFramePr>
            <a:graphicFrameLocks noChangeAspect="1"/>
          </p:cNvGraphicFramePr>
          <p:nvPr/>
        </p:nvGraphicFramePr>
        <p:xfrm>
          <a:off x="381000" y="1447800"/>
          <a:ext cx="4267200" cy="1550988"/>
        </p:xfrm>
        <a:graphic>
          <a:graphicData uri="http://schemas.openxmlformats.org/presentationml/2006/ole">
            <mc:AlternateContent xmlns:mc="http://schemas.openxmlformats.org/markup-compatibility/2006">
              <mc:Choice xmlns:v="urn:schemas-microsoft-com:vml" Requires="v">
                <p:oleObj spid="_x0000_s3109" name="" r:id="rId19" imgW="1497965" imgH="584200" progId="Equation.3">
                  <p:embed/>
                </p:oleObj>
              </mc:Choice>
              <mc:Fallback>
                <p:oleObj name="" r:id="rId19" imgW="1497965" imgH="584200" progId="Equation.3">
                  <p:embed/>
                  <p:pic>
                    <p:nvPicPr>
                      <p:cNvPr id="0" name="图片 3108"/>
                      <p:cNvPicPr/>
                      <p:nvPr/>
                    </p:nvPicPr>
                    <p:blipFill>
                      <a:blip r:embed="rId20"/>
                      <a:stretch>
                        <a:fillRect/>
                      </a:stretch>
                    </p:blipFill>
                    <p:spPr>
                      <a:xfrm>
                        <a:off x="381000" y="1447800"/>
                        <a:ext cx="4267200" cy="1550988"/>
                      </a:xfrm>
                      <a:prstGeom prst="rect">
                        <a:avLst/>
                      </a:prstGeom>
                      <a:solidFill>
                        <a:schemeClr val="bg1"/>
                      </a:solidFill>
                      <a:ln w="38100">
                        <a:noFill/>
                        <a:miter/>
                      </a:ln>
                    </p:spPr>
                  </p:pic>
                </p:oleObj>
              </mc:Fallback>
            </mc:AlternateContent>
          </a:graphicData>
        </a:graphic>
      </p:graphicFrame>
      <p:sp>
        <p:nvSpPr>
          <p:cNvPr id="128044" name="Rectangle 44"/>
          <p:cNvSpPr/>
          <p:nvPr/>
        </p:nvSpPr>
        <p:spPr>
          <a:xfrm>
            <a:off x="0" y="4724400"/>
            <a:ext cx="5334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FF3300"/>
                </a:solidFill>
                <a:latin typeface="Times New Roman" panose="02020603050405020304" pitchFamily="18" charset="0"/>
              </a:rPr>
              <a:t>二、互感消去法</a:t>
            </a:r>
            <a:r>
              <a:rPr lang="en-US" altLang="zh-CN" sz="2800" b="1" dirty="0">
                <a:solidFill>
                  <a:srgbClr val="FF3300"/>
                </a:solidFill>
                <a:latin typeface="Times New Roman" panose="02020603050405020304" pitchFamily="18" charset="0"/>
              </a:rPr>
              <a:t>(</a:t>
            </a:r>
            <a:r>
              <a:rPr lang="zh-CN" altLang="en-US" sz="2800" b="1" dirty="0">
                <a:solidFill>
                  <a:srgbClr val="FF3300"/>
                </a:solidFill>
                <a:latin typeface="Times New Roman" panose="02020603050405020304" pitchFamily="18" charset="0"/>
              </a:rPr>
              <a:t>等效去耦法</a:t>
            </a:r>
            <a:r>
              <a:rPr lang="en-US" altLang="zh-CN" sz="2800" b="1" dirty="0">
                <a:solidFill>
                  <a:srgbClr val="FF3300"/>
                </a:solidFill>
                <a:latin typeface="Times New Roman" panose="02020603050405020304" pitchFamily="18" charset="0"/>
              </a:rPr>
              <a:t>)</a:t>
            </a:r>
            <a:endParaRPr lang="en-US" altLang="zh-CN" sz="2800" b="1" dirty="0">
              <a:solidFill>
                <a:srgbClr val="FF3300"/>
              </a:solidFill>
              <a:latin typeface="Times New Roman" panose="02020603050405020304" pitchFamily="18" charset="0"/>
            </a:endParaRPr>
          </a:p>
        </p:txBody>
      </p:sp>
      <p:sp>
        <p:nvSpPr>
          <p:cNvPr id="128045" name="Rectangle 45"/>
          <p:cNvSpPr/>
          <p:nvPr/>
        </p:nvSpPr>
        <p:spPr>
          <a:xfrm>
            <a:off x="304800" y="5334000"/>
            <a:ext cx="8382000" cy="10064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rPr>
              <a:t>        </a:t>
            </a:r>
            <a:r>
              <a:rPr lang="zh-CN" altLang="en-US" sz="2800" b="1" dirty="0">
                <a:latin typeface="Times New Roman" panose="02020603050405020304" pitchFamily="18" charset="0"/>
              </a:rPr>
              <a:t>消去互感，变为无互感的电路计算，从而简化电路的计算</a:t>
            </a: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28002">
                                            <p:txEl>
                                              <p:charRg st="0" end="19"/>
                                            </p:txEl>
                                          </p:spTgt>
                                        </p:tgtEl>
                                        <p:attrNameLst>
                                          <p:attrName>style.visibility</p:attrName>
                                        </p:attrNameLst>
                                      </p:cBhvr>
                                      <p:to>
                                        <p:strVal val="visible"/>
                                      </p:to>
                                    </p:set>
                                    <p:animEffect transition="in" filter="wipe(up)">
                                      <p:cBhvr>
                                        <p:cTn id="7" dur="75"/>
                                        <p:tgtEl>
                                          <p:spTgt spid="128002">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28041">
                                            <p:txEl>
                                              <p:charRg st="0" end="8"/>
                                            </p:txEl>
                                          </p:spTgt>
                                        </p:tgtEl>
                                        <p:attrNameLst>
                                          <p:attrName>style.visibility</p:attrName>
                                        </p:attrNameLst>
                                      </p:cBhvr>
                                      <p:to>
                                        <p:strVal val="visible"/>
                                      </p:to>
                                    </p:set>
                                    <p:animEffect transition="in" filter="wipe(up)">
                                      <p:cBhvr>
                                        <p:cTn id="12" dur="75"/>
                                        <p:tgtEl>
                                          <p:spTgt spid="128041">
                                            <p:txEl>
                                              <p:charRg st="0"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28003"/>
                                        </p:tgtEl>
                                        <p:attrNameLst>
                                          <p:attrName>style.visibility</p:attrName>
                                        </p:attrNameLst>
                                      </p:cBhvr>
                                      <p:to>
                                        <p:strVal val="visible"/>
                                      </p:to>
                                    </p:set>
                                    <p:anim calcmode="lin" valueType="num">
                                      <p:cBhvr additive="base">
                                        <p:cTn id="17" dur="500" fill="hold"/>
                                        <p:tgtEl>
                                          <p:spTgt spid="128003"/>
                                        </p:tgtEl>
                                        <p:attrNameLst>
                                          <p:attrName>ppt_x</p:attrName>
                                        </p:attrNameLst>
                                      </p:cBhvr>
                                      <p:tavLst>
                                        <p:tav tm="0">
                                          <p:val>
                                            <p:strVal val="1+#ppt_w/2"/>
                                          </p:val>
                                        </p:tav>
                                        <p:tav tm="100000">
                                          <p:val>
                                            <p:strVal val="#ppt_x"/>
                                          </p:val>
                                        </p:tav>
                                      </p:tavLst>
                                    </p:anim>
                                    <p:anim calcmode="lin" valueType="num">
                                      <p:cBhvr additive="base">
                                        <p:cTn id="18" dur="500" fill="hold"/>
                                        <p:tgtEl>
                                          <p:spTgt spid="12800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5" fill="hold" nodeType="clickEffect">
                                  <p:stCondLst>
                                    <p:cond delay="0"/>
                                  </p:stCondLst>
                                  <p:childTnLst>
                                    <p:set>
                                      <p:cBhvr>
                                        <p:cTn id="22" dur="1" fill="hold">
                                          <p:stCondLst>
                                            <p:cond delay="0"/>
                                          </p:stCondLst>
                                        </p:cTn>
                                        <p:tgtEl>
                                          <p:spTgt spid="128043"/>
                                        </p:tgtEl>
                                        <p:attrNameLst>
                                          <p:attrName>style.visibility</p:attrName>
                                        </p:attrNameLst>
                                      </p:cBhvr>
                                      <p:to>
                                        <p:strVal val="visible"/>
                                      </p:to>
                                    </p:set>
                                    <p:animEffect transition="in" filter="blinds(vertical)">
                                      <p:cBhvr>
                                        <p:cTn id="23" dur="500"/>
                                        <p:tgtEl>
                                          <p:spTgt spid="12804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iterate type="lt">
                                    <p:tmPct val="100000"/>
                                  </p:iterate>
                                  <p:childTnLst>
                                    <p:set>
                                      <p:cBhvr>
                                        <p:cTn id="27" dur="1" fill="hold">
                                          <p:stCondLst>
                                            <p:cond delay="0"/>
                                          </p:stCondLst>
                                        </p:cTn>
                                        <p:tgtEl>
                                          <p:spTgt spid="128042">
                                            <p:txEl>
                                              <p:charRg st="0" end="62"/>
                                            </p:txEl>
                                          </p:spTgt>
                                        </p:tgtEl>
                                        <p:attrNameLst>
                                          <p:attrName>style.visibility</p:attrName>
                                        </p:attrNameLst>
                                      </p:cBhvr>
                                      <p:to>
                                        <p:strVal val="visible"/>
                                      </p:to>
                                    </p:set>
                                    <p:animEffect transition="in" filter="wipe(up)">
                                      <p:cBhvr>
                                        <p:cTn id="28" dur="75"/>
                                        <p:tgtEl>
                                          <p:spTgt spid="128042">
                                            <p:txEl>
                                              <p:charRg st="0" end="6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iterate type="lt">
                                    <p:tmPct val="100000"/>
                                  </p:iterate>
                                  <p:childTnLst>
                                    <p:set>
                                      <p:cBhvr>
                                        <p:cTn id="32" dur="1" fill="hold">
                                          <p:stCondLst>
                                            <p:cond delay="0"/>
                                          </p:stCondLst>
                                        </p:cTn>
                                        <p:tgtEl>
                                          <p:spTgt spid="128044">
                                            <p:txEl>
                                              <p:charRg st="0" end="15"/>
                                            </p:txEl>
                                          </p:spTgt>
                                        </p:tgtEl>
                                        <p:attrNameLst>
                                          <p:attrName>style.visibility</p:attrName>
                                        </p:attrNameLst>
                                      </p:cBhvr>
                                      <p:to>
                                        <p:strVal val="visible"/>
                                      </p:to>
                                    </p:set>
                                    <p:animEffect transition="in" filter="wipe(up)">
                                      <p:cBhvr>
                                        <p:cTn id="33" dur="75"/>
                                        <p:tgtEl>
                                          <p:spTgt spid="128044">
                                            <p:txEl>
                                              <p:charRg st="0" end="1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iterate type="lt">
                                    <p:tmPct val="100000"/>
                                  </p:iterate>
                                  <p:childTnLst>
                                    <p:set>
                                      <p:cBhvr>
                                        <p:cTn id="37" dur="1" fill="hold">
                                          <p:stCondLst>
                                            <p:cond delay="0"/>
                                          </p:stCondLst>
                                        </p:cTn>
                                        <p:tgtEl>
                                          <p:spTgt spid="128045">
                                            <p:txEl>
                                              <p:charRg st="0" end="35"/>
                                            </p:txEl>
                                          </p:spTgt>
                                        </p:tgtEl>
                                        <p:attrNameLst>
                                          <p:attrName>style.visibility</p:attrName>
                                        </p:attrNameLst>
                                      </p:cBhvr>
                                      <p:to>
                                        <p:strVal val="visible"/>
                                      </p:to>
                                    </p:set>
                                    <p:animEffect transition="in" filter="wipe(up)">
                                      <p:cBhvr>
                                        <p:cTn id="38" dur="75"/>
                                        <p:tgtEl>
                                          <p:spTgt spid="128045">
                                            <p:txEl>
                                              <p:charRg st="0" end="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build="p"/>
      <p:bldP spid="128041" grpId="0" build="p"/>
      <p:bldP spid="128042" grpId="0" build="p"/>
      <p:bldP spid="128044" grpId="0" build="p"/>
      <p:bldP spid="12804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399FF"/>
        </a:solidFill>
        <a:effectLst/>
      </p:bgPr>
    </p:bg>
    <p:spTree>
      <p:nvGrpSpPr>
        <p:cNvPr id="1" name=""/>
        <p:cNvGrpSpPr/>
        <p:nvPr/>
      </p:nvGrpSpPr>
      <p:grpSpPr/>
      <p:sp>
        <p:nvSpPr>
          <p:cNvPr id="129026" name="Rectangle 2"/>
          <p:cNvSpPr/>
          <p:nvPr/>
        </p:nvSpPr>
        <p:spPr>
          <a:xfrm>
            <a:off x="179388" y="1125538"/>
            <a:ext cx="4319587" cy="579437"/>
          </a:xfrm>
          <a:prstGeom prst="rect">
            <a:avLst/>
          </a:prstGeom>
          <a:solidFill>
            <a:srgbClr val="FF3300"/>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chemeClr val="bg1"/>
                </a:solidFill>
                <a:latin typeface="Times New Roman" panose="02020603050405020304" pitchFamily="18" charset="0"/>
              </a:rPr>
              <a:t>1</a:t>
            </a:r>
            <a:r>
              <a:rPr lang="zh-CN" altLang="en-US" b="1" dirty="0">
                <a:solidFill>
                  <a:schemeClr val="bg1"/>
                </a:solidFill>
                <a:latin typeface="Times New Roman" panose="02020603050405020304" pitchFamily="18" charset="0"/>
              </a:rPr>
              <a:t>、</a:t>
            </a:r>
            <a:r>
              <a:rPr lang="zh-CN" altLang="en-US" b="1" dirty="0">
                <a:solidFill>
                  <a:schemeClr val="bg1"/>
                </a:solidFill>
                <a:latin typeface="Times New Roman" panose="02020603050405020304" pitchFamily="18" charset="0"/>
                <a:ea typeface="楷体_GB2312" pitchFamily="49" charset="-122"/>
              </a:rPr>
              <a:t>受控源替代去耦法</a:t>
            </a:r>
            <a:endParaRPr lang="zh-CN" altLang="en-US" b="1" dirty="0">
              <a:solidFill>
                <a:schemeClr val="bg1"/>
              </a:solidFill>
              <a:latin typeface="Times New Roman" panose="02020603050405020304" pitchFamily="18" charset="0"/>
              <a:ea typeface="楷体_GB2312" pitchFamily="49" charset="-122"/>
            </a:endParaRPr>
          </a:p>
        </p:txBody>
      </p:sp>
      <p:grpSp>
        <p:nvGrpSpPr>
          <p:cNvPr id="129027" name="Group 3"/>
          <p:cNvGrpSpPr/>
          <p:nvPr/>
        </p:nvGrpSpPr>
        <p:grpSpPr>
          <a:xfrm>
            <a:off x="596900" y="1919288"/>
            <a:ext cx="3155950" cy="2057400"/>
            <a:chOff x="2544" y="864"/>
            <a:chExt cx="1988" cy="1296"/>
          </a:xfrm>
        </p:grpSpPr>
        <p:sp>
          <p:nvSpPr>
            <p:cNvPr id="19510" name="Line 4"/>
            <p:cNvSpPr/>
            <p:nvPr/>
          </p:nvSpPr>
          <p:spPr>
            <a:xfrm>
              <a:off x="2718" y="1321"/>
              <a:ext cx="617" cy="0"/>
            </a:xfrm>
            <a:prstGeom prst="line">
              <a:avLst/>
            </a:prstGeom>
            <a:ln w="28575" cap="flat" cmpd="sng">
              <a:solidFill>
                <a:schemeClr val="tx1"/>
              </a:solidFill>
              <a:prstDash val="solid"/>
              <a:headEnd type="none" w="med" len="med"/>
              <a:tailEnd type="none" w="med" len="med"/>
            </a:ln>
          </p:spPr>
        </p:sp>
        <p:sp>
          <p:nvSpPr>
            <p:cNvPr id="19511" name="Line 5"/>
            <p:cNvSpPr/>
            <p:nvPr/>
          </p:nvSpPr>
          <p:spPr>
            <a:xfrm>
              <a:off x="2718" y="2149"/>
              <a:ext cx="593" cy="0"/>
            </a:xfrm>
            <a:prstGeom prst="line">
              <a:avLst/>
            </a:prstGeom>
            <a:ln w="28575" cap="flat" cmpd="sng">
              <a:solidFill>
                <a:schemeClr val="tx1"/>
              </a:solidFill>
              <a:prstDash val="solid"/>
              <a:headEnd type="none" w="med" len="med"/>
              <a:tailEnd type="none" w="med" len="med"/>
            </a:ln>
          </p:spPr>
        </p:sp>
        <p:sp>
          <p:nvSpPr>
            <p:cNvPr id="19512" name="Oval 6"/>
            <p:cNvSpPr/>
            <p:nvPr/>
          </p:nvSpPr>
          <p:spPr>
            <a:xfrm>
              <a:off x="2648" y="2087"/>
              <a:ext cx="70" cy="7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9513" name="Line 7"/>
            <p:cNvSpPr/>
            <p:nvPr/>
          </p:nvSpPr>
          <p:spPr>
            <a:xfrm>
              <a:off x="2927" y="1321"/>
              <a:ext cx="209" cy="0"/>
            </a:xfrm>
            <a:prstGeom prst="line">
              <a:avLst/>
            </a:prstGeom>
            <a:ln w="28575" cap="flat" cmpd="sng">
              <a:solidFill>
                <a:schemeClr val="tx1"/>
              </a:solidFill>
              <a:prstDash val="solid"/>
              <a:headEnd type="none" w="med" len="med"/>
              <a:tailEnd type="triangle" w="med" len="med"/>
            </a:ln>
          </p:spPr>
        </p:sp>
        <p:graphicFrame>
          <p:nvGraphicFramePr>
            <p:cNvPr id="19514" name="Object 8"/>
            <p:cNvGraphicFramePr>
              <a:graphicFrameLocks noChangeAspect="1"/>
            </p:cNvGraphicFramePr>
            <p:nvPr/>
          </p:nvGraphicFramePr>
          <p:xfrm>
            <a:off x="2544" y="1536"/>
            <a:ext cx="260" cy="389"/>
          </p:xfrm>
          <a:graphic>
            <a:graphicData uri="http://schemas.openxmlformats.org/presentationml/2006/ole">
              <mc:AlternateContent xmlns:mc="http://schemas.openxmlformats.org/markup-compatibility/2006">
                <mc:Choice xmlns:v="urn:schemas-microsoft-com:vml" Requires="v">
                  <p:oleObj spid="_x0000_s3113" name="" r:id="rId1" imgW="215900" imgH="279400" progId="Equation.3">
                    <p:embed/>
                  </p:oleObj>
                </mc:Choice>
                <mc:Fallback>
                  <p:oleObj name="" r:id="rId1" imgW="215900" imgH="279400" progId="Equation.3">
                    <p:embed/>
                    <p:pic>
                      <p:nvPicPr>
                        <p:cNvPr id="0" name="图片 3112"/>
                        <p:cNvPicPr/>
                        <p:nvPr/>
                      </p:nvPicPr>
                      <p:blipFill>
                        <a:blip r:embed="rId2"/>
                        <a:stretch>
                          <a:fillRect/>
                        </a:stretch>
                      </p:blipFill>
                      <p:spPr>
                        <a:xfrm>
                          <a:off x="2544" y="1536"/>
                          <a:ext cx="260" cy="389"/>
                        </a:xfrm>
                        <a:prstGeom prst="rect">
                          <a:avLst/>
                        </a:prstGeom>
                        <a:noFill/>
                        <a:ln w="38100">
                          <a:noFill/>
                          <a:miter/>
                        </a:ln>
                      </p:spPr>
                    </p:pic>
                  </p:oleObj>
                </mc:Fallback>
              </mc:AlternateContent>
            </a:graphicData>
          </a:graphic>
        </p:graphicFrame>
        <p:graphicFrame>
          <p:nvGraphicFramePr>
            <p:cNvPr id="19515" name="Object 9"/>
            <p:cNvGraphicFramePr>
              <a:graphicFrameLocks noChangeAspect="1"/>
            </p:cNvGraphicFramePr>
            <p:nvPr/>
          </p:nvGraphicFramePr>
          <p:xfrm>
            <a:off x="2880" y="912"/>
            <a:ext cx="273" cy="375"/>
          </p:xfrm>
          <a:graphic>
            <a:graphicData uri="http://schemas.openxmlformats.org/presentationml/2006/ole">
              <mc:AlternateContent xmlns:mc="http://schemas.openxmlformats.org/markup-compatibility/2006">
                <mc:Choice xmlns:v="urn:schemas-microsoft-com:vml" Requires="v">
                  <p:oleObj spid="_x0000_s3112" name="" r:id="rId3" imgW="177800" imgH="279400" progId="Equation.3">
                    <p:embed/>
                  </p:oleObj>
                </mc:Choice>
                <mc:Fallback>
                  <p:oleObj name="" r:id="rId3" imgW="177800" imgH="279400" progId="Equation.3">
                    <p:embed/>
                    <p:pic>
                      <p:nvPicPr>
                        <p:cNvPr id="0" name="图片 3111"/>
                        <p:cNvPicPr/>
                        <p:nvPr/>
                      </p:nvPicPr>
                      <p:blipFill>
                        <a:blip r:embed="rId4"/>
                        <a:stretch>
                          <a:fillRect/>
                        </a:stretch>
                      </p:blipFill>
                      <p:spPr>
                        <a:xfrm>
                          <a:off x="2880" y="912"/>
                          <a:ext cx="273" cy="375"/>
                        </a:xfrm>
                        <a:prstGeom prst="rect">
                          <a:avLst/>
                        </a:prstGeom>
                        <a:noFill/>
                        <a:ln w="38100">
                          <a:noFill/>
                          <a:miter/>
                        </a:ln>
                      </p:spPr>
                    </p:pic>
                  </p:oleObj>
                </mc:Fallback>
              </mc:AlternateContent>
            </a:graphicData>
          </a:graphic>
        </p:graphicFrame>
        <p:graphicFrame>
          <p:nvGraphicFramePr>
            <p:cNvPr id="19516" name="Object 10"/>
            <p:cNvGraphicFramePr>
              <a:graphicFrameLocks noChangeAspect="1"/>
            </p:cNvGraphicFramePr>
            <p:nvPr/>
          </p:nvGraphicFramePr>
          <p:xfrm>
            <a:off x="2832" y="1584"/>
            <a:ext cx="488" cy="284"/>
          </p:xfrm>
          <a:graphic>
            <a:graphicData uri="http://schemas.openxmlformats.org/presentationml/2006/ole">
              <mc:AlternateContent xmlns:mc="http://schemas.openxmlformats.org/markup-compatibility/2006">
                <mc:Choice xmlns:v="urn:schemas-microsoft-com:vml" Requires="v">
                  <p:oleObj spid="_x0000_s3114" name="" r:id="rId5" imgW="355600" imgH="215900" progId="Equation.3">
                    <p:embed/>
                  </p:oleObj>
                </mc:Choice>
                <mc:Fallback>
                  <p:oleObj name="" r:id="rId5" imgW="355600" imgH="215900" progId="Equation.3">
                    <p:embed/>
                    <p:pic>
                      <p:nvPicPr>
                        <p:cNvPr id="0" name="图片 3113"/>
                        <p:cNvPicPr/>
                        <p:nvPr/>
                      </p:nvPicPr>
                      <p:blipFill>
                        <a:blip r:embed="rId6"/>
                        <a:stretch>
                          <a:fillRect/>
                        </a:stretch>
                      </p:blipFill>
                      <p:spPr>
                        <a:xfrm>
                          <a:off x="2832" y="1584"/>
                          <a:ext cx="488" cy="284"/>
                        </a:xfrm>
                        <a:prstGeom prst="rect">
                          <a:avLst/>
                        </a:prstGeom>
                        <a:noFill/>
                        <a:ln w="38100">
                          <a:noFill/>
                          <a:miter/>
                        </a:ln>
                      </p:spPr>
                    </p:pic>
                  </p:oleObj>
                </mc:Fallback>
              </mc:AlternateContent>
            </a:graphicData>
          </a:graphic>
        </p:graphicFrame>
        <p:sp>
          <p:nvSpPr>
            <p:cNvPr id="19517" name="Oval 11"/>
            <p:cNvSpPr/>
            <p:nvPr/>
          </p:nvSpPr>
          <p:spPr>
            <a:xfrm>
              <a:off x="2648" y="1285"/>
              <a:ext cx="70" cy="7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9518" name="Text Box 12"/>
            <p:cNvSpPr txBox="1"/>
            <p:nvPr/>
          </p:nvSpPr>
          <p:spPr>
            <a:xfrm>
              <a:off x="2544" y="1263"/>
              <a:ext cx="209"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19519" name="Line 13"/>
            <p:cNvSpPr/>
            <p:nvPr/>
          </p:nvSpPr>
          <p:spPr>
            <a:xfrm>
              <a:off x="2614" y="2031"/>
              <a:ext cx="69" cy="0"/>
            </a:xfrm>
            <a:prstGeom prst="line">
              <a:avLst/>
            </a:prstGeom>
            <a:ln w="28575" cap="flat" cmpd="sng">
              <a:solidFill>
                <a:schemeClr val="tx1"/>
              </a:solidFill>
              <a:prstDash val="solid"/>
              <a:headEnd type="none" w="med" len="med"/>
              <a:tailEnd type="none" w="med" len="med"/>
            </a:ln>
          </p:spPr>
        </p:sp>
        <p:grpSp>
          <p:nvGrpSpPr>
            <p:cNvPr id="19520" name="Group 14"/>
            <p:cNvGrpSpPr/>
            <p:nvPr/>
          </p:nvGrpSpPr>
          <p:grpSpPr>
            <a:xfrm>
              <a:off x="3325" y="1461"/>
              <a:ext cx="48" cy="448"/>
              <a:chOff x="4368" y="1382"/>
              <a:chExt cx="86" cy="442"/>
            </a:xfrm>
          </p:grpSpPr>
          <p:sp>
            <p:nvSpPr>
              <p:cNvPr id="19544" name="Freeform 15"/>
              <p:cNvSpPr/>
              <p:nvPr/>
            </p:nvSpPr>
            <p:spPr>
              <a:xfrm>
                <a:off x="4368" y="1382"/>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19545" name="Freeform 16"/>
              <p:cNvSpPr/>
              <p:nvPr/>
            </p:nvSpPr>
            <p:spPr>
              <a:xfrm>
                <a:off x="4368" y="1526"/>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19546" name="Freeform 17"/>
              <p:cNvSpPr/>
              <p:nvPr/>
            </p:nvSpPr>
            <p:spPr>
              <a:xfrm>
                <a:off x="4368" y="1670"/>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grpSp>
        <p:sp>
          <p:nvSpPr>
            <p:cNvPr id="19521" name="Line 18"/>
            <p:cNvSpPr/>
            <p:nvPr/>
          </p:nvSpPr>
          <p:spPr>
            <a:xfrm flipV="1">
              <a:off x="3334" y="1321"/>
              <a:ext cx="0" cy="178"/>
            </a:xfrm>
            <a:prstGeom prst="line">
              <a:avLst/>
            </a:prstGeom>
            <a:ln w="28575" cap="flat" cmpd="sng">
              <a:solidFill>
                <a:schemeClr val="tx1"/>
              </a:solidFill>
              <a:prstDash val="solid"/>
              <a:headEnd type="none" w="med" len="med"/>
              <a:tailEnd type="none" w="med" len="med"/>
            </a:ln>
          </p:spPr>
        </p:sp>
        <p:sp>
          <p:nvSpPr>
            <p:cNvPr id="19522" name="Line 19"/>
            <p:cNvSpPr/>
            <p:nvPr/>
          </p:nvSpPr>
          <p:spPr>
            <a:xfrm>
              <a:off x="3325" y="1909"/>
              <a:ext cx="0" cy="250"/>
            </a:xfrm>
            <a:prstGeom prst="line">
              <a:avLst/>
            </a:prstGeom>
            <a:ln w="28575" cap="flat" cmpd="sng">
              <a:solidFill>
                <a:srgbClr val="000000"/>
              </a:solidFill>
              <a:prstDash val="solid"/>
              <a:headEnd type="none" w="med" len="med"/>
              <a:tailEnd type="none" w="med" len="med"/>
            </a:ln>
          </p:spPr>
        </p:sp>
        <p:sp>
          <p:nvSpPr>
            <p:cNvPr id="19523" name="Line 20"/>
            <p:cNvSpPr/>
            <p:nvPr/>
          </p:nvSpPr>
          <p:spPr>
            <a:xfrm>
              <a:off x="3661" y="1343"/>
              <a:ext cx="593" cy="0"/>
            </a:xfrm>
            <a:prstGeom prst="line">
              <a:avLst/>
            </a:prstGeom>
            <a:ln w="28575" cap="flat" cmpd="sng">
              <a:solidFill>
                <a:schemeClr val="tx1"/>
              </a:solidFill>
              <a:prstDash val="solid"/>
              <a:headEnd type="none" w="med" len="med"/>
              <a:tailEnd type="none" w="med" len="med"/>
            </a:ln>
          </p:spPr>
        </p:sp>
        <p:sp>
          <p:nvSpPr>
            <p:cNvPr id="19524" name="Line 21"/>
            <p:cNvSpPr/>
            <p:nvPr/>
          </p:nvSpPr>
          <p:spPr>
            <a:xfrm>
              <a:off x="3644" y="2131"/>
              <a:ext cx="593" cy="0"/>
            </a:xfrm>
            <a:prstGeom prst="line">
              <a:avLst/>
            </a:prstGeom>
            <a:ln w="28575" cap="flat" cmpd="sng">
              <a:solidFill>
                <a:schemeClr val="tx1"/>
              </a:solidFill>
              <a:prstDash val="solid"/>
              <a:headEnd type="none" w="med" len="med"/>
              <a:tailEnd type="none" w="med" len="med"/>
            </a:ln>
          </p:spPr>
        </p:sp>
        <p:sp>
          <p:nvSpPr>
            <p:cNvPr id="19525" name="Oval 22"/>
            <p:cNvSpPr/>
            <p:nvPr/>
          </p:nvSpPr>
          <p:spPr>
            <a:xfrm>
              <a:off x="4214" y="2065"/>
              <a:ext cx="70" cy="7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9526" name="Line 23"/>
            <p:cNvSpPr/>
            <p:nvPr/>
          </p:nvSpPr>
          <p:spPr>
            <a:xfrm flipH="1">
              <a:off x="3853" y="1343"/>
              <a:ext cx="209" cy="0"/>
            </a:xfrm>
            <a:prstGeom prst="line">
              <a:avLst/>
            </a:prstGeom>
            <a:ln w="28575" cap="flat" cmpd="sng">
              <a:solidFill>
                <a:schemeClr val="tx1"/>
              </a:solidFill>
              <a:prstDash val="solid"/>
              <a:headEnd type="none" w="med" len="med"/>
              <a:tailEnd type="triangle" w="med" len="med"/>
            </a:ln>
          </p:spPr>
        </p:sp>
        <p:sp>
          <p:nvSpPr>
            <p:cNvPr id="19527" name="Text Box 24"/>
            <p:cNvSpPr txBox="1"/>
            <p:nvPr/>
          </p:nvSpPr>
          <p:spPr>
            <a:xfrm>
              <a:off x="4285" y="1193"/>
              <a:ext cx="209"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19528" name="Line 25"/>
            <p:cNvSpPr/>
            <p:nvPr/>
          </p:nvSpPr>
          <p:spPr>
            <a:xfrm>
              <a:off x="4381" y="2089"/>
              <a:ext cx="69" cy="0"/>
            </a:xfrm>
            <a:prstGeom prst="line">
              <a:avLst/>
            </a:prstGeom>
            <a:ln w="28575" cap="flat" cmpd="sng">
              <a:solidFill>
                <a:schemeClr val="tx1"/>
              </a:solidFill>
              <a:prstDash val="solid"/>
              <a:headEnd type="none" w="med" len="med"/>
              <a:tailEnd type="none" w="med" len="med"/>
            </a:ln>
          </p:spPr>
        </p:sp>
        <p:grpSp>
          <p:nvGrpSpPr>
            <p:cNvPr id="19529" name="Group 26"/>
            <p:cNvGrpSpPr/>
            <p:nvPr/>
          </p:nvGrpSpPr>
          <p:grpSpPr>
            <a:xfrm flipH="1">
              <a:off x="3613" y="1492"/>
              <a:ext cx="48" cy="396"/>
              <a:chOff x="4368" y="1382"/>
              <a:chExt cx="86" cy="442"/>
            </a:xfrm>
          </p:grpSpPr>
          <p:sp>
            <p:nvSpPr>
              <p:cNvPr id="19541" name="Freeform 27"/>
              <p:cNvSpPr/>
              <p:nvPr/>
            </p:nvSpPr>
            <p:spPr>
              <a:xfrm>
                <a:off x="4368" y="1382"/>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19542" name="Freeform 28"/>
              <p:cNvSpPr/>
              <p:nvPr/>
            </p:nvSpPr>
            <p:spPr>
              <a:xfrm>
                <a:off x="4368" y="1526"/>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19543" name="Freeform 29"/>
              <p:cNvSpPr/>
              <p:nvPr/>
            </p:nvSpPr>
            <p:spPr>
              <a:xfrm>
                <a:off x="4368" y="1670"/>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grpSp>
        <p:sp>
          <p:nvSpPr>
            <p:cNvPr id="19530" name="Line 30"/>
            <p:cNvSpPr/>
            <p:nvPr/>
          </p:nvSpPr>
          <p:spPr>
            <a:xfrm flipV="1">
              <a:off x="3661" y="1315"/>
              <a:ext cx="0" cy="177"/>
            </a:xfrm>
            <a:prstGeom prst="line">
              <a:avLst/>
            </a:prstGeom>
            <a:ln w="28575" cap="flat" cmpd="sng">
              <a:solidFill>
                <a:schemeClr val="tx1"/>
              </a:solidFill>
              <a:prstDash val="solid"/>
              <a:headEnd type="none" w="med" len="med"/>
              <a:tailEnd type="none" w="med" len="med"/>
            </a:ln>
          </p:spPr>
        </p:sp>
        <p:sp>
          <p:nvSpPr>
            <p:cNvPr id="19531" name="Line 31"/>
            <p:cNvSpPr/>
            <p:nvPr/>
          </p:nvSpPr>
          <p:spPr>
            <a:xfrm>
              <a:off x="3661" y="1891"/>
              <a:ext cx="0" cy="249"/>
            </a:xfrm>
            <a:prstGeom prst="line">
              <a:avLst/>
            </a:prstGeom>
            <a:ln w="28575" cap="flat" cmpd="sng">
              <a:solidFill>
                <a:srgbClr val="000000"/>
              </a:solidFill>
              <a:prstDash val="solid"/>
              <a:headEnd type="none" w="med" len="med"/>
              <a:tailEnd type="none" w="med" len="med"/>
            </a:ln>
          </p:spPr>
        </p:sp>
        <p:sp>
          <p:nvSpPr>
            <p:cNvPr id="19532" name="Oval 32"/>
            <p:cNvSpPr/>
            <p:nvPr/>
          </p:nvSpPr>
          <p:spPr>
            <a:xfrm>
              <a:off x="4237" y="1289"/>
              <a:ext cx="70" cy="7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19533" name="Object 33"/>
            <p:cNvGraphicFramePr>
              <a:graphicFrameLocks noChangeAspect="1"/>
            </p:cNvGraphicFramePr>
            <p:nvPr/>
          </p:nvGraphicFramePr>
          <p:xfrm>
            <a:off x="3120" y="1392"/>
            <a:ext cx="135" cy="158"/>
          </p:xfrm>
          <a:graphic>
            <a:graphicData uri="http://schemas.openxmlformats.org/presentationml/2006/ole">
              <mc:AlternateContent xmlns:mc="http://schemas.openxmlformats.org/markup-compatibility/2006">
                <mc:Choice xmlns:v="urn:schemas-microsoft-com:vml" Requires="v">
                  <p:oleObj spid="_x0000_s3119" name="" r:id="rId7" imgW="114300" imgH="114300" progId="Equation.3">
                    <p:embed/>
                  </p:oleObj>
                </mc:Choice>
                <mc:Fallback>
                  <p:oleObj name="" r:id="rId7" imgW="114300" imgH="114300" progId="Equation.3">
                    <p:embed/>
                    <p:pic>
                      <p:nvPicPr>
                        <p:cNvPr id="0" name="图片 3118"/>
                        <p:cNvPicPr/>
                        <p:nvPr/>
                      </p:nvPicPr>
                      <p:blipFill>
                        <a:blip r:embed="rId8"/>
                        <a:stretch>
                          <a:fillRect/>
                        </a:stretch>
                      </p:blipFill>
                      <p:spPr>
                        <a:xfrm>
                          <a:off x="3120" y="1392"/>
                          <a:ext cx="135" cy="158"/>
                        </a:xfrm>
                        <a:prstGeom prst="rect">
                          <a:avLst/>
                        </a:prstGeom>
                        <a:noFill/>
                        <a:ln w="38100">
                          <a:noFill/>
                          <a:miter/>
                        </a:ln>
                      </p:spPr>
                    </p:pic>
                  </p:oleObj>
                </mc:Fallback>
              </mc:AlternateContent>
            </a:graphicData>
          </a:graphic>
        </p:graphicFrame>
        <p:sp>
          <p:nvSpPr>
            <p:cNvPr id="19534" name="Line 34"/>
            <p:cNvSpPr/>
            <p:nvPr/>
          </p:nvSpPr>
          <p:spPr>
            <a:xfrm flipH="1">
              <a:off x="3373" y="1163"/>
              <a:ext cx="48" cy="149"/>
            </a:xfrm>
            <a:prstGeom prst="line">
              <a:avLst/>
            </a:prstGeom>
            <a:ln w="28575" cap="flat" cmpd="sng">
              <a:solidFill>
                <a:srgbClr val="000000"/>
              </a:solidFill>
              <a:prstDash val="solid"/>
              <a:headEnd type="none" w="med" len="med"/>
              <a:tailEnd type="triangle" w="med" len="med"/>
            </a:ln>
          </p:spPr>
        </p:sp>
        <p:sp>
          <p:nvSpPr>
            <p:cNvPr id="19535" name="Line 35"/>
            <p:cNvSpPr/>
            <p:nvPr/>
          </p:nvSpPr>
          <p:spPr>
            <a:xfrm>
              <a:off x="3517" y="1163"/>
              <a:ext cx="96" cy="149"/>
            </a:xfrm>
            <a:prstGeom prst="line">
              <a:avLst/>
            </a:prstGeom>
            <a:ln w="28575" cap="flat" cmpd="sng">
              <a:solidFill>
                <a:srgbClr val="000000"/>
              </a:solidFill>
              <a:prstDash val="solid"/>
              <a:headEnd type="none" w="med" len="med"/>
              <a:tailEnd type="triangle" w="med" len="med"/>
            </a:ln>
          </p:spPr>
        </p:sp>
        <p:graphicFrame>
          <p:nvGraphicFramePr>
            <p:cNvPr id="19536" name="Object 36"/>
            <p:cNvGraphicFramePr>
              <a:graphicFrameLocks noChangeAspect="1"/>
            </p:cNvGraphicFramePr>
            <p:nvPr/>
          </p:nvGraphicFramePr>
          <p:xfrm>
            <a:off x="3696" y="1392"/>
            <a:ext cx="135" cy="158"/>
          </p:xfrm>
          <a:graphic>
            <a:graphicData uri="http://schemas.openxmlformats.org/presentationml/2006/ole">
              <mc:AlternateContent xmlns:mc="http://schemas.openxmlformats.org/markup-compatibility/2006">
                <mc:Choice xmlns:v="urn:schemas-microsoft-com:vml" Requires="v">
                  <p:oleObj spid="_x0000_s3117" name="" r:id="rId9" imgW="114300" imgH="114300" progId="Equation.3">
                    <p:embed/>
                  </p:oleObj>
                </mc:Choice>
                <mc:Fallback>
                  <p:oleObj name="" r:id="rId9" imgW="114300" imgH="114300" progId="Equation.3">
                    <p:embed/>
                    <p:pic>
                      <p:nvPicPr>
                        <p:cNvPr id="0" name="图片 3116"/>
                        <p:cNvPicPr/>
                        <p:nvPr/>
                      </p:nvPicPr>
                      <p:blipFill>
                        <a:blip r:embed="rId8"/>
                        <a:stretch>
                          <a:fillRect/>
                        </a:stretch>
                      </p:blipFill>
                      <p:spPr>
                        <a:xfrm>
                          <a:off x="3696" y="1392"/>
                          <a:ext cx="135" cy="158"/>
                        </a:xfrm>
                        <a:prstGeom prst="rect">
                          <a:avLst/>
                        </a:prstGeom>
                        <a:noFill/>
                        <a:ln w="38100">
                          <a:noFill/>
                          <a:miter/>
                        </a:ln>
                      </p:spPr>
                    </p:pic>
                  </p:oleObj>
                </mc:Fallback>
              </mc:AlternateContent>
            </a:graphicData>
          </a:graphic>
        </p:graphicFrame>
        <p:graphicFrame>
          <p:nvGraphicFramePr>
            <p:cNvPr id="19537" name="Object 37"/>
            <p:cNvGraphicFramePr>
              <a:graphicFrameLocks noChangeAspect="1"/>
            </p:cNvGraphicFramePr>
            <p:nvPr/>
          </p:nvGraphicFramePr>
          <p:xfrm>
            <a:off x="4272" y="1536"/>
            <a:ext cx="260" cy="389"/>
          </p:xfrm>
          <a:graphic>
            <a:graphicData uri="http://schemas.openxmlformats.org/presentationml/2006/ole">
              <mc:AlternateContent xmlns:mc="http://schemas.openxmlformats.org/markup-compatibility/2006">
                <mc:Choice xmlns:v="urn:schemas-microsoft-com:vml" Requires="v">
                  <p:oleObj spid="_x0000_s3116" name="" r:id="rId10" imgW="215900" imgH="279400" progId="Equation.3">
                    <p:embed/>
                  </p:oleObj>
                </mc:Choice>
                <mc:Fallback>
                  <p:oleObj name="" r:id="rId10" imgW="215900" imgH="279400" progId="Equation.3">
                    <p:embed/>
                    <p:pic>
                      <p:nvPicPr>
                        <p:cNvPr id="0" name="图片 3115"/>
                        <p:cNvPicPr/>
                        <p:nvPr/>
                      </p:nvPicPr>
                      <p:blipFill>
                        <a:blip r:embed="rId11"/>
                        <a:stretch>
                          <a:fillRect/>
                        </a:stretch>
                      </p:blipFill>
                      <p:spPr>
                        <a:xfrm>
                          <a:off x="4272" y="1536"/>
                          <a:ext cx="260" cy="389"/>
                        </a:xfrm>
                        <a:prstGeom prst="rect">
                          <a:avLst/>
                        </a:prstGeom>
                        <a:noFill/>
                        <a:ln w="38100">
                          <a:noFill/>
                          <a:miter/>
                        </a:ln>
                      </p:spPr>
                    </p:pic>
                  </p:oleObj>
                </mc:Fallback>
              </mc:AlternateContent>
            </a:graphicData>
          </a:graphic>
        </p:graphicFrame>
        <p:graphicFrame>
          <p:nvGraphicFramePr>
            <p:cNvPr id="19538" name="Object 38"/>
            <p:cNvGraphicFramePr>
              <a:graphicFrameLocks noChangeAspect="1"/>
            </p:cNvGraphicFramePr>
            <p:nvPr/>
          </p:nvGraphicFramePr>
          <p:xfrm>
            <a:off x="3840" y="912"/>
            <a:ext cx="273" cy="375"/>
          </p:xfrm>
          <a:graphic>
            <a:graphicData uri="http://schemas.openxmlformats.org/presentationml/2006/ole">
              <mc:AlternateContent xmlns:mc="http://schemas.openxmlformats.org/markup-compatibility/2006">
                <mc:Choice xmlns:v="urn:schemas-microsoft-com:vml" Requires="v">
                  <p:oleObj spid="_x0000_s3118" name="" r:id="rId12" imgW="177800" imgH="279400" progId="Equation.3">
                    <p:embed/>
                  </p:oleObj>
                </mc:Choice>
                <mc:Fallback>
                  <p:oleObj name="" r:id="rId12" imgW="177800" imgH="279400" progId="Equation.3">
                    <p:embed/>
                    <p:pic>
                      <p:nvPicPr>
                        <p:cNvPr id="0" name="图片 3117"/>
                        <p:cNvPicPr/>
                        <p:nvPr/>
                      </p:nvPicPr>
                      <p:blipFill>
                        <a:blip r:embed="rId13"/>
                        <a:stretch>
                          <a:fillRect/>
                        </a:stretch>
                      </p:blipFill>
                      <p:spPr>
                        <a:xfrm>
                          <a:off x="3840" y="912"/>
                          <a:ext cx="273" cy="375"/>
                        </a:xfrm>
                        <a:prstGeom prst="rect">
                          <a:avLst/>
                        </a:prstGeom>
                        <a:noFill/>
                        <a:ln w="38100">
                          <a:noFill/>
                          <a:miter/>
                        </a:ln>
                      </p:spPr>
                    </p:pic>
                  </p:oleObj>
                </mc:Fallback>
              </mc:AlternateContent>
            </a:graphicData>
          </a:graphic>
        </p:graphicFrame>
        <p:graphicFrame>
          <p:nvGraphicFramePr>
            <p:cNvPr id="19539" name="Object 39"/>
            <p:cNvGraphicFramePr>
              <a:graphicFrameLocks noChangeAspect="1"/>
            </p:cNvGraphicFramePr>
            <p:nvPr/>
          </p:nvGraphicFramePr>
          <p:xfrm>
            <a:off x="3696" y="1584"/>
            <a:ext cx="488" cy="284"/>
          </p:xfrm>
          <a:graphic>
            <a:graphicData uri="http://schemas.openxmlformats.org/presentationml/2006/ole">
              <mc:AlternateContent xmlns:mc="http://schemas.openxmlformats.org/markup-compatibility/2006">
                <mc:Choice xmlns:v="urn:schemas-microsoft-com:vml" Requires="v">
                  <p:oleObj spid="_x0000_s3115" name="" r:id="rId14" imgW="355600" imgH="215900" progId="Equation.3">
                    <p:embed/>
                  </p:oleObj>
                </mc:Choice>
                <mc:Fallback>
                  <p:oleObj name="" r:id="rId14" imgW="355600" imgH="215900" progId="Equation.3">
                    <p:embed/>
                    <p:pic>
                      <p:nvPicPr>
                        <p:cNvPr id="0" name="图片 3114"/>
                        <p:cNvPicPr/>
                        <p:nvPr/>
                      </p:nvPicPr>
                      <p:blipFill>
                        <a:blip r:embed="rId15"/>
                        <a:stretch>
                          <a:fillRect/>
                        </a:stretch>
                      </p:blipFill>
                      <p:spPr>
                        <a:xfrm>
                          <a:off x="3696" y="1584"/>
                          <a:ext cx="488" cy="284"/>
                        </a:xfrm>
                        <a:prstGeom prst="rect">
                          <a:avLst/>
                        </a:prstGeom>
                        <a:noFill/>
                        <a:ln w="38100">
                          <a:noFill/>
                          <a:miter/>
                        </a:ln>
                      </p:spPr>
                    </p:pic>
                  </p:oleObj>
                </mc:Fallback>
              </mc:AlternateContent>
            </a:graphicData>
          </a:graphic>
        </p:graphicFrame>
        <p:graphicFrame>
          <p:nvGraphicFramePr>
            <p:cNvPr id="19540" name="Object 40"/>
            <p:cNvGraphicFramePr>
              <a:graphicFrameLocks noChangeAspect="1"/>
            </p:cNvGraphicFramePr>
            <p:nvPr/>
          </p:nvGraphicFramePr>
          <p:xfrm>
            <a:off x="3264" y="864"/>
            <a:ext cx="523" cy="267"/>
          </p:xfrm>
          <a:graphic>
            <a:graphicData uri="http://schemas.openxmlformats.org/presentationml/2006/ole">
              <mc:AlternateContent xmlns:mc="http://schemas.openxmlformats.org/markup-compatibility/2006">
                <mc:Choice xmlns:v="urn:schemas-microsoft-com:vml" Requires="v">
                  <p:oleObj spid="_x0000_s3120" name="" r:id="rId16" imgW="381000" imgH="203200" progId="Equation.3">
                    <p:embed/>
                  </p:oleObj>
                </mc:Choice>
                <mc:Fallback>
                  <p:oleObj name="" r:id="rId16" imgW="381000" imgH="203200" progId="Equation.3">
                    <p:embed/>
                    <p:pic>
                      <p:nvPicPr>
                        <p:cNvPr id="0" name="图片 3119"/>
                        <p:cNvPicPr/>
                        <p:nvPr/>
                      </p:nvPicPr>
                      <p:blipFill>
                        <a:blip r:embed="rId17"/>
                        <a:stretch>
                          <a:fillRect/>
                        </a:stretch>
                      </p:blipFill>
                      <p:spPr>
                        <a:xfrm>
                          <a:off x="3264" y="864"/>
                          <a:ext cx="523" cy="267"/>
                        </a:xfrm>
                        <a:prstGeom prst="rect">
                          <a:avLst/>
                        </a:prstGeom>
                        <a:noFill/>
                        <a:ln w="38100">
                          <a:noFill/>
                          <a:miter/>
                        </a:ln>
                      </p:spPr>
                    </p:pic>
                  </p:oleObj>
                </mc:Fallback>
              </mc:AlternateContent>
            </a:graphicData>
          </a:graphic>
        </p:graphicFrame>
      </p:grpSp>
      <p:graphicFrame>
        <p:nvGraphicFramePr>
          <p:cNvPr id="129065" name="Object 41"/>
          <p:cNvGraphicFramePr>
            <a:graphicFrameLocks noChangeAspect="1"/>
          </p:cNvGraphicFramePr>
          <p:nvPr/>
        </p:nvGraphicFramePr>
        <p:xfrm>
          <a:off x="1054100" y="4357688"/>
          <a:ext cx="4267200" cy="1550987"/>
        </p:xfrm>
        <a:graphic>
          <a:graphicData uri="http://schemas.openxmlformats.org/presentationml/2006/ole">
            <mc:AlternateContent xmlns:mc="http://schemas.openxmlformats.org/markup-compatibility/2006">
              <mc:Choice xmlns:v="urn:schemas-microsoft-com:vml" Requires="v">
                <p:oleObj spid="_x0000_s3121" name="" r:id="rId18" imgW="1497965" imgH="584200" progId="Equation.3">
                  <p:embed/>
                </p:oleObj>
              </mc:Choice>
              <mc:Fallback>
                <p:oleObj name="" r:id="rId18" imgW="1497965" imgH="584200" progId="Equation.3">
                  <p:embed/>
                  <p:pic>
                    <p:nvPicPr>
                      <p:cNvPr id="0" name="图片 3120"/>
                      <p:cNvPicPr/>
                      <p:nvPr/>
                    </p:nvPicPr>
                    <p:blipFill>
                      <a:blip r:embed="rId19"/>
                      <a:stretch>
                        <a:fillRect/>
                      </a:stretch>
                    </p:blipFill>
                    <p:spPr>
                      <a:xfrm>
                        <a:off x="1054100" y="4357688"/>
                        <a:ext cx="4267200" cy="1550987"/>
                      </a:xfrm>
                      <a:prstGeom prst="rect">
                        <a:avLst/>
                      </a:prstGeom>
                      <a:noFill/>
                      <a:ln w="38100">
                        <a:noFill/>
                        <a:miter/>
                      </a:ln>
                    </p:spPr>
                  </p:pic>
                </p:oleObj>
              </mc:Fallback>
            </mc:AlternateContent>
          </a:graphicData>
        </a:graphic>
      </p:graphicFrame>
      <p:sp>
        <p:nvSpPr>
          <p:cNvPr id="129066" name="AutoShape 42"/>
          <p:cNvSpPr/>
          <p:nvPr/>
        </p:nvSpPr>
        <p:spPr>
          <a:xfrm>
            <a:off x="4102100" y="3062288"/>
            <a:ext cx="457200" cy="533400"/>
          </a:xfrm>
          <a:prstGeom prst="righ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129067" name="Group 43"/>
          <p:cNvGrpSpPr/>
          <p:nvPr/>
        </p:nvGrpSpPr>
        <p:grpSpPr>
          <a:xfrm>
            <a:off x="5016500" y="1538288"/>
            <a:ext cx="3738563" cy="2716212"/>
            <a:chOff x="2928" y="2352"/>
            <a:chExt cx="2355" cy="1711"/>
          </a:xfrm>
        </p:grpSpPr>
        <p:sp>
          <p:nvSpPr>
            <p:cNvPr id="19464" name="Line 44"/>
            <p:cNvSpPr/>
            <p:nvPr/>
          </p:nvSpPr>
          <p:spPr>
            <a:xfrm>
              <a:off x="3223" y="2848"/>
              <a:ext cx="593" cy="0"/>
            </a:xfrm>
            <a:prstGeom prst="line">
              <a:avLst/>
            </a:prstGeom>
            <a:ln w="28575" cap="flat" cmpd="sng">
              <a:solidFill>
                <a:schemeClr val="tx1"/>
              </a:solidFill>
              <a:prstDash val="solid"/>
              <a:headEnd type="none" w="med" len="med"/>
              <a:tailEnd type="none" w="med" len="med"/>
            </a:ln>
          </p:spPr>
        </p:sp>
        <p:sp>
          <p:nvSpPr>
            <p:cNvPr id="19465" name="Line 45"/>
            <p:cNvSpPr/>
            <p:nvPr/>
          </p:nvSpPr>
          <p:spPr>
            <a:xfrm>
              <a:off x="3238" y="3990"/>
              <a:ext cx="593" cy="0"/>
            </a:xfrm>
            <a:prstGeom prst="line">
              <a:avLst/>
            </a:prstGeom>
            <a:ln w="28575" cap="flat" cmpd="sng">
              <a:solidFill>
                <a:schemeClr val="tx1"/>
              </a:solidFill>
              <a:prstDash val="solid"/>
              <a:headEnd type="none" w="med" len="med"/>
              <a:tailEnd type="none" w="med" len="med"/>
            </a:ln>
          </p:spPr>
        </p:sp>
        <p:sp>
          <p:nvSpPr>
            <p:cNvPr id="19466" name="Oval 46"/>
            <p:cNvSpPr/>
            <p:nvPr/>
          </p:nvSpPr>
          <p:spPr>
            <a:xfrm>
              <a:off x="3207" y="3902"/>
              <a:ext cx="70" cy="117"/>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9467" name="Line 47"/>
            <p:cNvSpPr/>
            <p:nvPr/>
          </p:nvSpPr>
          <p:spPr>
            <a:xfrm>
              <a:off x="3432" y="2848"/>
              <a:ext cx="209" cy="0"/>
            </a:xfrm>
            <a:prstGeom prst="line">
              <a:avLst/>
            </a:prstGeom>
            <a:ln w="28575" cap="flat" cmpd="sng">
              <a:solidFill>
                <a:schemeClr val="tx1"/>
              </a:solidFill>
              <a:prstDash val="solid"/>
              <a:headEnd type="none" w="med" len="med"/>
              <a:tailEnd type="triangle" w="med" len="med"/>
            </a:ln>
          </p:spPr>
        </p:sp>
        <p:sp>
          <p:nvSpPr>
            <p:cNvPr id="19468" name="Oval 48"/>
            <p:cNvSpPr/>
            <p:nvPr/>
          </p:nvSpPr>
          <p:spPr>
            <a:xfrm>
              <a:off x="3153" y="2790"/>
              <a:ext cx="70" cy="11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9469" name="Text Box 49"/>
            <p:cNvSpPr txBox="1"/>
            <p:nvPr/>
          </p:nvSpPr>
          <p:spPr>
            <a:xfrm>
              <a:off x="3049" y="2790"/>
              <a:ext cx="209"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19470" name="Line 50"/>
            <p:cNvSpPr/>
            <p:nvPr/>
          </p:nvSpPr>
          <p:spPr>
            <a:xfrm>
              <a:off x="3111" y="3946"/>
              <a:ext cx="91" cy="0"/>
            </a:xfrm>
            <a:prstGeom prst="line">
              <a:avLst/>
            </a:prstGeom>
            <a:ln w="28575" cap="flat" cmpd="sng">
              <a:solidFill>
                <a:schemeClr val="tx1"/>
              </a:solidFill>
              <a:prstDash val="solid"/>
              <a:headEnd type="none" w="med" len="med"/>
              <a:tailEnd type="none" w="med" len="med"/>
            </a:ln>
          </p:spPr>
        </p:sp>
        <p:grpSp>
          <p:nvGrpSpPr>
            <p:cNvPr id="19471" name="Group 51"/>
            <p:cNvGrpSpPr/>
            <p:nvPr/>
          </p:nvGrpSpPr>
          <p:grpSpPr>
            <a:xfrm>
              <a:off x="3830" y="2987"/>
              <a:ext cx="49" cy="339"/>
              <a:chOff x="4368" y="1382"/>
              <a:chExt cx="86" cy="442"/>
            </a:xfrm>
          </p:grpSpPr>
          <p:sp>
            <p:nvSpPr>
              <p:cNvPr id="19507" name="Freeform 52"/>
              <p:cNvSpPr/>
              <p:nvPr/>
            </p:nvSpPr>
            <p:spPr>
              <a:xfrm>
                <a:off x="4368" y="1382"/>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19508" name="Freeform 53"/>
              <p:cNvSpPr/>
              <p:nvPr/>
            </p:nvSpPr>
            <p:spPr>
              <a:xfrm>
                <a:off x="4368" y="1526"/>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19509" name="Freeform 54"/>
              <p:cNvSpPr/>
              <p:nvPr/>
            </p:nvSpPr>
            <p:spPr>
              <a:xfrm>
                <a:off x="4368" y="1670"/>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grpSp>
        <p:sp>
          <p:nvSpPr>
            <p:cNvPr id="19472" name="Line 55"/>
            <p:cNvSpPr/>
            <p:nvPr/>
          </p:nvSpPr>
          <p:spPr>
            <a:xfrm flipV="1">
              <a:off x="3816" y="2848"/>
              <a:ext cx="0" cy="175"/>
            </a:xfrm>
            <a:prstGeom prst="line">
              <a:avLst/>
            </a:prstGeom>
            <a:ln w="28575" cap="flat" cmpd="sng">
              <a:solidFill>
                <a:schemeClr val="tx1"/>
              </a:solidFill>
              <a:prstDash val="solid"/>
              <a:headEnd type="none" w="med" len="med"/>
              <a:tailEnd type="none" w="med" len="med"/>
            </a:ln>
          </p:spPr>
        </p:sp>
        <p:grpSp>
          <p:nvGrpSpPr>
            <p:cNvPr id="19473" name="Group 56"/>
            <p:cNvGrpSpPr/>
            <p:nvPr/>
          </p:nvGrpSpPr>
          <p:grpSpPr>
            <a:xfrm>
              <a:off x="3687" y="3326"/>
              <a:ext cx="288" cy="664"/>
              <a:chOff x="1536" y="2928"/>
              <a:chExt cx="288" cy="720"/>
            </a:xfrm>
          </p:grpSpPr>
          <p:sp>
            <p:nvSpPr>
              <p:cNvPr id="19503" name="Line 57"/>
              <p:cNvSpPr/>
              <p:nvPr/>
            </p:nvSpPr>
            <p:spPr>
              <a:xfrm>
                <a:off x="1680" y="2928"/>
                <a:ext cx="0" cy="144"/>
              </a:xfrm>
              <a:prstGeom prst="line">
                <a:avLst/>
              </a:prstGeom>
              <a:ln w="28575" cap="flat" cmpd="sng">
                <a:solidFill>
                  <a:srgbClr val="000000"/>
                </a:solidFill>
                <a:prstDash val="solid"/>
                <a:headEnd type="none" w="med" len="med"/>
                <a:tailEnd type="none" w="med" len="med"/>
              </a:ln>
            </p:spPr>
          </p:sp>
          <p:sp>
            <p:nvSpPr>
              <p:cNvPr id="19504" name="AutoShape 58"/>
              <p:cNvSpPr/>
              <p:nvPr/>
            </p:nvSpPr>
            <p:spPr>
              <a:xfrm>
                <a:off x="1536" y="3024"/>
                <a:ext cx="288" cy="384"/>
              </a:xfrm>
              <a:prstGeom prst="diamond">
                <a:avLst/>
              </a:prstGeom>
              <a:solidFill>
                <a:srgbClr val="FFFFFF"/>
              </a:solidFill>
              <a:ln w="2857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9505" name="Line 59"/>
              <p:cNvSpPr/>
              <p:nvPr/>
            </p:nvSpPr>
            <p:spPr>
              <a:xfrm>
                <a:off x="1680" y="3408"/>
                <a:ext cx="0" cy="240"/>
              </a:xfrm>
              <a:prstGeom prst="line">
                <a:avLst/>
              </a:prstGeom>
              <a:ln w="28575" cap="flat" cmpd="sng">
                <a:solidFill>
                  <a:srgbClr val="000000"/>
                </a:solidFill>
                <a:prstDash val="solid"/>
                <a:headEnd type="none" w="med" len="med"/>
                <a:tailEnd type="none" w="med" len="med"/>
              </a:ln>
            </p:spPr>
          </p:sp>
          <p:sp>
            <p:nvSpPr>
              <p:cNvPr id="19506" name="Line 60"/>
              <p:cNvSpPr/>
              <p:nvPr/>
            </p:nvSpPr>
            <p:spPr>
              <a:xfrm>
                <a:off x="1680" y="3024"/>
                <a:ext cx="0" cy="384"/>
              </a:xfrm>
              <a:prstGeom prst="line">
                <a:avLst/>
              </a:prstGeom>
              <a:ln w="28575" cap="flat" cmpd="sng">
                <a:solidFill>
                  <a:srgbClr val="000000"/>
                </a:solidFill>
                <a:prstDash val="solid"/>
                <a:headEnd type="none" w="med" len="med"/>
                <a:tailEnd type="none" w="med" len="med"/>
              </a:ln>
            </p:spPr>
          </p:sp>
        </p:grpSp>
        <p:sp>
          <p:nvSpPr>
            <p:cNvPr id="19474" name="Line 61"/>
            <p:cNvSpPr/>
            <p:nvPr/>
          </p:nvSpPr>
          <p:spPr>
            <a:xfrm>
              <a:off x="4280" y="2839"/>
              <a:ext cx="593" cy="0"/>
            </a:xfrm>
            <a:prstGeom prst="line">
              <a:avLst/>
            </a:prstGeom>
            <a:ln w="28575" cap="flat" cmpd="sng">
              <a:solidFill>
                <a:schemeClr val="tx1"/>
              </a:solidFill>
              <a:prstDash val="solid"/>
              <a:headEnd type="none" w="med" len="med"/>
              <a:tailEnd type="none" w="med" len="med"/>
            </a:ln>
          </p:spPr>
        </p:sp>
        <p:sp>
          <p:nvSpPr>
            <p:cNvPr id="19475" name="Line 62"/>
            <p:cNvSpPr/>
            <p:nvPr/>
          </p:nvSpPr>
          <p:spPr>
            <a:xfrm>
              <a:off x="4281" y="3990"/>
              <a:ext cx="593" cy="0"/>
            </a:xfrm>
            <a:prstGeom prst="line">
              <a:avLst/>
            </a:prstGeom>
            <a:ln w="28575" cap="flat" cmpd="sng">
              <a:solidFill>
                <a:schemeClr val="tx1"/>
              </a:solidFill>
              <a:prstDash val="solid"/>
              <a:headEnd type="none" w="med" len="med"/>
              <a:tailEnd type="none" w="med" len="med"/>
            </a:ln>
          </p:spPr>
        </p:sp>
        <p:sp>
          <p:nvSpPr>
            <p:cNvPr id="19476" name="Oval 63"/>
            <p:cNvSpPr/>
            <p:nvPr/>
          </p:nvSpPr>
          <p:spPr>
            <a:xfrm>
              <a:off x="4857" y="3946"/>
              <a:ext cx="70" cy="117"/>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9477" name="Line 64"/>
            <p:cNvSpPr/>
            <p:nvPr/>
          </p:nvSpPr>
          <p:spPr>
            <a:xfrm flipH="1">
              <a:off x="4472" y="2839"/>
              <a:ext cx="209" cy="0"/>
            </a:xfrm>
            <a:prstGeom prst="line">
              <a:avLst/>
            </a:prstGeom>
            <a:ln w="28575" cap="flat" cmpd="sng">
              <a:solidFill>
                <a:schemeClr val="tx1"/>
              </a:solidFill>
              <a:prstDash val="solid"/>
              <a:headEnd type="none" w="med" len="med"/>
              <a:tailEnd type="triangle" w="med" len="med"/>
            </a:ln>
          </p:spPr>
        </p:sp>
        <p:sp>
          <p:nvSpPr>
            <p:cNvPr id="19478" name="Text Box 65"/>
            <p:cNvSpPr txBox="1"/>
            <p:nvPr/>
          </p:nvSpPr>
          <p:spPr>
            <a:xfrm>
              <a:off x="4904" y="2722"/>
              <a:ext cx="209"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19479" name="Line 66"/>
            <p:cNvSpPr/>
            <p:nvPr/>
          </p:nvSpPr>
          <p:spPr>
            <a:xfrm>
              <a:off x="5001" y="3990"/>
              <a:ext cx="91" cy="0"/>
            </a:xfrm>
            <a:prstGeom prst="line">
              <a:avLst/>
            </a:prstGeom>
            <a:ln w="28575" cap="flat" cmpd="sng">
              <a:solidFill>
                <a:schemeClr val="tx1"/>
              </a:solidFill>
              <a:prstDash val="solid"/>
              <a:headEnd type="none" w="med" len="med"/>
              <a:tailEnd type="none" w="med" len="med"/>
            </a:ln>
          </p:spPr>
        </p:sp>
        <p:grpSp>
          <p:nvGrpSpPr>
            <p:cNvPr id="19480" name="Group 67"/>
            <p:cNvGrpSpPr/>
            <p:nvPr/>
          </p:nvGrpSpPr>
          <p:grpSpPr>
            <a:xfrm flipH="1">
              <a:off x="4232" y="3017"/>
              <a:ext cx="49" cy="309"/>
              <a:chOff x="4368" y="1382"/>
              <a:chExt cx="86" cy="442"/>
            </a:xfrm>
          </p:grpSpPr>
          <p:sp>
            <p:nvSpPr>
              <p:cNvPr id="19500" name="Freeform 68"/>
              <p:cNvSpPr/>
              <p:nvPr/>
            </p:nvSpPr>
            <p:spPr>
              <a:xfrm>
                <a:off x="4368" y="1382"/>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19501" name="Freeform 69"/>
              <p:cNvSpPr/>
              <p:nvPr/>
            </p:nvSpPr>
            <p:spPr>
              <a:xfrm>
                <a:off x="4368" y="1526"/>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19502" name="Freeform 70"/>
              <p:cNvSpPr/>
              <p:nvPr/>
            </p:nvSpPr>
            <p:spPr>
              <a:xfrm>
                <a:off x="4368" y="1670"/>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grpSp>
        <p:sp>
          <p:nvSpPr>
            <p:cNvPr id="19481" name="Line 71"/>
            <p:cNvSpPr/>
            <p:nvPr/>
          </p:nvSpPr>
          <p:spPr>
            <a:xfrm flipV="1">
              <a:off x="4280" y="2842"/>
              <a:ext cx="0" cy="175"/>
            </a:xfrm>
            <a:prstGeom prst="line">
              <a:avLst/>
            </a:prstGeom>
            <a:ln w="28575" cap="flat" cmpd="sng">
              <a:solidFill>
                <a:schemeClr val="tx1"/>
              </a:solidFill>
              <a:prstDash val="solid"/>
              <a:headEnd type="none" w="med" len="med"/>
              <a:tailEnd type="none" w="med" len="med"/>
            </a:ln>
          </p:spPr>
        </p:sp>
        <p:sp>
          <p:nvSpPr>
            <p:cNvPr id="19482" name="Oval 72"/>
            <p:cNvSpPr/>
            <p:nvPr/>
          </p:nvSpPr>
          <p:spPr>
            <a:xfrm>
              <a:off x="4856" y="2772"/>
              <a:ext cx="70" cy="11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19483" name="Group 73"/>
            <p:cNvGrpSpPr/>
            <p:nvPr/>
          </p:nvGrpSpPr>
          <p:grpSpPr>
            <a:xfrm>
              <a:off x="4137" y="3326"/>
              <a:ext cx="288" cy="664"/>
              <a:chOff x="1536" y="2928"/>
              <a:chExt cx="288" cy="720"/>
            </a:xfrm>
          </p:grpSpPr>
          <p:sp>
            <p:nvSpPr>
              <p:cNvPr id="19496" name="Line 74"/>
              <p:cNvSpPr/>
              <p:nvPr/>
            </p:nvSpPr>
            <p:spPr>
              <a:xfrm>
                <a:off x="1680" y="2928"/>
                <a:ext cx="0" cy="144"/>
              </a:xfrm>
              <a:prstGeom prst="line">
                <a:avLst/>
              </a:prstGeom>
              <a:ln w="28575" cap="flat" cmpd="sng">
                <a:solidFill>
                  <a:srgbClr val="000000"/>
                </a:solidFill>
                <a:prstDash val="solid"/>
                <a:headEnd type="none" w="med" len="med"/>
                <a:tailEnd type="none" w="med" len="med"/>
              </a:ln>
            </p:spPr>
          </p:sp>
          <p:sp>
            <p:nvSpPr>
              <p:cNvPr id="19497" name="AutoShape 75"/>
              <p:cNvSpPr/>
              <p:nvPr/>
            </p:nvSpPr>
            <p:spPr>
              <a:xfrm>
                <a:off x="1536" y="3024"/>
                <a:ext cx="288" cy="384"/>
              </a:xfrm>
              <a:prstGeom prst="diamond">
                <a:avLst/>
              </a:prstGeom>
              <a:solidFill>
                <a:srgbClr val="FFFFFF"/>
              </a:solidFill>
              <a:ln w="2857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9498" name="Line 76"/>
              <p:cNvSpPr/>
              <p:nvPr/>
            </p:nvSpPr>
            <p:spPr>
              <a:xfrm>
                <a:off x="1680" y="3408"/>
                <a:ext cx="0" cy="240"/>
              </a:xfrm>
              <a:prstGeom prst="line">
                <a:avLst/>
              </a:prstGeom>
              <a:ln w="28575" cap="flat" cmpd="sng">
                <a:solidFill>
                  <a:srgbClr val="000000"/>
                </a:solidFill>
                <a:prstDash val="solid"/>
                <a:headEnd type="none" w="med" len="med"/>
                <a:tailEnd type="none" w="med" len="med"/>
              </a:ln>
            </p:spPr>
          </p:sp>
          <p:sp>
            <p:nvSpPr>
              <p:cNvPr id="19499" name="Line 77"/>
              <p:cNvSpPr/>
              <p:nvPr/>
            </p:nvSpPr>
            <p:spPr>
              <a:xfrm>
                <a:off x="1680" y="3024"/>
                <a:ext cx="0" cy="384"/>
              </a:xfrm>
              <a:prstGeom prst="line">
                <a:avLst/>
              </a:prstGeom>
              <a:ln w="28575" cap="flat" cmpd="sng">
                <a:solidFill>
                  <a:srgbClr val="000000"/>
                </a:solidFill>
                <a:prstDash val="solid"/>
                <a:headEnd type="none" w="med" len="med"/>
                <a:tailEnd type="none" w="med" len="med"/>
              </a:ln>
            </p:spPr>
          </p:sp>
        </p:grpSp>
        <p:graphicFrame>
          <p:nvGraphicFramePr>
            <p:cNvPr id="19484" name="Object 78"/>
            <p:cNvGraphicFramePr>
              <a:graphicFrameLocks noChangeAspect="1"/>
            </p:cNvGraphicFramePr>
            <p:nvPr/>
          </p:nvGraphicFramePr>
          <p:xfrm>
            <a:off x="3639" y="3282"/>
            <a:ext cx="235" cy="221"/>
          </p:xfrm>
          <a:graphic>
            <a:graphicData uri="http://schemas.openxmlformats.org/presentationml/2006/ole">
              <mc:AlternateContent xmlns:mc="http://schemas.openxmlformats.org/markup-compatibility/2006">
                <mc:Choice xmlns:v="urn:schemas-microsoft-com:vml" Requires="v">
                  <p:oleObj spid="_x0000_s3123" name="" r:id="rId20" imgW="139700" imgH="139700" progId="Equation.3">
                    <p:embed/>
                  </p:oleObj>
                </mc:Choice>
                <mc:Fallback>
                  <p:oleObj name="" r:id="rId20" imgW="139700" imgH="139700" progId="Equation.3">
                    <p:embed/>
                    <p:pic>
                      <p:nvPicPr>
                        <p:cNvPr id="0" name="图片 3122"/>
                        <p:cNvPicPr/>
                        <p:nvPr/>
                      </p:nvPicPr>
                      <p:blipFill>
                        <a:blip r:embed="rId21"/>
                        <a:stretch>
                          <a:fillRect/>
                        </a:stretch>
                      </p:blipFill>
                      <p:spPr>
                        <a:xfrm>
                          <a:off x="3639" y="3282"/>
                          <a:ext cx="235" cy="221"/>
                        </a:xfrm>
                        <a:prstGeom prst="rect">
                          <a:avLst/>
                        </a:prstGeom>
                        <a:noFill/>
                        <a:ln w="38100">
                          <a:noFill/>
                          <a:miter/>
                        </a:ln>
                      </p:spPr>
                    </p:pic>
                  </p:oleObj>
                </mc:Fallback>
              </mc:AlternateContent>
            </a:graphicData>
          </a:graphic>
        </p:graphicFrame>
        <p:graphicFrame>
          <p:nvGraphicFramePr>
            <p:cNvPr id="19485" name="Object 79"/>
            <p:cNvGraphicFramePr>
              <a:graphicFrameLocks noChangeAspect="1"/>
            </p:cNvGraphicFramePr>
            <p:nvPr/>
          </p:nvGraphicFramePr>
          <p:xfrm>
            <a:off x="4316" y="3282"/>
            <a:ext cx="235" cy="221"/>
          </p:xfrm>
          <a:graphic>
            <a:graphicData uri="http://schemas.openxmlformats.org/presentationml/2006/ole">
              <mc:AlternateContent xmlns:mc="http://schemas.openxmlformats.org/markup-compatibility/2006">
                <mc:Choice xmlns:v="urn:schemas-microsoft-com:vml" Requires="v">
                  <p:oleObj spid="_x0000_s3125" name="" r:id="rId22" imgW="139700" imgH="139700" progId="Equation.3">
                    <p:embed/>
                  </p:oleObj>
                </mc:Choice>
                <mc:Fallback>
                  <p:oleObj name="" r:id="rId22" imgW="139700" imgH="139700" progId="Equation.3">
                    <p:embed/>
                    <p:pic>
                      <p:nvPicPr>
                        <p:cNvPr id="0" name="图片 3124"/>
                        <p:cNvPicPr/>
                        <p:nvPr/>
                      </p:nvPicPr>
                      <p:blipFill>
                        <a:blip r:embed="rId21"/>
                        <a:stretch>
                          <a:fillRect/>
                        </a:stretch>
                      </p:blipFill>
                      <p:spPr>
                        <a:xfrm>
                          <a:off x="4316" y="3282"/>
                          <a:ext cx="235" cy="221"/>
                        </a:xfrm>
                        <a:prstGeom prst="rect">
                          <a:avLst/>
                        </a:prstGeom>
                        <a:noFill/>
                        <a:ln w="38100">
                          <a:noFill/>
                          <a:miter/>
                        </a:ln>
                      </p:spPr>
                    </p:pic>
                  </p:oleObj>
                </mc:Fallback>
              </mc:AlternateContent>
            </a:graphicData>
          </a:graphic>
        </p:graphicFrame>
        <p:sp>
          <p:nvSpPr>
            <p:cNvPr id="19486" name="Line 80"/>
            <p:cNvSpPr/>
            <p:nvPr/>
          </p:nvSpPr>
          <p:spPr>
            <a:xfrm>
              <a:off x="3687" y="3813"/>
              <a:ext cx="96" cy="0"/>
            </a:xfrm>
            <a:prstGeom prst="line">
              <a:avLst/>
            </a:prstGeom>
            <a:ln w="28575" cap="flat" cmpd="sng">
              <a:solidFill>
                <a:srgbClr val="000000"/>
              </a:solidFill>
              <a:prstDash val="solid"/>
              <a:headEnd type="none" w="med" len="med"/>
              <a:tailEnd type="none" w="med" len="med"/>
            </a:ln>
          </p:spPr>
        </p:sp>
        <p:sp>
          <p:nvSpPr>
            <p:cNvPr id="19487" name="Line 81"/>
            <p:cNvSpPr/>
            <p:nvPr/>
          </p:nvSpPr>
          <p:spPr>
            <a:xfrm>
              <a:off x="4359" y="3813"/>
              <a:ext cx="96" cy="0"/>
            </a:xfrm>
            <a:prstGeom prst="line">
              <a:avLst/>
            </a:prstGeom>
            <a:ln w="28575" cap="flat" cmpd="sng">
              <a:solidFill>
                <a:srgbClr val="000000"/>
              </a:solidFill>
              <a:prstDash val="solid"/>
              <a:headEnd type="none" w="med" len="med"/>
              <a:tailEnd type="none" w="med" len="med"/>
            </a:ln>
          </p:spPr>
        </p:sp>
        <p:graphicFrame>
          <p:nvGraphicFramePr>
            <p:cNvPr id="19488" name="Object 82"/>
            <p:cNvGraphicFramePr>
              <a:graphicFrameLocks noChangeAspect="1"/>
            </p:cNvGraphicFramePr>
            <p:nvPr/>
          </p:nvGraphicFramePr>
          <p:xfrm>
            <a:off x="3360" y="2352"/>
            <a:ext cx="319" cy="435"/>
          </p:xfrm>
          <a:graphic>
            <a:graphicData uri="http://schemas.openxmlformats.org/presentationml/2006/ole">
              <mc:AlternateContent xmlns:mc="http://schemas.openxmlformats.org/markup-compatibility/2006">
                <mc:Choice xmlns:v="urn:schemas-microsoft-com:vml" Requires="v">
                  <p:oleObj spid="_x0000_s3126" name="" r:id="rId23" imgW="177800" imgH="279400" progId="Equation.3">
                    <p:embed/>
                  </p:oleObj>
                </mc:Choice>
                <mc:Fallback>
                  <p:oleObj name="" r:id="rId23" imgW="177800" imgH="279400" progId="Equation.3">
                    <p:embed/>
                    <p:pic>
                      <p:nvPicPr>
                        <p:cNvPr id="0" name="图片 3125"/>
                        <p:cNvPicPr/>
                        <p:nvPr/>
                      </p:nvPicPr>
                      <p:blipFill>
                        <a:blip r:embed="rId24"/>
                        <a:stretch>
                          <a:fillRect/>
                        </a:stretch>
                      </p:blipFill>
                      <p:spPr>
                        <a:xfrm>
                          <a:off x="3360" y="2352"/>
                          <a:ext cx="319" cy="435"/>
                        </a:xfrm>
                        <a:prstGeom prst="rect">
                          <a:avLst/>
                        </a:prstGeom>
                        <a:noFill/>
                        <a:ln w="38100">
                          <a:noFill/>
                          <a:miter/>
                        </a:ln>
                      </p:spPr>
                    </p:pic>
                  </p:oleObj>
                </mc:Fallback>
              </mc:AlternateContent>
            </a:graphicData>
          </a:graphic>
        </p:graphicFrame>
        <p:graphicFrame>
          <p:nvGraphicFramePr>
            <p:cNvPr id="19489" name="Object 83"/>
            <p:cNvGraphicFramePr>
              <a:graphicFrameLocks noChangeAspect="1"/>
            </p:cNvGraphicFramePr>
            <p:nvPr/>
          </p:nvGraphicFramePr>
          <p:xfrm>
            <a:off x="3312" y="2928"/>
            <a:ext cx="501" cy="301"/>
          </p:xfrm>
          <a:graphic>
            <a:graphicData uri="http://schemas.openxmlformats.org/presentationml/2006/ole">
              <mc:AlternateContent xmlns:mc="http://schemas.openxmlformats.org/markup-compatibility/2006">
                <mc:Choice xmlns:v="urn:schemas-microsoft-com:vml" Requires="v">
                  <p:oleObj spid="_x0000_s3127" name="" r:id="rId25" imgW="342900" imgH="215900" progId="Equation.3">
                    <p:embed/>
                  </p:oleObj>
                </mc:Choice>
                <mc:Fallback>
                  <p:oleObj name="" r:id="rId25" imgW="342900" imgH="215900" progId="Equation.3">
                    <p:embed/>
                    <p:pic>
                      <p:nvPicPr>
                        <p:cNvPr id="0" name="图片 3126"/>
                        <p:cNvPicPr/>
                        <p:nvPr/>
                      </p:nvPicPr>
                      <p:blipFill>
                        <a:blip r:embed="rId26"/>
                        <a:stretch>
                          <a:fillRect/>
                        </a:stretch>
                      </p:blipFill>
                      <p:spPr>
                        <a:xfrm>
                          <a:off x="3312" y="2928"/>
                          <a:ext cx="501" cy="301"/>
                        </a:xfrm>
                        <a:prstGeom prst="rect">
                          <a:avLst/>
                        </a:prstGeom>
                        <a:noFill/>
                        <a:ln w="38100">
                          <a:noFill/>
                          <a:miter/>
                        </a:ln>
                      </p:spPr>
                    </p:pic>
                  </p:oleObj>
                </mc:Fallback>
              </mc:AlternateContent>
            </a:graphicData>
          </a:graphic>
        </p:graphicFrame>
        <p:graphicFrame>
          <p:nvGraphicFramePr>
            <p:cNvPr id="19490" name="Object 84"/>
            <p:cNvGraphicFramePr>
              <a:graphicFrameLocks noChangeAspect="1"/>
            </p:cNvGraphicFramePr>
            <p:nvPr/>
          </p:nvGraphicFramePr>
          <p:xfrm>
            <a:off x="3120" y="3449"/>
            <a:ext cx="528" cy="351"/>
          </p:xfrm>
          <a:graphic>
            <a:graphicData uri="http://schemas.openxmlformats.org/presentationml/2006/ole">
              <mc:AlternateContent xmlns:mc="http://schemas.openxmlformats.org/markup-compatibility/2006">
                <mc:Choice xmlns:v="urn:schemas-microsoft-com:vml" Requires="v">
                  <p:oleObj spid="_x0000_s3128" name="" r:id="rId27" imgW="533400" imgH="304800" progId="Equation.3">
                    <p:embed/>
                  </p:oleObj>
                </mc:Choice>
                <mc:Fallback>
                  <p:oleObj name="" r:id="rId27" imgW="533400" imgH="304800" progId="Equation.3">
                    <p:embed/>
                    <p:pic>
                      <p:nvPicPr>
                        <p:cNvPr id="0" name="图片 3127"/>
                        <p:cNvPicPr/>
                        <p:nvPr/>
                      </p:nvPicPr>
                      <p:blipFill>
                        <a:blip r:embed="rId28"/>
                        <a:stretch>
                          <a:fillRect/>
                        </a:stretch>
                      </p:blipFill>
                      <p:spPr>
                        <a:xfrm>
                          <a:off x="3120" y="3449"/>
                          <a:ext cx="528" cy="351"/>
                        </a:xfrm>
                        <a:prstGeom prst="rect">
                          <a:avLst/>
                        </a:prstGeom>
                        <a:noFill/>
                        <a:ln w="38100">
                          <a:noFill/>
                          <a:miter/>
                        </a:ln>
                      </p:spPr>
                    </p:pic>
                  </p:oleObj>
                </mc:Fallback>
              </mc:AlternateContent>
            </a:graphicData>
          </a:graphic>
        </p:graphicFrame>
        <p:graphicFrame>
          <p:nvGraphicFramePr>
            <p:cNvPr id="19491" name="Object 85"/>
            <p:cNvGraphicFramePr>
              <a:graphicFrameLocks noChangeAspect="1"/>
            </p:cNvGraphicFramePr>
            <p:nvPr/>
          </p:nvGraphicFramePr>
          <p:xfrm>
            <a:off x="4368" y="2400"/>
            <a:ext cx="319" cy="435"/>
          </p:xfrm>
          <a:graphic>
            <a:graphicData uri="http://schemas.openxmlformats.org/presentationml/2006/ole">
              <mc:AlternateContent xmlns:mc="http://schemas.openxmlformats.org/markup-compatibility/2006">
                <mc:Choice xmlns:v="urn:schemas-microsoft-com:vml" Requires="v">
                  <p:oleObj spid="_x0000_s3122" name="" r:id="rId29" imgW="177800" imgH="279400" progId="Equation.3">
                    <p:embed/>
                  </p:oleObj>
                </mc:Choice>
                <mc:Fallback>
                  <p:oleObj name="" r:id="rId29" imgW="177800" imgH="279400" progId="Equation.3">
                    <p:embed/>
                    <p:pic>
                      <p:nvPicPr>
                        <p:cNvPr id="0" name="图片 3121"/>
                        <p:cNvPicPr/>
                        <p:nvPr/>
                      </p:nvPicPr>
                      <p:blipFill>
                        <a:blip r:embed="rId30"/>
                        <a:stretch>
                          <a:fillRect/>
                        </a:stretch>
                      </p:blipFill>
                      <p:spPr>
                        <a:xfrm>
                          <a:off x="4368" y="2400"/>
                          <a:ext cx="319" cy="435"/>
                        </a:xfrm>
                        <a:prstGeom prst="rect">
                          <a:avLst/>
                        </a:prstGeom>
                        <a:noFill/>
                        <a:ln w="38100">
                          <a:noFill/>
                          <a:miter/>
                        </a:ln>
                      </p:spPr>
                    </p:pic>
                  </p:oleObj>
                </mc:Fallback>
              </mc:AlternateContent>
            </a:graphicData>
          </a:graphic>
        </p:graphicFrame>
        <p:graphicFrame>
          <p:nvGraphicFramePr>
            <p:cNvPr id="19492" name="Object 86"/>
            <p:cNvGraphicFramePr>
              <a:graphicFrameLocks noChangeAspect="1"/>
            </p:cNvGraphicFramePr>
            <p:nvPr/>
          </p:nvGraphicFramePr>
          <p:xfrm>
            <a:off x="4359" y="2976"/>
            <a:ext cx="519" cy="301"/>
          </p:xfrm>
          <a:graphic>
            <a:graphicData uri="http://schemas.openxmlformats.org/presentationml/2006/ole">
              <mc:AlternateContent xmlns:mc="http://schemas.openxmlformats.org/markup-compatibility/2006">
                <mc:Choice xmlns:v="urn:schemas-microsoft-com:vml" Requires="v">
                  <p:oleObj spid="_x0000_s3131" name="" r:id="rId31" imgW="355600" imgH="215900" progId="Equation.3">
                    <p:embed/>
                  </p:oleObj>
                </mc:Choice>
                <mc:Fallback>
                  <p:oleObj name="" r:id="rId31" imgW="355600" imgH="215900" progId="Equation.3">
                    <p:embed/>
                    <p:pic>
                      <p:nvPicPr>
                        <p:cNvPr id="0" name="图片 3130"/>
                        <p:cNvPicPr/>
                        <p:nvPr/>
                      </p:nvPicPr>
                      <p:blipFill>
                        <a:blip r:embed="rId32"/>
                        <a:stretch>
                          <a:fillRect/>
                        </a:stretch>
                      </p:blipFill>
                      <p:spPr>
                        <a:xfrm>
                          <a:off x="4359" y="2976"/>
                          <a:ext cx="519" cy="301"/>
                        </a:xfrm>
                        <a:prstGeom prst="rect">
                          <a:avLst/>
                        </a:prstGeom>
                        <a:noFill/>
                        <a:ln w="38100">
                          <a:noFill/>
                          <a:miter/>
                        </a:ln>
                      </p:spPr>
                    </p:pic>
                  </p:oleObj>
                </mc:Fallback>
              </mc:AlternateContent>
            </a:graphicData>
          </a:graphic>
        </p:graphicFrame>
        <p:graphicFrame>
          <p:nvGraphicFramePr>
            <p:cNvPr id="19493" name="Object 87"/>
            <p:cNvGraphicFramePr>
              <a:graphicFrameLocks noChangeAspect="1"/>
            </p:cNvGraphicFramePr>
            <p:nvPr/>
          </p:nvGraphicFramePr>
          <p:xfrm>
            <a:off x="4422" y="3408"/>
            <a:ext cx="515" cy="351"/>
          </p:xfrm>
          <a:graphic>
            <a:graphicData uri="http://schemas.openxmlformats.org/presentationml/2006/ole">
              <mc:AlternateContent xmlns:mc="http://schemas.openxmlformats.org/markup-compatibility/2006">
                <mc:Choice xmlns:v="urn:schemas-microsoft-com:vml" Requires="v">
                  <p:oleObj spid="_x0000_s3124" name="" r:id="rId33" imgW="520700" imgH="304800" progId="Equation.3">
                    <p:embed/>
                  </p:oleObj>
                </mc:Choice>
                <mc:Fallback>
                  <p:oleObj name="" r:id="rId33" imgW="520700" imgH="304800" progId="Equation.3">
                    <p:embed/>
                    <p:pic>
                      <p:nvPicPr>
                        <p:cNvPr id="0" name="图片 3123"/>
                        <p:cNvPicPr/>
                        <p:nvPr/>
                      </p:nvPicPr>
                      <p:blipFill>
                        <a:blip r:embed="rId34"/>
                        <a:stretch>
                          <a:fillRect/>
                        </a:stretch>
                      </p:blipFill>
                      <p:spPr>
                        <a:xfrm>
                          <a:off x="4422" y="3408"/>
                          <a:ext cx="515" cy="351"/>
                        </a:xfrm>
                        <a:prstGeom prst="rect">
                          <a:avLst/>
                        </a:prstGeom>
                        <a:noFill/>
                        <a:ln w="38100">
                          <a:noFill/>
                          <a:miter/>
                        </a:ln>
                      </p:spPr>
                    </p:pic>
                  </p:oleObj>
                </mc:Fallback>
              </mc:AlternateContent>
            </a:graphicData>
          </a:graphic>
        </p:graphicFrame>
        <p:graphicFrame>
          <p:nvGraphicFramePr>
            <p:cNvPr id="19494" name="Object 88"/>
            <p:cNvGraphicFramePr>
              <a:graphicFrameLocks noChangeAspect="1"/>
            </p:cNvGraphicFramePr>
            <p:nvPr/>
          </p:nvGraphicFramePr>
          <p:xfrm>
            <a:off x="2928" y="3120"/>
            <a:ext cx="387" cy="435"/>
          </p:xfrm>
          <a:graphic>
            <a:graphicData uri="http://schemas.openxmlformats.org/presentationml/2006/ole">
              <mc:AlternateContent xmlns:mc="http://schemas.openxmlformats.org/markup-compatibility/2006">
                <mc:Choice xmlns:v="urn:schemas-microsoft-com:vml" Requires="v">
                  <p:oleObj spid="_x0000_s3129" name="" r:id="rId35" imgW="215900" imgH="279400" progId="Equation.3">
                    <p:embed/>
                  </p:oleObj>
                </mc:Choice>
                <mc:Fallback>
                  <p:oleObj name="" r:id="rId35" imgW="215900" imgH="279400" progId="Equation.3">
                    <p:embed/>
                    <p:pic>
                      <p:nvPicPr>
                        <p:cNvPr id="0" name="图片 3128"/>
                        <p:cNvPicPr/>
                        <p:nvPr/>
                      </p:nvPicPr>
                      <p:blipFill>
                        <a:blip r:embed="rId36"/>
                        <a:stretch>
                          <a:fillRect/>
                        </a:stretch>
                      </p:blipFill>
                      <p:spPr>
                        <a:xfrm>
                          <a:off x="2928" y="3120"/>
                          <a:ext cx="387" cy="435"/>
                        </a:xfrm>
                        <a:prstGeom prst="rect">
                          <a:avLst/>
                        </a:prstGeom>
                        <a:noFill/>
                        <a:ln w="38100">
                          <a:noFill/>
                          <a:miter/>
                        </a:ln>
                      </p:spPr>
                    </p:pic>
                  </p:oleObj>
                </mc:Fallback>
              </mc:AlternateContent>
            </a:graphicData>
          </a:graphic>
        </p:graphicFrame>
        <p:graphicFrame>
          <p:nvGraphicFramePr>
            <p:cNvPr id="19495" name="Object 89"/>
            <p:cNvGraphicFramePr>
              <a:graphicFrameLocks noChangeAspect="1"/>
            </p:cNvGraphicFramePr>
            <p:nvPr/>
          </p:nvGraphicFramePr>
          <p:xfrm>
            <a:off x="4896" y="3168"/>
            <a:ext cx="387" cy="435"/>
          </p:xfrm>
          <a:graphic>
            <a:graphicData uri="http://schemas.openxmlformats.org/presentationml/2006/ole">
              <mc:AlternateContent xmlns:mc="http://schemas.openxmlformats.org/markup-compatibility/2006">
                <mc:Choice xmlns:v="urn:schemas-microsoft-com:vml" Requires="v">
                  <p:oleObj spid="_x0000_s3130" name="" r:id="rId37" imgW="215900" imgH="279400" progId="Equation.3">
                    <p:embed/>
                  </p:oleObj>
                </mc:Choice>
                <mc:Fallback>
                  <p:oleObj name="" r:id="rId37" imgW="215900" imgH="279400" progId="Equation.3">
                    <p:embed/>
                    <p:pic>
                      <p:nvPicPr>
                        <p:cNvPr id="0" name="图片 3129"/>
                        <p:cNvPicPr/>
                        <p:nvPr/>
                      </p:nvPicPr>
                      <p:blipFill>
                        <a:blip r:embed="rId38"/>
                        <a:stretch>
                          <a:fillRect/>
                        </a:stretch>
                      </p:blipFill>
                      <p:spPr>
                        <a:xfrm>
                          <a:off x="4896" y="3168"/>
                          <a:ext cx="387" cy="435"/>
                        </a:xfrm>
                        <a:prstGeom prst="rect">
                          <a:avLst/>
                        </a:prstGeom>
                        <a:noFill/>
                        <a:ln w="38100">
                          <a:noFill/>
                          <a:miter/>
                        </a:ln>
                      </p:spPr>
                    </p:pic>
                  </p:oleObj>
                </mc:Fallback>
              </mc:AlternateContent>
            </a:graphicData>
          </a:graphic>
        </p:graphicFrame>
      </p:grpSp>
      <p:sp>
        <p:nvSpPr>
          <p:cNvPr id="129116" name="Text Box 92"/>
          <p:cNvSpPr txBox="1"/>
          <p:nvPr/>
        </p:nvSpPr>
        <p:spPr>
          <a:xfrm>
            <a:off x="1295400" y="333375"/>
            <a:ext cx="6337300" cy="579438"/>
          </a:xfrm>
          <a:prstGeom prst="rect">
            <a:avLst/>
          </a:prstGeom>
          <a:noFill/>
          <a:ln w="9525">
            <a:noFill/>
          </a:ln>
          <a:effectLst>
            <a:prstShdw prst="shdw17" dist="17961" dir="2699999">
              <a:srgbClr val="995C00"/>
            </a:prstShdw>
          </a:effectLst>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b="1" dirty="0">
                <a:solidFill>
                  <a:srgbClr val="FF3300"/>
                </a:solidFill>
                <a:latin typeface="楷体_GB2312" pitchFamily="49" charset="-122"/>
                <a:ea typeface="楷体_GB2312" pitchFamily="49" charset="-122"/>
              </a:rPr>
              <a:t>10.2  </a:t>
            </a:r>
            <a:r>
              <a:rPr lang="zh-CN" altLang="en-US" b="1" dirty="0">
                <a:solidFill>
                  <a:srgbClr val="FF3300"/>
                </a:solidFill>
                <a:latin typeface="楷体_GB2312" pitchFamily="49" charset="-122"/>
                <a:ea typeface="楷体_GB2312" pitchFamily="49" charset="-122"/>
              </a:rPr>
              <a:t>含有耦合电感电路的计算</a:t>
            </a:r>
            <a:endParaRPr lang="zh-CN" altLang="en-US" b="1" dirty="0">
              <a:solidFill>
                <a:srgbClr val="FF33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29116"/>
                                        </p:tgtEl>
                                        <p:attrNameLst>
                                          <p:attrName>style.visibility</p:attrName>
                                        </p:attrNameLst>
                                      </p:cBhvr>
                                      <p:to>
                                        <p:strVal val="visible"/>
                                      </p:to>
                                    </p:set>
                                    <p:anim calcmode="lin" valueType="num">
                                      <p:cBhvr additive="base">
                                        <p:cTn id="7" dur="500" fill="hold"/>
                                        <p:tgtEl>
                                          <p:spTgt spid="129116"/>
                                        </p:tgtEl>
                                        <p:attrNameLst>
                                          <p:attrName>ppt_x</p:attrName>
                                        </p:attrNameLst>
                                      </p:cBhvr>
                                      <p:tavLst>
                                        <p:tav tm="0">
                                          <p:val>
                                            <p:strVal val="0-#ppt_w/2"/>
                                          </p:val>
                                        </p:tav>
                                        <p:tav tm="100000">
                                          <p:val>
                                            <p:strVal val="#ppt_x"/>
                                          </p:val>
                                        </p:tav>
                                      </p:tavLst>
                                    </p:anim>
                                    <p:anim calcmode="lin" valueType="num">
                                      <p:cBhvr additive="base">
                                        <p:cTn id="8" dur="500" fill="hold"/>
                                        <p:tgtEl>
                                          <p:spTgt spid="12911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6"/>
                                        </p:tgtEl>
                                        <p:attrNameLst>
                                          <p:attrName>style.visibility</p:attrName>
                                        </p:attrNameLst>
                                      </p:cBhvr>
                                      <p:to>
                                        <p:strVal val="visible"/>
                                      </p:to>
                                    </p:set>
                                    <p:anim calcmode="lin" valueType="num">
                                      <p:cBhvr additive="base">
                                        <p:cTn id="13" dur="500" fill="hold"/>
                                        <p:tgtEl>
                                          <p:spTgt spid="129026"/>
                                        </p:tgtEl>
                                        <p:attrNameLst>
                                          <p:attrName>ppt_x</p:attrName>
                                        </p:attrNameLst>
                                      </p:cBhvr>
                                      <p:tavLst>
                                        <p:tav tm="0">
                                          <p:val>
                                            <p:strVal val="0-#ppt_w/2"/>
                                          </p:val>
                                        </p:tav>
                                        <p:tav tm="100000">
                                          <p:val>
                                            <p:strVal val="#ppt_x"/>
                                          </p:val>
                                        </p:tav>
                                      </p:tavLst>
                                    </p:anim>
                                    <p:anim calcmode="lin" valueType="num">
                                      <p:cBhvr additive="base">
                                        <p:cTn id="14" dur="500" fill="hold"/>
                                        <p:tgtEl>
                                          <p:spTgt spid="129026"/>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iterate type="lt">
                                    <p:tmPct val="0"/>
                                  </p:iterate>
                                  <p:childTnLst>
                                    <p:set>
                                      <p:cBhvr>
                                        <p:cTn id="16" dur="1" fill="hold">
                                          <p:stCondLst>
                                            <p:cond delay="0"/>
                                          </p:stCondLst>
                                        </p:cTn>
                                        <p:tgtEl>
                                          <p:spTgt spid="129026">
                                            <p:txEl>
                                              <p:charRg st="0" end="11"/>
                                            </p:txEl>
                                          </p:spTgt>
                                        </p:tgtEl>
                                        <p:attrNameLst>
                                          <p:attrName>style.visibility</p:attrName>
                                        </p:attrNameLst>
                                      </p:cBhvr>
                                      <p:to>
                                        <p:strVal val="visible"/>
                                      </p:to>
                                    </p:set>
                                    <p:anim calcmode="lin" valueType="num">
                                      <p:cBhvr additive="base">
                                        <p:cTn id="17" dur="500" fill="hold"/>
                                        <p:tgtEl>
                                          <p:spTgt spid="129026">
                                            <p:txEl>
                                              <p:charRg st="0" end="1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29026">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129027"/>
                                        </p:tgtEl>
                                        <p:attrNameLst>
                                          <p:attrName>style.visibility</p:attrName>
                                        </p:attrNameLst>
                                      </p:cBhvr>
                                      <p:to>
                                        <p:strVal val="visible"/>
                                      </p:to>
                                    </p:set>
                                    <p:anim calcmode="lin" valueType="num">
                                      <p:cBhvr additive="base">
                                        <p:cTn id="23" dur="500" fill="hold"/>
                                        <p:tgtEl>
                                          <p:spTgt spid="129027"/>
                                        </p:tgtEl>
                                        <p:attrNameLst>
                                          <p:attrName>ppt_x</p:attrName>
                                        </p:attrNameLst>
                                      </p:cBhvr>
                                      <p:tavLst>
                                        <p:tav tm="0">
                                          <p:val>
                                            <p:strVal val="1+#ppt_w/2"/>
                                          </p:val>
                                        </p:tav>
                                        <p:tav tm="100000">
                                          <p:val>
                                            <p:strVal val="#ppt_x"/>
                                          </p:val>
                                        </p:tav>
                                      </p:tavLst>
                                    </p:anim>
                                    <p:anim calcmode="lin" valueType="num">
                                      <p:cBhvr additive="base">
                                        <p:cTn id="24" dur="500" fill="hold"/>
                                        <p:tgtEl>
                                          <p:spTgt spid="12902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5" fill="hold" nodeType="clickEffect">
                                  <p:stCondLst>
                                    <p:cond delay="0"/>
                                  </p:stCondLst>
                                  <p:childTnLst>
                                    <p:set>
                                      <p:cBhvr>
                                        <p:cTn id="28" dur="1" fill="hold">
                                          <p:stCondLst>
                                            <p:cond delay="0"/>
                                          </p:stCondLst>
                                        </p:cTn>
                                        <p:tgtEl>
                                          <p:spTgt spid="129065"/>
                                        </p:tgtEl>
                                        <p:attrNameLst>
                                          <p:attrName>style.visibility</p:attrName>
                                        </p:attrNameLst>
                                      </p:cBhvr>
                                      <p:to>
                                        <p:strVal val="visible"/>
                                      </p:to>
                                    </p:set>
                                    <p:animEffect transition="in" filter="blinds(vertical)">
                                      <p:cBhvr>
                                        <p:cTn id="29" dur="500"/>
                                        <p:tgtEl>
                                          <p:spTgt spid="129065"/>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29066"/>
                                        </p:tgtEl>
                                        <p:attrNameLst>
                                          <p:attrName>style.visibility</p:attrName>
                                        </p:attrNameLst>
                                      </p:cBhvr>
                                      <p:to>
                                        <p:strVal val="visible"/>
                                      </p:to>
                                    </p:set>
                                    <p:anim calcmode="lin" valueType="num">
                                      <p:cBhvr additive="base">
                                        <p:cTn id="34" dur="500" fill="hold"/>
                                        <p:tgtEl>
                                          <p:spTgt spid="129066"/>
                                        </p:tgtEl>
                                        <p:attrNameLst>
                                          <p:attrName>ppt_x</p:attrName>
                                        </p:attrNameLst>
                                      </p:cBhvr>
                                      <p:tavLst>
                                        <p:tav tm="0">
                                          <p:val>
                                            <p:strVal val="0-#ppt_w/2"/>
                                          </p:val>
                                        </p:tav>
                                        <p:tav tm="100000">
                                          <p:val>
                                            <p:strVal val="#ppt_x"/>
                                          </p:val>
                                        </p:tav>
                                      </p:tavLst>
                                    </p:anim>
                                    <p:anim calcmode="lin" valueType="num">
                                      <p:cBhvr additive="base">
                                        <p:cTn id="35" dur="500" fill="hold"/>
                                        <p:tgtEl>
                                          <p:spTgt spid="129066"/>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129067"/>
                                        </p:tgtEl>
                                        <p:attrNameLst>
                                          <p:attrName>style.visibility</p:attrName>
                                        </p:attrNameLst>
                                      </p:cBhvr>
                                      <p:to>
                                        <p:strVal val="visible"/>
                                      </p:to>
                                    </p:set>
                                    <p:anim calcmode="lin" valueType="num">
                                      <p:cBhvr additive="base">
                                        <p:cTn id="40" dur="500" fill="hold"/>
                                        <p:tgtEl>
                                          <p:spTgt spid="129067"/>
                                        </p:tgtEl>
                                        <p:attrNameLst>
                                          <p:attrName>ppt_x</p:attrName>
                                        </p:attrNameLst>
                                      </p:cBhvr>
                                      <p:tavLst>
                                        <p:tav tm="0">
                                          <p:val>
                                            <p:strVal val="1+#ppt_w/2"/>
                                          </p:val>
                                        </p:tav>
                                        <p:tav tm="100000">
                                          <p:val>
                                            <p:strVal val="#ppt_x"/>
                                          </p:val>
                                        </p:tav>
                                      </p:tavLst>
                                    </p:anim>
                                    <p:anim calcmode="lin" valueType="num">
                                      <p:cBhvr additive="base">
                                        <p:cTn id="41" dur="500" fill="hold"/>
                                        <p:tgtEl>
                                          <p:spTgt spid="1290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animBg="1" build="allAtOnce"/>
      <p:bldP spid="129066" grpId="0" animBg="1"/>
      <p:bldP spid="1291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700" name="Text Box 4"/>
          <p:cNvSpPr txBox="1"/>
          <p:nvPr/>
        </p:nvSpPr>
        <p:spPr>
          <a:xfrm>
            <a:off x="1619250" y="333375"/>
            <a:ext cx="6337300" cy="579438"/>
          </a:xfrm>
          <a:prstGeom prst="rect">
            <a:avLst/>
          </a:prstGeom>
          <a:noFill/>
          <a:ln w="9525">
            <a:noFill/>
          </a:ln>
          <a:effectLst>
            <a:prstShdw prst="shdw17" dist="17961" dir="2699999">
              <a:srgbClr val="995C00"/>
            </a:prstShdw>
          </a:effectLst>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b="1" dirty="0">
                <a:solidFill>
                  <a:schemeClr val="bg1"/>
                </a:solidFill>
                <a:latin typeface="楷体_GB2312" pitchFamily="49" charset="-122"/>
                <a:ea typeface="楷体_GB2312" pitchFamily="49" charset="-122"/>
              </a:rPr>
              <a:t>10.2  </a:t>
            </a:r>
            <a:r>
              <a:rPr lang="zh-CN" altLang="en-US" b="1" dirty="0">
                <a:solidFill>
                  <a:schemeClr val="bg1"/>
                </a:solidFill>
                <a:latin typeface="楷体_GB2312" pitchFamily="49" charset="-122"/>
                <a:ea typeface="楷体_GB2312" pitchFamily="49" charset="-122"/>
              </a:rPr>
              <a:t>含有耦合电感电路的计算</a:t>
            </a:r>
            <a:endParaRPr lang="zh-CN" altLang="en-US" b="1" dirty="0">
              <a:solidFill>
                <a:schemeClr val="bg1"/>
              </a:solidFill>
              <a:latin typeface="楷体_GB2312" pitchFamily="49" charset="-122"/>
              <a:ea typeface="楷体_GB2312" pitchFamily="49" charset="-122"/>
            </a:endParaRPr>
          </a:p>
        </p:txBody>
      </p:sp>
      <p:sp>
        <p:nvSpPr>
          <p:cNvPr id="29701" name="Text Box 5"/>
          <p:cNvSpPr txBox="1"/>
          <p:nvPr/>
        </p:nvSpPr>
        <p:spPr>
          <a:xfrm>
            <a:off x="395288" y="1000125"/>
            <a:ext cx="3816350" cy="519113"/>
          </a:xfrm>
          <a:prstGeom prst="rect">
            <a:avLst/>
          </a:prstGeom>
          <a:solidFill>
            <a:srgbClr val="FF3300"/>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chemeClr val="bg1"/>
                </a:solidFill>
                <a:latin typeface="楷体_GB2312" pitchFamily="49" charset="-122"/>
                <a:ea typeface="楷体_GB2312" pitchFamily="49" charset="-122"/>
              </a:rPr>
              <a:t>2. </a:t>
            </a:r>
            <a:r>
              <a:rPr lang="zh-CN" altLang="en-US" sz="2800" b="1" dirty="0">
                <a:solidFill>
                  <a:schemeClr val="bg1"/>
                </a:solidFill>
                <a:latin typeface="楷体_GB2312" pitchFamily="49" charset="-122"/>
                <a:ea typeface="楷体_GB2312" pitchFamily="49" charset="-122"/>
              </a:rPr>
              <a:t>耦合电感的串联</a:t>
            </a:r>
            <a:endParaRPr lang="zh-CN" altLang="en-US" sz="2800" b="1" dirty="0">
              <a:solidFill>
                <a:schemeClr val="bg1"/>
              </a:solidFill>
              <a:latin typeface="楷体_GB2312" pitchFamily="49" charset="-122"/>
              <a:ea typeface="楷体_GB2312" pitchFamily="49" charset="-122"/>
            </a:endParaRPr>
          </a:p>
        </p:txBody>
      </p:sp>
      <p:sp>
        <p:nvSpPr>
          <p:cNvPr id="29702" name="Text Box 6"/>
          <p:cNvSpPr txBox="1"/>
          <p:nvPr/>
        </p:nvSpPr>
        <p:spPr>
          <a:xfrm>
            <a:off x="0" y="1736725"/>
            <a:ext cx="4068763" cy="457200"/>
          </a:xfrm>
          <a:prstGeom prst="rect">
            <a:avLst/>
          </a:prstGeom>
          <a:solidFill>
            <a:srgbClr val="008080"/>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chemeClr val="bg1"/>
                </a:solidFill>
                <a:latin typeface="楷体_GB2312" pitchFamily="49" charset="-122"/>
                <a:ea typeface="楷体_GB2312" pitchFamily="49" charset="-122"/>
              </a:rPr>
              <a:t>（</a:t>
            </a:r>
            <a:r>
              <a:rPr lang="en-US" altLang="zh-CN" sz="2400" b="1" dirty="0">
                <a:solidFill>
                  <a:schemeClr val="bg1"/>
                </a:solidFill>
                <a:latin typeface="楷体_GB2312" pitchFamily="49" charset="-122"/>
                <a:ea typeface="楷体_GB2312" pitchFamily="49" charset="-122"/>
              </a:rPr>
              <a:t>1</a:t>
            </a:r>
            <a:r>
              <a:rPr lang="zh-CN" altLang="en-US" sz="2400" b="1" dirty="0">
                <a:solidFill>
                  <a:schemeClr val="bg1"/>
                </a:solidFill>
                <a:latin typeface="楷体_GB2312" pitchFamily="49" charset="-122"/>
                <a:ea typeface="楷体_GB2312" pitchFamily="49" charset="-122"/>
              </a:rPr>
              <a:t>） 顺接串联</a:t>
            </a:r>
            <a:r>
              <a:rPr lang="en-US" altLang="zh-CN" sz="2400" b="1" dirty="0">
                <a:solidFill>
                  <a:schemeClr val="bg1"/>
                </a:solidFill>
                <a:latin typeface="楷体_GB2312" pitchFamily="49" charset="-122"/>
                <a:ea typeface="楷体_GB2312" pitchFamily="49" charset="-122"/>
              </a:rPr>
              <a:t>(</a:t>
            </a:r>
            <a:r>
              <a:rPr lang="zh-CN" altLang="en-US" sz="2400" b="1" dirty="0">
                <a:solidFill>
                  <a:schemeClr val="bg1"/>
                </a:solidFill>
                <a:latin typeface="楷体_GB2312" pitchFamily="49" charset="-122"/>
                <a:ea typeface="楷体_GB2312" pitchFamily="49" charset="-122"/>
              </a:rPr>
              <a:t>异名端相接</a:t>
            </a:r>
            <a:r>
              <a:rPr lang="en-US" altLang="zh-CN" sz="2400" b="1" dirty="0">
                <a:solidFill>
                  <a:schemeClr val="bg1"/>
                </a:solidFill>
                <a:latin typeface="楷体_GB2312" pitchFamily="49" charset="-122"/>
                <a:ea typeface="楷体_GB2312" pitchFamily="49" charset="-122"/>
              </a:rPr>
              <a:t>)</a:t>
            </a:r>
            <a:endParaRPr lang="en-US" altLang="zh-CN" sz="2400" b="1" dirty="0">
              <a:solidFill>
                <a:schemeClr val="bg1"/>
              </a:solidFill>
              <a:latin typeface="楷体_GB2312" pitchFamily="49" charset="-122"/>
              <a:ea typeface="楷体_GB2312" pitchFamily="49" charset="-122"/>
            </a:endParaRPr>
          </a:p>
        </p:txBody>
      </p:sp>
      <p:graphicFrame>
        <p:nvGraphicFramePr>
          <p:cNvPr id="29703" name="Object 7"/>
          <p:cNvGraphicFramePr>
            <a:graphicFrameLocks noChangeAspect="1"/>
          </p:cNvGraphicFramePr>
          <p:nvPr/>
        </p:nvGraphicFramePr>
        <p:xfrm>
          <a:off x="395288" y="2852738"/>
          <a:ext cx="6121400" cy="2143125"/>
        </p:xfrm>
        <a:graphic>
          <a:graphicData uri="http://schemas.openxmlformats.org/presentationml/2006/ole">
            <mc:AlternateContent xmlns:mc="http://schemas.openxmlformats.org/markup-compatibility/2006">
              <mc:Choice xmlns:v="urn:schemas-microsoft-com:vml" Requires="v">
                <p:oleObj spid="_x0000_s3094" name="" r:id="rId1" imgW="2792095" imgH="963295" progId="Equation.3">
                  <p:embed/>
                </p:oleObj>
              </mc:Choice>
              <mc:Fallback>
                <p:oleObj name="" r:id="rId1" imgW="2792095" imgH="963295" progId="Equation.3">
                  <p:embed/>
                  <p:pic>
                    <p:nvPicPr>
                      <p:cNvPr id="0" name="图片 3093"/>
                      <p:cNvPicPr/>
                      <p:nvPr/>
                    </p:nvPicPr>
                    <p:blipFill>
                      <a:blip r:embed="rId2">
                        <a:clrChange>
                          <a:clrFrom>
                            <a:srgbClr val="000000"/>
                          </a:clrFrom>
                          <a:clrTo>
                            <a:srgbClr val="FFFFFF"/>
                          </a:clrTo>
                        </a:clrChange>
                      </a:blip>
                      <a:stretch>
                        <a:fillRect/>
                      </a:stretch>
                    </p:blipFill>
                    <p:spPr>
                      <a:xfrm>
                        <a:off x="395288" y="2852738"/>
                        <a:ext cx="6121400" cy="2143125"/>
                      </a:xfrm>
                      <a:prstGeom prst="rect">
                        <a:avLst/>
                      </a:prstGeom>
                      <a:noFill/>
                      <a:ln w="38100">
                        <a:noFill/>
                        <a:miter/>
                      </a:ln>
                    </p:spPr>
                  </p:pic>
                </p:oleObj>
              </mc:Fallback>
            </mc:AlternateContent>
          </a:graphicData>
        </a:graphic>
      </p:graphicFrame>
      <p:graphicFrame>
        <p:nvGraphicFramePr>
          <p:cNvPr id="29704" name="Object 8"/>
          <p:cNvGraphicFramePr>
            <a:graphicFrameLocks noChangeAspect="1"/>
          </p:cNvGraphicFramePr>
          <p:nvPr/>
        </p:nvGraphicFramePr>
        <p:xfrm>
          <a:off x="539750" y="4941888"/>
          <a:ext cx="5329238" cy="495300"/>
        </p:xfrm>
        <a:graphic>
          <a:graphicData uri="http://schemas.openxmlformats.org/presentationml/2006/ole">
            <mc:AlternateContent xmlns:mc="http://schemas.openxmlformats.org/markup-compatibility/2006">
              <mc:Choice xmlns:v="urn:schemas-microsoft-com:vml" Requires="v">
                <p:oleObj spid="_x0000_s3095" name="" r:id="rId3" imgW="2344420" imgH="204470" progId="Equation.3">
                  <p:embed/>
                </p:oleObj>
              </mc:Choice>
              <mc:Fallback>
                <p:oleObj name="" r:id="rId3" imgW="2344420" imgH="204470" progId="Equation.3">
                  <p:embed/>
                  <p:pic>
                    <p:nvPicPr>
                      <p:cNvPr id="0" name="图片 3094"/>
                      <p:cNvPicPr/>
                      <p:nvPr/>
                    </p:nvPicPr>
                    <p:blipFill>
                      <a:blip r:embed="rId4">
                        <a:clrChange>
                          <a:clrFrom>
                            <a:srgbClr val="000000"/>
                          </a:clrFrom>
                          <a:clrTo>
                            <a:srgbClr val="000000"/>
                          </a:clrTo>
                        </a:clrChange>
                      </a:blip>
                      <a:stretch>
                        <a:fillRect/>
                      </a:stretch>
                    </p:blipFill>
                    <p:spPr>
                      <a:xfrm>
                        <a:off x="539750" y="4941888"/>
                        <a:ext cx="5329238" cy="495300"/>
                      </a:xfrm>
                      <a:prstGeom prst="rect">
                        <a:avLst/>
                      </a:prstGeom>
                      <a:gradFill rotWithShape="1">
                        <a:gsLst>
                          <a:gs pos="0">
                            <a:schemeClr val="accent1"/>
                          </a:gs>
                          <a:gs pos="100000">
                            <a:schemeClr val="bg1"/>
                          </a:gs>
                        </a:gsLst>
                        <a:lin ang="5400000" scaled="1"/>
                        <a:tileRect/>
                      </a:gradFill>
                      <a:ln w="38100">
                        <a:noFill/>
                        <a:miter/>
                      </a:ln>
                    </p:spPr>
                  </p:pic>
                </p:oleObj>
              </mc:Fallback>
            </mc:AlternateContent>
          </a:graphicData>
        </a:graphic>
      </p:graphicFrame>
      <p:sp>
        <p:nvSpPr>
          <p:cNvPr id="29747" name="AutoShape 51"/>
          <p:cNvSpPr/>
          <p:nvPr/>
        </p:nvSpPr>
        <p:spPr>
          <a:xfrm rot="5400000">
            <a:off x="6588125" y="2708275"/>
            <a:ext cx="809625" cy="333375"/>
          </a:xfrm>
          <a:prstGeom prst="rightArrow">
            <a:avLst>
              <a:gd name="adj1" fmla="val 50000"/>
              <a:gd name="adj2" fmla="val 60714"/>
            </a:avLst>
          </a:prstGeom>
          <a:solidFill>
            <a:schemeClr val="accent1"/>
          </a:solidFill>
          <a:ln w="19050">
            <a:noFill/>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29748" name="Group 52"/>
          <p:cNvGrpSpPr/>
          <p:nvPr/>
        </p:nvGrpSpPr>
        <p:grpSpPr>
          <a:xfrm>
            <a:off x="6877050" y="2924175"/>
            <a:ext cx="1997075" cy="2800350"/>
            <a:chOff x="3907" y="925"/>
            <a:chExt cx="1258" cy="1764"/>
          </a:xfrm>
        </p:grpSpPr>
        <p:sp>
          <p:nvSpPr>
            <p:cNvPr id="20531" name="Line 53"/>
            <p:cNvSpPr/>
            <p:nvPr/>
          </p:nvSpPr>
          <p:spPr>
            <a:xfrm>
              <a:off x="4064" y="1327"/>
              <a:ext cx="713" cy="0"/>
            </a:xfrm>
            <a:prstGeom prst="line">
              <a:avLst/>
            </a:prstGeom>
            <a:ln w="38100" cap="flat" cmpd="sng">
              <a:solidFill>
                <a:srgbClr val="FFCC00"/>
              </a:solidFill>
              <a:prstDash val="solid"/>
              <a:headEnd type="none" w="med" len="med"/>
              <a:tailEnd type="none" w="med" len="med"/>
            </a:ln>
          </p:spPr>
        </p:sp>
        <p:sp>
          <p:nvSpPr>
            <p:cNvPr id="20532" name="Line 54"/>
            <p:cNvSpPr/>
            <p:nvPr/>
          </p:nvSpPr>
          <p:spPr>
            <a:xfrm>
              <a:off x="4147" y="1219"/>
              <a:ext cx="288" cy="0"/>
            </a:xfrm>
            <a:prstGeom prst="line">
              <a:avLst/>
            </a:prstGeom>
            <a:ln w="38100" cap="flat" cmpd="sng">
              <a:solidFill>
                <a:srgbClr val="00FFFF"/>
              </a:solidFill>
              <a:prstDash val="solid"/>
              <a:headEnd type="none" w="med" len="med"/>
              <a:tailEnd type="triangle" w="med" len="med"/>
            </a:ln>
          </p:spPr>
        </p:sp>
        <p:sp>
          <p:nvSpPr>
            <p:cNvPr id="20533" name="Text Box 55"/>
            <p:cNvSpPr txBox="1"/>
            <p:nvPr/>
          </p:nvSpPr>
          <p:spPr>
            <a:xfrm>
              <a:off x="4195" y="925"/>
              <a:ext cx="169"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endParaRPr lang="en-US" altLang="zh-CN" sz="2400" b="1" dirty="0">
                <a:solidFill>
                  <a:schemeClr val="bg1"/>
                </a:solidFill>
                <a:latin typeface="Times New Roman" panose="02020603050405020304" pitchFamily="18" charset="0"/>
              </a:endParaRPr>
            </a:p>
          </p:txBody>
        </p:sp>
        <p:sp>
          <p:nvSpPr>
            <p:cNvPr id="20534" name="Oval 56"/>
            <p:cNvSpPr/>
            <p:nvPr/>
          </p:nvSpPr>
          <p:spPr>
            <a:xfrm>
              <a:off x="3990" y="1291"/>
              <a:ext cx="68" cy="6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20535" name="Group 57"/>
            <p:cNvGrpSpPr/>
            <p:nvPr/>
          </p:nvGrpSpPr>
          <p:grpSpPr>
            <a:xfrm rot="5400000">
              <a:off x="4608" y="2253"/>
              <a:ext cx="379" cy="57"/>
              <a:chOff x="1200" y="1584"/>
              <a:chExt cx="379" cy="45"/>
            </a:xfrm>
          </p:grpSpPr>
          <p:sp>
            <p:nvSpPr>
              <p:cNvPr id="20547" name="Arc 58"/>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0548" name="Arc 59"/>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0549" name="Arc 60"/>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0550" name="Arc 61"/>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0536" name="Oval 62"/>
            <p:cNvSpPr/>
            <p:nvPr/>
          </p:nvSpPr>
          <p:spPr>
            <a:xfrm>
              <a:off x="3978" y="2621"/>
              <a:ext cx="68" cy="6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20537" name="Rectangle 63"/>
            <p:cNvSpPr/>
            <p:nvPr/>
          </p:nvSpPr>
          <p:spPr>
            <a:xfrm rot="5400000">
              <a:off x="4620" y="1618"/>
              <a:ext cx="304" cy="105"/>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20538" name="Text Box 64"/>
            <p:cNvSpPr txBox="1"/>
            <p:nvPr/>
          </p:nvSpPr>
          <p:spPr>
            <a:xfrm>
              <a:off x="4853" y="1535"/>
              <a:ext cx="31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R</a:t>
              </a:r>
              <a:endParaRPr lang="en-US" altLang="zh-CN" sz="2400" b="1" dirty="0">
                <a:solidFill>
                  <a:schemeClr val="bg1"/>
                </a:solidFill>
                <a:latin typeface="Times New Roman" panose="02020603050405020304" pitchFamily="18" charset="0"/>
              </a:endParaRPr>
            </a:p>
          </p:txBody>
        </p:sp>
        <p:sp>
          <p:nvSpPr>
            <p:cNvPr id="20539" name="Text Box 65"/>
            <p:cNvSpPr txBox="1"/>
            <p:nvPr/>
          </p:nvSpPr>
          <p:spPr>
            <a:xfrm>
              <a:off x="4853" y="2134"/>
              <a:ext cx="31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sp>
          <p:nvSpPr>
            <p:cNvPr id="20540" name="Text Box 66"/>
            <p:cNvSpPr txBox="1"/>
            <p:nvPr/>
          </p:nvSpPr>
          <p:spPr>
            <a:xfrm>
              <a:off x="3907" y="1840"/>
              <a:ext cx="223"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endParaRPr lang="en-US" altLang="zh-CN" sz="2400" b="1" dirty="0">
                <a:solidFill>
                  <a:schemeClr val="bg1"/>
                </a:solidFill>
                <a:latin typeface="Times New Roman" panose="02020603050405020304" pitchFamily="18" charset="0"/>
              </a:endParaRPr>
            </a:p>
          </p:txBody>
        </p:sp>
        <p:sp>
          <p:nvSpPr>
            <p:cNvPr id="20541" name="Text Box 67"/>
            <p:cNvSpPr txBox="1"/>
            <p:nvPr/>
          </p:nvSpPr>
          <p:spPr>
            <a:xfrm>
              <a:off x="3907" y="1339"/>
              <a:ext cx="336"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0542" name="Text Box 68"/>
            <p:cNvSpPr txBox="1"/>
            <p:nvPr/>
          </p:nvSpPr>
          <p:spPr>
            <a:xfrm>
              <a:off x="3907" y="2313"/>
              <a:ext cx="24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0543" name="Line 69"/>
            <p:cNvSpPr/>
            <p:nvPr/>
          </p:nvSpPr>
          <p:spPr>
            <a:xfrm flipH="1">
              <a:off x="4777" y="1321"/>
              <a:ext cx="0" cy="198"/>
            </a:xfrm>
            <a:prstGeom prst="line">
              <a:avLst/>
            </a:prstGeom>
            <a:ln w="38100" cap="flat" cmpd="sng">
              <a:solidFill>
                <a:srgbClr val="FFCC00"/>
              </a:solidFill>
              <a:prstDash val="solid"/>
              <a:headEnd type="none" w="med" len="med"/>
              <a:tailEnd type="none" w="med" len="med"/>
            </a:ln>
          </p:spPr>
        </p:sp>
        <p:sp>
          <p:nvSpPr>
            <p:cNvPr id="20544" name="Line 70"/>
            <p:cNvSpPr/>
            <p:nvPr/>
          </p:nvSpPr>
          <p:spPr>
            <a:xfrm flipH="1">
              <a:off x="4777" y="1832"/>
              <a:ext cx="0" cy="269"/>
            </a:xfrm>
            <a:prstGeom prst="line">
              <a:avLst/>
            </a:prstGeom>
            <a:ln w="38100" cap="flat" cmpd="sng">
              <a:solidFill>
                <a:srgbClr val="FFCC00"/>
              </a:solidFill>
              <a:prstDash val="solid"/>
              <a:headEnd type="none" w="med" len="med"/>
              <a:tailEnd type="none" w="med" len="med"/>
            </a:ln>
          </p:spPr>
        </p:sp>
        <p:sp>
          <p:nvSpPr>
            <p:cNvPr id="20545" name="Line 71"/>
            <p:cNvSpPr/>
            <p:nvPr/>
          </p:nvSpPr>
          <p:spPr>
            <a:xfrm>
              <a:off x="4768" y="2464"/>
              <a:ext cx="1" cy="195"/>
            </a:xfrm>
            <a:prstGeom prst="line">
              <a:avLst/>
            </a:prstGeom>
            <a:ln w="38100" cap="flat" cmpd="sng">
              <a:solidFill>
                <a:srgbClr val="FFCC00"/>
              </a:solidFill>
              <a:prstDash val="solid"/>
              <a:headEnd type="none" w="med" len="med"/>
              <a:tailEnd type="none" w="med" len="med"/>
            </a:ln>
          </p:spPr>
        </p:sp>
        <p:sp>
          <p:nvSpPr>
            <p:cNvPr id="20546" name="Line 72"/>
            <p:cNvSpPr/>
            <p:nvPr/>
          </p:nvSpPr>
          <p:spPr>
            <a:xfrm>
              <a:off x="4046" y="2659"/>
              <a:ext cx="722" cy="0"/>
            </a:xfrm>
            <a:prstGeom prst="line">
              <a:avLst/>
            </a:prstGeom>
            <a:ln w="38100" cap="flat" cmpd="sng">
              <a:solidFill>
                <a:srgbClr val="FFCC00"/>
              </a:solidFill>
              <a:prstDash val="solid"/>
              <a:headEnd type="none" w="med" len="med"/>
              <a:tailEnd type="none" w="med" len="med"/>
            </a:ln>
          </p:spPr>
        </p:sp>
      </p:grpSp>
      <p:grpSp>
        <p:nvGrpSpPr>
          <p:cNvPr id="29774" name="Group 78"/>
          <p:cNvGrpSpPr/>
          <p:nvPr/>
        </p:nvGrpSpPr>
        <p:grpSpPr>
          <a:xfrm>
            <a:off x="4356100" y="1052513"/>
            <a:ext cx="4211638" cy="1682750"/>
            <a:chOff x="249" y="1434"/>
            <a:chExt cx="2653" cy="1060"/>
          </a:xfrm>
        </p:grpSpPr>
        <p:sp>
          <p:nvSpPr>
            <p:cNvPr id="20491" name="Text Box 12"/>
            <p:cNvSpPr txBox="1"/>
            <p:nvPr/>
          </p:nvSpPr>
          <p:spPr>
            <a:xfrm>
              <a:off x="340" y="1480"/>
              <a:ext cx="169"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endParaRPr lang="en-US" altLang="zh-CN" sz="2400" b="1" dirty="0">
                <a:solidFill>
                  <a:schemeClr val="bg1"/>
                </a:solidFill>
                <a:latin typeface="Times New Roman" panose="02020603050405020304" pitchFamily="18" charset="0"/>
              </a:endParaRPr>
            </a:p>
          </p:txBody>
        </p:sp>
        <p:sp>
          <p:nvSpPr>
            <p:cNvPr id="20492" name="Text Box 33"/>
            <p:cNvSpPr txBox="1"/>
            <p:nvPr/>
          </p:nvSpPr>
          <p:spPr>
            <a:xfrm>
              <a:off x="1474" y="1434"/>
              <a:ext cx="288"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M</a:t>
              </a:r>
              <a:endParaRPr lang="en-US" altLang="zh-CN" sz="2400" b="1" dirty="0">
                <a:solidFill>
                  <a:schemeClr val="bg1"/>
                </a:solidFill>
                <a:latin typeface="Times New Roman" panose="02020603050405020304" pitchFamily="18" charset="0"/>
              </a:endParaRPr>
            </a:p>
          </p:txBody>
        </p:sp>
        <p:grpSp>
          <p:nvGrpSpPr>
            <p:cNvPr id="20493" name="Group 77"/>
            <p:cNvGrpSpPr/>
            <p:nvPr/>
          </p:nvGrpSpPr>
          <p:grpSpPr>
            <a:xfrm>
              <a:off x="249" y="1480"/>
              <a:ext cx="2653" cy="1014"/>
              <a:chOff x="-23" y="1752"/>
              <a:chExt cx="2653" cy="1014"/>
            </a:xfrm>
          </p:grpSpPr>
          <p:sp>
            <p:nvSpPr>
              <p:cNvPr id="20494" name="Line 75"/>
              <p:cNvSpPr/>
              <p:nvPr/>
            </p:nvSpPr>
            <p:spPr>
              <a:xfrm>
                <a:off x="1927" y="2160"/>
                <a:ext cx="681" cy="0"/>
              </a:xfrm>
              <a:prstGeom prst="line">
                <a:avLst/>
              </a:prstGeom>
              <a:ln w="38100" cap="flat" cmpd="sng">
                <a:solidFill>
                  <a:srgbClr val="FFCC00"/>
                </a:solidFill>
                <a:prstDash val="solid"/>
                <a:headEnd type="none" w="med" len="med"/>
                <a:tailEnd type="none" w="med" len="med"/>
              </a:ln>
            </p:spPr>
          </p:sp>
          <p:sp>
            <p:nvSpPr>
              <p:cNvPr id="20495" name="Line 73"/>
              <p:cNvSpPr/>
              <p:nvPr/>
            </p:nvSpPr>
            <p:spPr>
              <a:xfrm>
                <a:off x="0" y="2160"/>
                <a:ext cx="839" cy="0"/>
              </a:xfrm>
              <a:prstGeom prst="line">
                <a:avLst/>
              </a:prstGeom>
              <a:ln w="38100" cap="flat" cmpd="sng">
                <a:solidFill>
                  <a:srgbClr val="FFCC00"/>
                </a:solidFill>
                <a:prstDash val="solid"/>
                <a:headEnd type="none" w="med" len="med"/>
                <a:tailEnd type="none" w="med" len="med"/>
              </a:ln>
            </p:spPr>
          </p:sp>
          <p:sp>
            <p:nvSpPr>
              <p:cNvPr id="20496" name="Line 11"/>
              <p:cNvSpPr/>
              <p:nvPr/>
            </p:nvSpPr>
            <p:spPr>
              <a:xfrm>
                <a:off x="59" y="2024"/>
                <a:ext cx="288" cy="0"/>
              </a:xfrm>
              <a:prstGeom prst="line">
                <a:avLst/>
              </a:prstGeom>
              <a:ln w="38100" cap="flat" cmpd="sng">
                <a:solidFill>
                  <a:srgbClr val="00FFFF"/>
                </a:solidFill>
                <a:prstDash val="solid"/>
                <a:headEnd type="none" w="med" len="med"/>
                <a:tailEnd type="triangle" w="med" len="med"/>
              </a:ln>
            </p:spPr>
          </p:sp>
          <p:sp>
            <p:nvSpPr>
              <p:cNvPr id="20497" name="Text Box 13"/>
              <p:cNvSpPr txBox="1"/>
              <p:nvPr/>
            </p:nvSpPr>
            <p:spPr>
              <a:xfrm>
                <a:off x="748" y="2053"/>
                <a:ext cx="244" cy="365"/>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b="1" dirty="0">
                    <a:solidFill>
                      <a:schemeClr val="bg1"/>
                    </a:solidFill>
                    <a:latin typeface="Times New Roman" panose="02020603050405020304" pitchFamily="18" charset="0"/>
                  </a:rPr>
                  <a:t>*</a:t>
                </a:r>
                <a:endParaRPr lang="en-US" altLang="zh-CN" b="1" dirty="0">
                  <a:solidFill>
                    <a:schemeClr val="bg1"/>
                  </a:solidFill>
                  <a:latin typeface="Times New Roman" panose="02020603050405020304" pitchFamily="18" charset="0"/>
                </a:endParaRPr>
              </a:p>
            </p:txBody>
          </p:sp>
          <p:sp>
            <p:nvSpPr>
              <p:cNvPr id="20498" name="Text Box 14"/>
              <p:cNvSpPr txBox="1"/>
              <p:nvPr/>
            </p:nvSpPr>
            <p:spPr>
              <a:xfrm>
                <a:off x="1474" y="2115"/>
                <a:ext cx="21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0499" name="Text Box 15"/>
              <p:cNvSpPr txBox="1"/>
              <p:nvPr/>
            </p:nvSpPr>
            <p:spPr>
              <a:xfrm>
                <a:off x="1973" y="2205"/>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grpSp>
            <p:nvGrpSpPr>
              <p:cNvPr id="20500" name="Group 16"/>
              <p:cNvGrpSpPr/>
              <p:nvPr/>
            </p:nvGrpSpPr>
            <p:grpSpPr>
              <a:xfrm>
                <a:off x="859" y="2094"/>
                <a:ext cx="379" cy="57"/>
                <a:chOff x="1200" y="1584"/>
                <a:chExt cx="379" cy="45"/>
              </a:xfrm>
            </p:grpSpPr>
            <p:sp>
              <p:nvSpPr>
                <p:cNvPr id="20527" name="Arc 17"/>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0528" name="Arc 18"/>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0529" name="Arc 19"/>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0530" name="Arc 20"/>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0501" name="Oval 21"/>
              <p:cNvSpPr/>
              <p:nvPr/>
            </p:nvSpPr>
            <p:spPr>
              <a:xfrm>
                <a:off x="-23" y="2500"/>
                <a:ext cx="68" cy="6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20502" name="Group 23"/>
              <p:cNvGrpSpPr/>
              <p:nvPr/>
            </p:nvGrpSpPr>
            <p:grpSpPr>
              <a:xfrm>
                <a:off x="1565" y="2094"/>
                <a:ext cx="379" cy="57"/>
                <a:chOff x="1200" y="1584"/>
                <a:chExt cx="379" cy="45"/>
              </a:xfrm>
            </p:grpSpPr>
            <p:sp>
              <p:nvSpPr>
                <p:cNvPr id="20523" name="Arc 24"/>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0524" name="Arc 25"/>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0525" name="Arc 26"/>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0526" name="Arc 27"/>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0503" name="Oval 28"/>
              <p:cNvSpPr/>
              <p:nvPr/>
            </p:nvSpPr>
            <p:spPr>
              <a:xfrm>
                <a:off x="2562" y="2523"/>
                <a:ext cx="68" cy="6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20504" name="Arc 29"/>
              <p:cNvSpPr/>
              <p:nvPr/>
            </p:nvSpPr>
            <p:spPr>
              <a:xfrm rot="467013">
                <a:off x="1474" y="1888"/>
                <a:ext cx="324" cy="281"/>
              </a:xfrm>
              <a:custGeom>
                <a:avLst/>
                <a:gdLst/>
                <a:ahLst/>
                <a:cxnLst>
                  <a:cxn ang="0">
                    <a:pos x="0" y="0"/>
                  </a:cxn>
                  <a:cxn ang="0">
                    <a:pos x="0" y="0"/>
                  </a:cxn>
                  <a:cxn ang="0">
                    <a:pos x="0" y="0"/>
                  </a:cxn>
                </a:cxnLst>
                <a:pathLst>
                  <a:path w="19335" h="21600" fill="none">
                    <a:moveTo>
                      <a:pt x="0" y="0"/>
                    </a:moveTo>
                    <a:cubicBezTo>
                      <a:pt x="8193" y="0"/>
                      <a:pt x="15682" y="4636"/>
                      <a:pt x="19335" y="11970"/>
                    </a:cubicBezTo>
                  </a:path>
                  <a:path w="19335" h="21600" stroke="0">
                    <a:moveTo>
                      <a:pt x="0" y="0"/>
                    </a:moveTo>
                    <a:cubicBezTo>
                      <a:pt x="8193" y="0"/>
                      <a:pt x="15682" y="4636"/>
                      <a:pt x="19335" y="11970"/>
                    </a:cubicBezTo>
                    <a:lnTo>
                      <a:pt x="0" y="21600"/>
                    </a:lnTo>
                    <a:lnTo>
                      <a:pt x="0"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20505" name="Arc 30"/>
              <p:cNvSpPr/>
              <p:nvPr/>
            </p:nvSpPr>
            <p:spPr>
              <a:xfrm rot="220785" flipH="1">
                <a:off x="945" y="1879"/>
                <a:ext cx="347" cy="281"/>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20506" name="Text Box 31"/>
              <p:cNvSpPr txBox="1"/>
              <p:nvPr/>
            </p:nvSpPr>
            <p:spPr>
              <a:xfrm>
                <a:off x="0" y="2115"/>
                <a:ext cx="336"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0507" name="Text Box 32"/>
              <p:cNvSpPr txBox="1"/>
              <p:nvPr/>
            </p:nvSpPr>
            <p:spPr>
              <a:xfrm>
                <a:off x="2381" y="2205"/>
                <a:ext cx="24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0508" name="Rectangle 34"/>
              <p:cNvSpPr/>
              <p:nvPr/>
            </p:nvSpPr>
            <p:spPr>
              <a:xfrm>
                <a:off x="2109" y="2115"/>
                <a:ext cx="304" cy="105"/>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20509" name="Rectangle 35"/>
              <p:cNvSpPr/>
              <p:nvPr/>
            </p:nvSpPr>
            <p:spPr>
              <a:xfrm>
                <a:off x="359" y="2100"/>
                <a:ext cx="304" cy="105"/>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20510" name="Text Box 37"/>
              <p:cNvSpPr txBox="1"/>
              <p:nvPr/>
            </p:nvSpPr>
            <p:spPr>
              <a:xfrm>
                <a:off x="340" y="1752"/>
                <a:ext cx="31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R</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0511" name="Text Box 38"/>
              <p:cNvSpPr txBox="1"/>
              <p:nvPr/>
            </p:nvSpPr>
            <p:spPr>
              <a:xfrm>
                <a:off x="2109" y="1752"/>
                <a:ext cx="31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R</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0512" name="Text Box 39"/>
              <p:cNvSpPr txBox="1"/>
              <p:nvPr/>
            </p:nvSpPr>
            <p:spPr>
              <a:xfrm>
                <a:off x="703" y="1797"/>
                <a:ext cx="31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0513" name="Text Box 40"/>
              <p:cNvSpPr txBox="1"/>
              <p:nvPr/>
            </p:nvSpPr>
            <p:spPr>
              <a:xfrm>
                <a:off x="1746" y="1752"/>
                <a:ext cx="31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0514" name="Text Box 41"/>
              <p:cNvSpPr txBox="1"/>
              <p:nvPr/>
            </p:nvSpPr>
            <p:spPr>
              <a:xfrm>
                <a:off x="431" y="2160"/>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0515" name="Text Box 42"/>
              <p:cNvSpPr txBox="1"/>
              <p:nvPr/>
            </p:nvSpPr>
            <p:spPr>
              <a:xfrm>
                <a:off x="1383" y="2160"/>
                <a:ext cx="336"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0516" name="Text Box 43"/>
              <p:cNvSpPr txBox="1"/>
              <p:nvPr/>
            </p:nvSpPr>
            <p:spPr>
              <a:xfrm>
                <a:off x="1202" y="2115"/>
                <a:ext cx="24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0517" name="Text Box 44"/>
              <p:cNvSpPr txBox="1"/>
              <p:nvPr/>
            </p:nvSpPr>
            <p:spPr>
              <a:xfrm>
                <a:off x="1066" y="2478"/>
                <a:ext cx="223"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endParaRPr lang="en-US" altLang="zh-CN" sz="2400" b="1" dirty="0">
                  <a:solidFill>
                    <a:schemeClr val="bg1"/>
                  </a:solidFill>
                  <a:latin typeface="Times New Roman" panose="02020603050405020304" pitchFamily="18" charset="0"/>
                </a:endParaRPr>
              </a:p>
            </p:txBody>
          </p:sp>
          <p:sp>
            <p:nvSpPr>
              <p:cNvPr id="20518" name="Text Box 45"/>
              <p:cNvSpPr txBox="1"/>
              <p:nvPr/>
            </p:nvSpPr>
            <p:spPr>
              <a:xfrm>
                <a:off x="158" y="2432"/>
                <a:ext cx="336"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0519" name="Text Box 46"/>
              <p:cNvSpPr txBox="1"/>
              <p:nvPr/>
            </p:nvSpPr>
            <p:spPr>
              <a:xfrm>
                <a:off x="2290" y="2478"/>
                <a:ext cx="24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0520" name="Line 48"/>
              <p:cNvSpPr/>
              <p:nvPr/>
            </p:nvSpPr>
            <p:spPr>
              <a:xfrm>
                <a:off x="1247" y="2160"/>
                <a:ext cx="317" cy="0"/>
              </a:xfrm>
              <a:prstGeom prst="line">
                <a:avLst/>
              </a:prstGeom>
              <a:ln w="38100" cap="flat" cmpd="sng">
                <a:solidFill>
                  <a:srgbClr val="FFCC00"/>
                </a:solidFill>
                <a:prstDash val="solid"/>
                <a:headEnd type="none" w="med" len="med"/>
                <a:tailEnd type="none" w="med" len="med"/>
              </a:ln>
            </p:spPr>
          </p:sp>
          <p:sp>
            <p:nvSpPr>
              <p:cNvPr id="20521" name="Line 74"/>
              <p:cNvSpPr/>
              <p:nvPr/>
            </p:nvSpPr>
            <p:spPr>
              <a:xfrm>
                <a:off x="0" y="2160"/>
                <a:ext cx="0" cy="363"/>
              </a:xfrm>
              <a:prstGeom prst="line">
                <a:avLst/>
              </a:prstGeom>
              <a:ln w="38100" cap="flat" cmpd="sng">
                <a:solidFill>
                  <a:srgbClr val="FFCC00"/>
                </a:solidFill>
                <a:prstDash val="solid"/>
                <a:headEnd type="none" w="med" len="med"/>
                <a:tailEnd type="none" w="med" len="med"/>
              </a:ln>
            </p:spPr>
          </p:sp>
          <p:sp>
            <p:nvSpPr>
              <p:cNvPr id="20522" name="Line 76"/>
              <p:cNvSpPr/>
              <p:nvPr/>
            </p:nvSpPr>
            <p:spPr>
              <a:xfrm>
                <a:off x="2608" y="2160"/>
                <a:ext cx="0" cy="363"/>
              </a:xfrm>
              <a:prstGeom prst="line">
                <a:avLst/>
              </a:prstGeom>
              <a:ln w="38100" cap="flat" cmpd="sng">
                <a:solidFill>
                  <a:srgbClr val="FFCC00"/>
                </a:solidFill>
                <a:prstDash val="solid"/>
                <a:headEnd type="none" w="med" len="med"/>
                <a:tailEnd type="none" w="med" len="med"/>
              </a:ln>
            </p:spPr>
          </p:sp>
        </p:grpSp>
      </p:grpSp>
      <p:sp>
        <p:nvSpPr>
          <p:cNvPr id="29775" name="AutoShape 79" descr="羊皮纸"/>
          <p:cNvSpPr/>
          <p:nvPr/>
        </p:nvSpPr>
        <p:spPr>
          <a:xfrm>
            <a:off x="4140200" y="5661025"/>
            <a:ext cx="2303463" cy="576263"/>
          </a:xfrm>
          <a:prstGeom prst="wedgeRoundRectCallout">
            <a:avLst>
              <a:gd name="adj1" fmla="val 72120"/>
              <a:gd name="adj2" fmla="val -146417"/>
              <a:gd name="adj3" fmla="val 16667"/>
            </a:avLst>
          </a:prstGeom>
          <a:blipFill rotWithShape="1">
            <a:blip r:embed="rId5"/>
          </a:blipFill>
          <a:ln w="9525">
            <a:noFill/>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ea typeface="楷体_GB2312" pitchFamily="49" charset="-122"/>
              </a:rPr>
              <a:t>去耦等效电路</a:t>
            </a:r>
            <a:endParaRPr lang="zh-CN" altLang="en-US" sz="2400" b="1"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anim calcmode="lin" valueType="num">
                                      <p:cBhvr additive="base">
                                        <p:cTn id="7" dur="500" fill="hold"/>
                                        <p:tgtEl>
                                          <p:spTgt spid="29700"/>
                                        </p:tgtEl>
                                        <p:attrNameLst>
                                          <p:attrName>ppt_x</p:attrName>
                                        </p:attrNameLst>
                                      </p:cBhvr>
                                      <p:tavLst>
                                        <p:tav tm="0">
                                          <p:val>
                                            <p:strVal val="0-#ppt_w/2"/>
                                          </p:val>
                                        </p:tav>
                                        <p:tav tm="100000">
                                          <p:val>
                                            <p:strVal val="#ppt_x"/>
                                          </p:val>
                                        </p:tav>
                                      </p:tavLst>
                                    </p:anim>
                                    <p:anim calcmode="lin" valueType="num">
                                      <p:cBhvr additive="base">
                                        <p:cTn id="8" dur="500" fill="hold"/>
                                        <p:tgtEl>
                                          <p:spTgt spid="2970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701"/>
                                        </p:tgtEl>
                                        <p:attrNameLst>
                                          <p:attrName>style.visibility</p:attrName>
                                        </p:attrNameLst>
                                      </p:cBhvr>
                                      <p:to>
                                        <p:strVal val="visible"/>
                                      </p:to>
                                    </p:set>
                                    <p:anim calcmode="lin" valueType="num">
                                      <p:cBhvr additive="base">
                                        <p:cTn id="13" dur="500" fill="hold"/>
                                        <p:tgtEl>
                                          <p:spTgt spid="29701"/>
                                        </p:tgtEl>
                                        <p:attrNameLst>
                                          <p:attrName>ppt_x</p:attrName>
                                        </p:attrNameLst>
                                      </p:cBhvr>
                                      <p:tavLst>
                                        <p:tav tm="0">
                                          <p:val>
                                            <p:strVal val="0-#ppt_w/2"/>
                                          </p:val>
                                        </p:tav>
                                        <p:tav tm="100000">
                                          <p:val>
                                            <p:strVal val="#ppt_x"/>
                                          </p:val>
                                        </p:tav>
                                      </p:tavLst>
                                    </p:anim>
                                    <p:anim calcmode="lin" valueType="num">
                                      <p:cBhvr additive="base">
                                        <p:cTn id="14" dur="500" fill="hold"/>
                                        <p:tgtEl>
                                          <p:spTgt spid="2970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702"/>
                                        </p:tgtEl>
                                        <p:attrNameLst>
                                          <p:attrName>style.visibility</p:attrName>
                                        </p:attrNameLst>
                                      </p:cBhvr>
                                      <p:to>
                                        <p:strVal val="visible"/>
                                      </p:to>
                                    </p:set>
                                    <p:anim calcmode="lin" valueType="num">
                                      <p:cBhvr additive="base">
                                        <p:cTn id="19" dur="500" fill="hold"/>
                                        <p:tgtEl>
                                          <p:spTgt spid="29702"/>
                                        </p:tgtEl>
                                        <p:attrNameLst>
                                          <p:attrName>ppt_x</p:attrName>
                                        </p:attrNameLst>
                                      </p:cBhvr>
                                      <p:tavLst>
                                        <p:tav tm="0">
                                          <p:val>
                                            <p:strVal val="0-#ppt_w/2"/>
                                          </p:val>
                                        </p:tav>
                                        <p:tav tm="100000">
                                          <p:val>
                                            <p:strVal val="#ppt_x"/>
                                          </p:val>
                                        </p:tav>
                                      </p:tavLst>
                                    </p:anim>
                                    <p:anim calcmode="lin" valueType="num">
                                      <p:cBhvr additive="base">
                                        <p:cTn id="20" dur="500" fill="hold"/>
                                        <p:tgtEl>
                                          <p:spTgt spid="2970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9774"/>
                                        </p:tgtEl>
                                        <p:attrNameLst>
                                          <p:attrName>style.visibility</p:attrName>
                                        </p:attrNameLst>
                                      </p:cBhvr>
                                      <p:to>
                                        <p:strVal val="visible"/>
                                      </p:to>
                                    </p:set>
                                    <p:animEffect transition="in" filter="wipe(left)">
                                      <p:cBhvr>
                                        <p:cTn id="25" dur="2000"/>
                                        <p:tgtEl>
                                          <p:spTgt spid="29774"/>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29703"/>
                                        </p:tgtEl>
                                        <p:attrNameLst>
                                          <p:attrName>style.visibility</p:attrName>
                                        </p:attrNameLst>
                                      </p:cBhvr>
                                      <p:to>
                                        <p:strVal val="visible"/>
                                      </p:to>
                                    </p:set>
                                    <p:animEffect transition="in" filter="strips(downRight)">
                                      <p:cBhvr>
                                        <p:cTn id="30" dur="2000"/>
                                        <p:tgtEl>
                                          <p:spTgt spid="2970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9704"/>
                                        </p:tgtEl>
                                        <p:attrNameLst>
                                          <p:attrName>style.visibility</p:attrName>
                                        </p:attrNameLst>
                                      </p:cBhvr>
                                      <p:to>
                                        <p:strVal val="visible"/>
                                      </p:to>
                                    </p:set>
                                    <p:animEffect transition="in" filter="wipe(left)">
                                      <p:cBhvr>
                                        <p:cTn id="35" dur="2000"/>
                                        <p:tgtEl>
                                          <p:spTgt spid="29704"/>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1" fill="hold" grpId="0" nodeType="clickEffect">
                                  <p:stCondLst>
                                    <p:cond delay="0"/>
                                  </p:stCondLst>
                                  <p:childTnLst>
                                    <p:set>
                                      <p:cBhvr>
                                        <p:cTn id="39" dur="1" fill="hold">
                                          <p:stCondLst>
                                            <p:cond delay="0"/>
                                          </p:stCondLst>
                                        </p:cTn>
                                        <p:tgtEl>
                                          <p:spTgt spid="29747"/>
                                        </p:tgtEl>
                                        <p:attrNameLst>
                                          <p:attrName>style.visibility</p:attrName>
                                        </p:attrNameLst>
                                      </p:cBhvr>
                                      <p:to>
                                        <p:strVal val="visible"/>
                                      </p:to>
                                    </p:set>
                                    <p:animEffect transition="in" filter="slide(fromTop)">
                                      <p:cBhvr>
                                        <p:cTn id="40" dur="500"/>
                                        <p:tgtEl>
                                          <p:spTgt spid="29747"/>
                                        </p:tgtEl>
                                      </p:cBhvr>
                                    </p:animEffect>
                                  </p:childTnLst>
                                </p:cTn>
                              </p:par>
                            </p:childTnLst>
                          </p:cTn>
                        </p:par>
                        <p:par>
                          <p:cTn id="41" fill="hold">
                            <p:stCondLst>
                              <p:cond delay="500"/>
                            </p:stCondLst>
                            <p:childTnLst>
                              <p:par>
                                <p:cTn id="42" presetID="12" presetClass="entr" presetSubtype="2" fill="hold" nodeType="afterEffect">
                                  <p:stCondLst>
                                    <p:cond delay="0"/>
                                  </p:stCondLst>
                                  <p:childTnLst>
                                    <p:set>
                                      <p:cBhvr>
                                        <p:cTn id="43" dur="1" fill="hold">
                                          <p:stCondLst>
                                            <p:cond delay="0"/>
                                          </p:stCondLst>
                                        </p:cTn>
                                        <p:tgtEl>
                                          <p:spTgt spid="29748"/>
                                        </p:tgtEl>
                                        <p:attrNameLst>
                                          <p:attrName>style.visibility</p:attrName>
                                        </p:attrNameLst>
                                      </p:cBhvr>
                                      <p:to>
                                        <p:strVal val="visible"/>
                                      </p:to>
                                    </p:set>
                                    <p:animEffect transition="in" filter="slide(fromRight)">
                                      <p:cBhvr>
                                        <p:cTn id="44" dur="1000"/>
                                        <p:tgtEl>
                                          <p:spTgt spid="29748"/>
                                        </p:tgtEl>
                                      </p:cBhvr>
                                    </p:animEffect>
                                  </p:childTnLst>
                                </p:cTn>
                              </p:par>
                            </p:childTnLst>
                          </p:cTn>
                        </p:par>
                        <p:par>
                          <p:cTn id="45" fill="hold">
                            <p:stCondLst>
                              <p:cond delay="1500"/>
                            </p:stCondLst>
                            <p:childTnLst>
                              <p:par>
                                <p:cTn id="46" presetID="20" presetClass="entr" presetSubtype="0" fill="hold" grpId="0" nodeType="afterEffect">
                                  <p:stCondLst>
                                    <p:cond delay="0"/>
                                  </p:stCondLst>
                                  <p:childTnLst>
                                    <p:set>
                                      <p:cBhvr>
                                        <p:cTn id="47" dur="1" fill="hold">
                                          <p:stCondLst>
                                            <p:cond delay="0"/>
                                          </p:stCondLst>
                                        </p:cTn>
                                        <p:tgtEl>
                                          <p:spTgt spid="29775"/>
                                        </p:tgtEl>
                                        <p:attrNameLst>
                                          <p:attrName>style.visibility</p:attrName>
                                        </p:attrNameLst>
                                      </p:cBhvr>
                                      <p:to>
                                        <p:strVal val="visible"/>
                                      </p:to>
                                    </p:set>
                                    <p:animEffect transition="in" filter="wedge">
                                      <p:cBhvr>
                                        <p:cTn id="48" dur="2000"/>
                                        <p:tgtEl>
                                          <p:spTgt spid="29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29701" grpId="0" animBg="1"/>
      <p:bldP spid="29702" grpId="0" animBg="1"/>
      <p:bldP spid="29747" grpId="0" animBg="1"/>
      <p:bldP spid="2977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ext Box 2" descr="花束"/>
          <p:cNvSpPr txBox="1"/>
          <p:nvPr/>
        </p:nvSpPr>
        <p:spPr>
          <a:xfrm>
            <a:off x="2411413" y="260350"/>
            <a:ext cx="3289300" cy="579438"/>
          </a:xfrm>
          <a:prstGeom prst="rect">
            <a:avLst/>
          </a:prstGeom>
          <a:noFill/>
          <a:ln w="9525">
            <a:noFill/>
          </a:ln>
          <a:effectLst>
            <a:prstShdw prst="shdw17" dist="17961" dir="2699999">
              <a:srgbClr val="7A7A99"/>
            </a:prstShdw>
          </a:effectLst>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b="1" dirty="0">
                <a:solidFill>
                  <a:schemeClr val="bg1"/>
                </a:solidFill>
                <a:latin typeface="楷体_GB2312" pitchFamily="49" charset="-122"/>
                <a:ea typeface="楷体_GB2312" pitchFamily="49" charset="-122"/>
              </a:rPr>
              <a:t>10.1  </a:t>
            </a:r>
            <a:r>
              <a:rPr lang="zh-CN" altLang="en-US" b="1" dirty="0">
                <a:solidFill>
                  <a:schemeClr val="bg1"/>
                </a:solidFill>
                <a:latin typeface="楷体_GB2312" pitchFamily="49" charset="-122"/>
                <a:ea typeface="楷体_GB2312" pitchFamily="49" charset="-122"/>
              </a:rPr>
              <a:t>互  感</a:t>
            </a:r>
            <a:endParaRPr lang="zh-CN" altLang="en-US" b="1" dirty="0">
              <a:solidFill>
                <a:schemeClr val="bg1"/>
              </a:solidFill>
              <a:latin typeface="楷体_GB2312" pitchFamily="49" charset="-122"/>
              <a:ea typeface="楷体_GB2312" pitchFamily="49" charset="-122"/>
            </a:endParaRPr>
          </a:p>
        </p:txBody>
      </p:sp>
      <p:sp>
        <p:nvSpPr>
          <p:cNvPr id="40963" name="Text Box 3"/>
          <p:cNvSpPr txBox="1"/>
          <p:nvPr/>
        </p:nvSpPr>
        <p:spPr>
          <a:xfrm>
            <a:off x="539750" y="2997200"/>
            <a:ext cx="1800225" cy="519113"/>
          </a:xfrm>
          <a:prstGeom prst="rect">
            <a:avLst/>
          </a:prstGeom>
          <a:solidFill>
            <a:srgbClr val="FF3300"/>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chemeClr val="bg1"/>
                </a:solidFill>
                <a:latin typeface="楷体_GB2312" pitchFamily="49" charset="-122"/>
                <a:ea typeface="楷体_GB2312" pitchFamily="49" charset="-122"/>
              </a:rPr>
              <a:t>1. </a:t>
            </a:r>
            <a:r>
              <a:rPr lang="zh-CN" altLang="en-US" sz="2800" b="1" dirty="0">
                <a:solidFill>
                  <a:schemeClr val="bg1"/>
                </a:solidFill>
                <a:latin typeface="楷体_GB2312" pitchFamily="49" charset="-122"/>
                <a:ea typeface="楷体_GB2312" pitchFamily="49" charset="-122"/>
              </a:rPr>
              <a:t>互感</a:t>
            </a:r>
            <a:endParaRPr lang="zh-CN" altLang="en-US" sz="2800" b="1" dirty="0">
              <a:solidFill>
                <a:schemeClr val="bg1"/>
              </a:solidFill>
              <a:latin typeface="楷体_GB2312" pitchFamily="49" charset="-122"/>
              <a:ea typeface="楷体_GB2312" pitchFamily="49" charset="-122"/>
            </a:endParaRPr>
          </a:p>
        </p:txBody>
      </p:sp>
      <p:sp>
        <p:nvSpPr>
          <p:cNvPr id="41007" name="Text Box 47"/>
          <p:cNvSpPr txBox="1"/>
          <p:nvPr/>
        </p:nvSpPr>
        <p:spPr>
          <a:xfrm>
            <a:off x="468313" y="908050"/>
            <a:ext cx="8208962" cy="15700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FFFF00"/>
                </a:solidFill>
                <a:latin typeface="楷体_GB2312" pitchFamily="49" charset="-122"/>
                <a:ea typeface="楷体_GB2312" pitchFamily="49" charset="-122"/>
              </a:rPr>
              <a:t>    </a:t>
            </a:r>
            <a:r>
              <a:rPr lang="zh-CN" altLang="en-US" sz="2400" b="1" dirty="0">
                <a:solidFill>
                  <a:srgbClr val="FFFF00"/>
                </a:solidFill>
                <a:latin typeface="楷体_GB2312" pitchFamily="49" charset="-122"/>
                <a:ea typeface="楷体_GB2312" pitchFamily="49" charset="-122"/>
              </a:rPr>
              <a:t>耦合电感元件属于多端元件，在实际电路中，如收音机、电视机中的中周线圈、振荡线圈，整流电源里使用的变压器等都是耦合电感元件，熟悉这类多端元件的特性，掌握包含这类多端元件的电路问题的分析方法是非常必要的。</a:t>
            </a:r>
            <a:endParaRPr lang="zh-CN" altLang="en-US" sz="2400" b="1" dirty="0">
              <a:solidFill>
                <a:srgbClr val="FFFF00"/>
              </a:solidFill>
              <a:latin typeface="楷体_GB2312" pitchFamily="49" charset="-122"/>
              <a:ea typeface="楷体_GB2312" pitchFamily="49" charset="-122"/>
            </a:endParaRPr>
          </a:p>
        </p:txBody>
      </p:sp>
      <p:sp>
        <p:nvSpPr>
          <p:cNvPr id="41008" name="Text Box 48"/>
          <p:cNvSpPr txBox="1"/>
          <p:nvPr/>
        </p:nvSpPr>
        <p:spPr>
          <a:xfrm>
            <a:off x="468313" y="5084763"/>
            <a:ext cx="8040687" cy="1406525"/>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571500" algn="just" eaLnBrk="1" hangingPunct="1">
              <a:lnSpc>
                <a:spcPct val="120000"/>
              </a:lnSpc>
              <a:spcBef>
                <a:spcPct val="50000"/>
              </a:spcBef>
              <a:buNone/>
            </a:pPr>
            <a:r>
              <a:rPr lang="zh-CN" altLang="en-US" sz="2400" b="1" dirty="0">
                <a:solidFill>
                  <a:srgbClr val="FFFF00"/>
                </a:solidFill>
                <a:latin typeface="楷体_GB2312" pitchFamily="49" charset="-122"/>
                <a:ea typeface="楷体_GB2312" pitchFamily="49" charset="-122"/>
              </a:rPr>
              <a:t>线圈</a:t>
            </a:r>
            <a:r>
              <a:rPr lang="en-US" altLang="zh-CN" sz="2400" b="1" dirty="0">
                <a:solidFill>
                  <a:srgbClr val="FFFF00"/>
                </a:solidFill>
                <a:latin typeface="楷体_GB2312" pitchFamily="49" charset="-122"/>
                <a:ea typeface="楷体_GB2312" pitchFamily="49" charset="-122"/>
              </a:rPr>
              <a:t>1</a:t>
            </a:r>
            <a:r>
              <a:rPr lang="zh-CN" altLang="en-US" sz="2400" b="1" dirty="0">
                <a:solidFill>
                  <a:srgbClr val="FFFF00"/>
                </a:solidFill>
                <a:latin typeface="楷体_GB2312" pitchFamily="49" charset="-122"/>
                <a:ea typeface="楷体_GB2312" pitchFamily="49" charset="-122"/>
              </a:rPr>
              <a:t>中通入电流</a:t>
            </a:r>
            <a:r>
              <a:rPr lang="en-US" altLang="zh-CN" sz="2400" b="1" i="1" dirty="0">
                <a:solidFill>
                  <a:srgbClr val="FFFF00"/>
                </a:solidFill>
                <a:latin typeface="Times New Roman" panose="02020603050405020304" pitchFamily="18" charset="0"/>
                <a:ea typeface="楷体_GB2312" pitchFamily="49" charset="-122"/>
              </a:rPr>
              <a:t>i</a:t>
            </a:r>
            <a:r>
              <a:rPr lang="en-US" altLang="zh-CN" sz="2400" b="1" baseline="-25000" dirty="0">
                <a:solidFill>
                  <a:srgbClr val="FFFF00"/>
                </a:solidFill>
                <a:latin typeface="Times New Roman" panose="02020603050405020304" pitchFamily="18" charset="0"/>
                <a:ea typeface="楷体_GB2312" pitchFamily="49" charset="-122"/>
              </a:rPr>
              <a:t>1</a:t>
            </a:r>
            <a:r>
              <a:rPr lang="zh-CN" altLang="en-US" sz="2400" b="1" dirty="0">
                <a:solidFill>
                  <a:srgbClr val="FFFF00"/>
                </a:solidFill>
                <a:latin typeface="楷体_GB2312" pitchFamily="49" charset="-122"/>
                <a:ea typeface="楷体_GB2312" pitchFamily="49" charset="-122"/>
              </a:rPr>
              <a:t>时，在线圈</a:t>
            </a:r>
            <a:r>
              <a:rPr lang="en-US" altLang="zh-CN" sz="2400" b="1" dirty="0">
                <a:solidFill>
                  <a:srgbClr val="FFFF00"/>
                </a:solidFill>
                <a:latin typeface="楷体_GB2312" pitchFamily="49" charset="-122"/>
                <a:ea typeface="楷体_GB2312" pitchFamily="49" charset="-122"/>
              </a:rPr>
              <a:t>1</a:t>
            </a:r>
            <a:r>
              <a:rPr lang="zh-CN" altLang="en-US" sz="2400" b="1" dirty="0">
                <a:solidFill>
                  <a:srgbClr val="FFFF00"/>
                </a:solidFill>
                <a:latin typeface="楷体_GB2312" pitchFamily="49" charset="-122"/>
                <a:ea typeface="楷体_GB2312" pitchFamily="49" charset="-122"/>
              </a:rPr>
              <a:t>中产生磁通</a:t>
            </a:r>
            <a:r>
              <a:rPr lang="en-US" altLang="zh-CN" sz="2400" b="1" dirty="0">
                <a:solidFill>
                  <a:srgbClr val="FFFF00"/>
                </a:solidFill>
                <a:latin typeface="Times New Roman" panose="02020603050405020304" pitchFamily="18" charset="0"/>
                <a:ea typeface="楷体_GB2312" pitchFamily="49" charset="-122"/>
              </a:rPr>
              <a:t>(</a:t>
            </a:r>
            <a:r>
              <a:rPr lang="en-US" altLang="zh-CN" sz="2400" b="1" i="1" dirty="0">
                <a:solidFill>
                  <a:srgbClr val="FFFF00"/>
                </a:solidFill>
                <a:latin typeface="Times New Roman" panose="02020603050405020304" pitchFamily="18" charset="0"/>
                <a:ea typeface="楷体_GB2312" pitchFamily="49" charset="-122"/>
              </a:rPr>
              <a:t>magnetic</a:t>
            </a:r>
            <a:r>
              <a:rPr lang="en-US" altLang="zh-CN" sz="2400" b="1" dirty="0">
                <a:solidFill>
                  <a:srgbClr val="FFFF00"/>
                </a:solidFill>
                <a:latin typeface="Times New Roman" panose="02020603050405020304" pitchFamily="18" charset="0"/>
                <a:ea typeface="楷体_GB2312" pitchFamily="49" charset="-122"/>
              </a:rPr>
              <a:t> </a:t>
            </a:r>
            <a:r>
              <a:rPr lang="en-US" altLang="zh-CN" sz="2400" b="1" i="1" dirty="0">
                <a:solidFill>
                  <a:srgbClr val="FFFF00"/>
                </a:solidFill>
                <a:latin typeface="Times New Roman" panose="02020603050405020304" pitchFamily="18" charset="0"/>
                <a:ea typeface="楷体_GB2312" pitchFamily="49" charset="-122"/>
              </a:rPr>
              <a:t>flux</a:t>
            </a:r>
            <a:r>
              <a:rPr lang="en-US" altLang="zh-CN" sz="2400" b="1" dirty="0">
                <a:solidFill>
                  <a:srgbClr val="FFFF00"/>
                </a:solidFill>
                <a:latin typeface="Times New Roman" panose="02020603050405020304" pitchFamily="18" charset="0"/>
                <a:ea typeface="楷体_GB2312" pitchFamily="49" charset="-122"/>
              </a:rPr>
              <a:t>)</a:t>
            </a:r>
            <a:r>
              <a:rPr lang="zh-CN" altLang="en-US" sz="2400" b="1" dirty="0">
                <a:solidFill>
                  <a:srgbClr val="FFFF00"/>
                </a:solidFill>
                <a:latin typeface="楷体_GB2312" pitchFamily="49" charset="-122"/>
                <a:ea typeface="楷体_GB2312" pitchFamily="49" charset="-122"/>
              </a:rPr>
              <a:t>，同时，有部分磁通穿过临近线圈</a:t>
            </a:r>
            <a:r>
              <a:rPr lang="en-US" altLang="zh-CN" sz="2400" b="1" dirty="0">
                <a:solidFill>
                  <a:srgbClr val="FFFF00"/>
                </a:solidFill>
                <a:latin typeface="Times New Roman" panose="02020603050405020304" pitchFamily="18" charset="0"/>
                <a:ea typeface="楷体_GB2312" pitchFamily="49" charset="-122"/>
              </a:rPr>
              <a:t>2</a:t>
            </a:r>
            <a:r>
              <a:rPr lang="zh-CN" altLang="en-US" sz="2400" b="1" dirty="0">
                <a:solidFill>
                  <a:srgbClr val="FFFF00"/>
                </a:solidFill>
                <a:latin typeface="楷体_GB2312" pitchFamily="49" charset="-122"/>
                <a:ea typeface="楷体_GB2312" pitchFamily="49" charset="-122"/>
              </a:rPr>
              <a:t>，这部分磁通称为互感磁通。两线圈间有磁的耦合。</a:t>
            </a:r>
            <a:endParaRPr lang="zh-CN" altLang="en-US" sz="2400" b="1" dirty="0">
              <a:solidFill>
                <a:srgbClr val="FFFF00"/>
              </a:solidFill>
              <a:latin typeface="楷体_GB2312" pitchFamily="49" charset="-122"/>
              <a:ea typeface="楷体_GB2312" pitchFamily="49" charset="-122"/>
            </a:endParaRPr>
          </a:p>
        </p:txBody>
      </p:sp>
      <p:grpSp>
        <p:nvGrpSpPr>
          <p:cNvPr id="41014" name="Group 54"/>
          <p:cNvGrpSpPr/>
          <p:nvPr/>
        </p:nvGrpSpPr>
        <p:grpSpPr>
          <a:xfrm>
            <a:off x="2771775" y="2565400"/>
            <a:ext cx="5881688" cy="2514600"/>
            <a:chOff x="1746" y="1616"/>
            <a:chExt cx="3705" cy="1584"/>
          </a:xfrm>
        </p:grpSpPr>
        <p:grpSp>
          <p:nvGrpSpPr>
            <p:cNvPr id="3080" name="Group 49"/>
            <p:cNvGrpSpPr/>
            <p:nvPr/>
          </p:nvGrpSpPr>
          <p:grpSpPr>
            <a:xfrm>
              <a:off x="1746" y="1616"/>
              <a:ext cx="3705" cy="1584"/>
              <a:chOff x="1746" y="1616"/>
              <a:chExt cx="3705" cy="1584"/>
            </a:xfrm>
          </p:grpSpPr>
          <p:sp>
            <p:nvSpPr>
              <p:cNvPr id="3082" name="Arc 5"/>
              <p:cNvSpPr/>
              <p:nvPr/>
            </p:nvSpPr>
            <p:spPr>
              <a:xfrm flipH="1" flipV="1">
                <a:off x="1746" y="1856"/>
                <a:ext cx="3268" cy="192"/>
              </a:xfrm>
              <a:custGeom>
                <a:avLst/>
                <a:gdLst/>
                <a:ahLst/>
                <a:cxnLst>
                  <a:cxn ang="0">
                    <a:pos x="0" y="0"/>
                  </a:cxn>
                  <a:cxn ang="0">
                    <a:pos x="22" y="0"/>
                  </a:cxn>
                  <a:cxn ang="0">
                    <a:pos x="11" y="0"/>
                  </a:cxn>
                </a:cxnLst>
                <a:pathLst>
                  <a:path w="39984" h="21600" fill="none">
                    <a:moveTo>
                      <a:pt x="0" y="13446"/>
                    </a:moveTo>
                    <a:cubicBezTo>
                      <a:pt x="3314" y="5315"/>
                      <a:pt x="11221" y="-1"/>
                      <a:pt x="20002" y="0"/>
                    </a:cubicBezTo>
                    <a:cubicBezTo>
                      <a:pt x="28763" y="0"/>
                      <a:pt x="36656" y="5292"/>
                      <a:pt x="39983" y="13397"/>
                    </a:cubicBezTo>
                  </a:path>
                  <a:path w="39984" h="21600" stroke="0">
                    <a:moveTo>
                      <a:pt x="0" y="13446"/>
                    </a:moveTo>
                    <a:cubicBezTo>
                      <a:pt x="3314" y="5315"/>
                      <a:pt x="11221" y="-1"/>
                      <a:pt x="20002" y="0"/>
                    </a:cubicBezTo>
                    <a:cubicBezTo>
                      <a:pt x="28763" y="0"/>
                      <a:pt x="36656" y="5292"/>
                      <a:pt x="39983" y="13397"/>
                    </a:cubicBezTo>
                    <a:lnTo>
                      <a:pt x="20002" y="21600"/>
                    </a:lnTo>
                    <a:lnTo>
                      <a:pt x="0" y="13446"/>
                    </a:lnTo>
                    <a:close/>
                  </a:path>
                </a:pathLst>
              </a:custGeom>
              <a:noFill/>
              <a:ln w="19050" cap="flat" cmpd="sng">
                <a:solidFill>
                  <a:schemeClr val="accent2">
                    <a:alpha val="100000"/>
                  </a:schemeClr>
                </a:solidFill>
                <a:prstDash val="solid"/>
                <a:round/>
                <a:headEnd type="none" w="med" len="med"/>
                <a:tailEnd type="stealth" w="sm" len="med"/>
              </a:ln>
            </p:spPr>
            <p:txBody>
              <a:bodyPr/>
              <a:p>
                <a:endParaRPr lang="zh-CN" altLang="en-US"/>
              </a:p>
            </p:txBody>
          </p:sp>
          <p:sp>
            <p:nvSpPr>
              <p:cNvPr id="3083" name="Rectangle 6"/>
              <p:cNvSpPr/>
              <p:nvPr/>
            </p:nvSpPr>
            <p:spPr>
              <a:xfrm>
                <a:off x="2139" y="1904"/>
                <a:ext cx="2496" cy="576"/>
              </a:xfrm>
              <a:prstGeom prst="rect">
                <a:avLst/>
              </a:prstGeom>
              <a:solidFill>
                <a:srgbClr val="FF9900"/>
              </a:solidFill>
              <a:ln w="38100" cap="flat" cmpd="sng">
                <a:solidFill>
                  <a:srgbClr val="FFCC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084" name="Arc 27"/>
              <p:cNvSpPr/>
              <p:nvPr/>
            </p:nvSpPr>
            <p:spPr>
              <a:xfrm flipH="1" flipV="1">
                <a:off x="1755" y="1952"/>
                <a:ext cx="3312" cy="192"/>
              </a:xfrm>
              <a:custGeom>
                <a:avLst/>
                <a:gdLst/>
                <a:ahLst/>
                <a:cxnLst>
                  <a:cxn ang="0">
                    <a:pos x="0" y="0"/>
                  </a:cxn>
                  <a:cxn ang="0">
                    <a:pos x="25" y="0"/>
                  </a:cxn>
                  <a:cxn ang="0">
                    <a:pos x="13" y="0"/>
                  </a:cxn>
                </a:cxnLst>
                <a:pathLst>
                  <a:path w="38424" h="21600" fill="none">
                    <a:moveTo>
                      <a:pt x="0" y="13446"/>
                    </a:moveTo>
                    <a:cubicBezTo>
                      <a:pt x="3314" y="5315"/>
                      <a:pt x="11221" y="-1"/>
                      <a:pt x="20002" y="0"/>
                    </a:cubicBezTo>
                    <a:cubicBezTo>
                      <a:pt x="27520" y="0"/>
                      <a:pt x="34498" y="3909"/>
                      <a:pt x="38423" y="10322"/>
                    </a:cubicBezTo>
                  </a:path>
                  <a:path w="38424" h="21600" stroke="0">
                    <a:moveTo>
                      <a:pt x="0" y="13446"/>
                    </a:moveTo>
                    <a:cubicBezTo>
                      <a:pt x="3314" y="5315"/>
                      <a:pt x="11221" y="-1"/>
                      <a:pt x="20002" y="0"/>
                    </a:cubicBezTo>
                    <a:cubicBezTo>
                      <a:pt x="27520" y="0"/>
                      <a:pt x="34498" y="3909"/>
                      <a:pt x="38423" y="10322"/>
                    </a:cubicBezTo>
                    <a:lnTo>
                      <a:pt x="20002" y="21600"/>
                    </a:lnTo>
                    <a:lnTo>
                      <a:pt x="0" y="13446"/>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3085" name="Line 28"/>
              <p:cNvSpPr/>
              <p:nvPr/>
            </p:nvSpPr>
            <p:spPr>
              <a:xfrm flipH="1">
                <a:off x="1755" y="2192"/>
                <a:ext cx="3312" cy="0"/>
              </a:xfrm>
              <a:prstGeom prst="line">
                <a:avLst/>
              </a:prstGeom>
              <a:ln w="38100" cap="flat" cmpd="sng">
                <a:solidFill>
                  <a:srgbClr val="FF3300"/>
                </a:solidFill>
                <a:prstDash val="solid"/>
                <a:headEnd type="none" w="med" len="med"/>
                <a:tailEnd type="triangle" w="med" len="med"/>
              </a:ln>
            </p:spPr>
          </p:sp>
          <p:sp>
            <p:nvSpPr>
              <p:cNvPr id="3086" name="Arc 29"/>
              <p:cNvSpPr/>
              <p:nvPr/>
            </p:nvSpPr>
            <p:spPr>
              <a:xfrm flipH="1">
                <a:off x="1755" y="2336"/>
                <a:ext cx="3268" cy="192"/>
              </a:xfrm>
              <a:custGeom>
                <a:avLst/>
                <a:gdLst/>
                <a:ahLst/>
                <a:cxnLst>
                  <a:cxn ang="0">
                    <a:pos x="0" y="0"/>
                  </a:cxn>
                  <a:cxn ang="0">
                    <a:pos x="22" y="0"/>
                  </a:cxn>
                  <a:cxn ang="0">
                    <a:pos x="11" y="0"/>
                  </a:cxn>
                </a:cxnLst>
                <a:pathLst>
                  <a:path w="39984" h="21600" fill="none">
                    <a:moveTo>
                      <a:pt x="0" y="13446"/>
                    </a:moveTo>
                    <a:cubicBezTo>
                      <a:pt x="3314" y="5315"/>
                      <a:pt x="11221" y="-1"/>
                      <a:pt x="20002" y="0"/>
                    </a:cubicBezTo>
                    <a:cubicBezTo>
                      <a:pt x="28763" y="0"/>
                      <a:pt x="36656" y="5292"/>
                      <a:pt x="39983" y="13397"/>
                    </a:cubicBezTo>
                  </a:path>
                  <a:path w="39984" h="21600" stroke="0">
                    <a:moveTo>
                      <a:pt x="0" y="13446"/>
                    </a:moveTo>
                    <a:cubicBezTo>
                      <a:pt x="3314" y="5315"/>
                      <a:pt x="11221" y="-1"/>
                      <a:pt x="20002" y="0"/>
                    </a:cubicBezTo>
                    <a:cubicBezTo>
                      <a:pt x="28763" y="0"/>
                      <a:pt x="36656" y="5292"/>
                      <a:pt x="39983" y="13397"/>
                    </a:cubicBezTo>
                    <a:lnTo>
                      <a:pt x="20002" y="21600"/>
                    </a:lnTo>
                    <a:lnTo>
                      <a:pt x="0" y="13446"/>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3087" name="Arc 30"/>
              <p:cNvSpPr/>
              <p:nvPr/>
            </p:nvSpPr>
            <p:spPr>
              <a:xfrm flipH="1">
                <a:off x="1755" y="2240"/>
                <a:ext cx="3312" cy="192"/>
              </a:xfrm>
              <a:custGeom>
                <a:avLst/>
                <a:gdLst/>
                <a:ahLst/>
                <a:cxnLst>
                  <a:cxn ang="0">
                    <a:pos x="0" y="0"/>
                  </a:cxn>
                  <a:cxn ang="0">
                    <a:pos x="25" y="0"/>
                  </a:cxn>
                  <a:cxn ang="0">
                    <a:pos x="13" y="0"/>
                  </a:cxn>
                </a:cxnLst>
                <a:pathLst>
                  <a:path w="38424" h="21600" fill="none">
                    <a:moveTo>
                      <a:pt x="0" y="13446"/>
                    </a:moveTo>
                    <a:cubicBezTo>
                      <a:pt x="3314" y="5315"/>
                      <a:pt x="11221" y="-1"/>
                      <a:pt x="20002" y="0"/>
                    </a:cubicBezTo>
                    <a:cubicBezTo>
                      <a:pt x="27520" y="0"/>
                      <a:pt x="34498" y="3909"/>
                      <a:pt x="38423" y="10322"/>
                    </a:cubicBezTo>
                  </a:path>
                  <a:path w="38424" h="21600" stroke="0">
                    <a:moveTo>
                      <a:pt x="0" y="13446"/>
                    </a:moveTo>
                    <a:cubicBezTo>
                      <a:pt x="3314" y="5315"/>
                      <a:pt x="11221" y="-1"/>
                      <a:pt x="20002" y="0"/>
                    </a:cubicBezTo>
                    <a:cubicBezTo>
                      <a:pt x="27520" y="0"/>
                      <a:pt x="34498" y="3909"/>
                      <a:pt x="38423" y="10322"/>
                    </a:cubicBezTo>
                    <a:lnTo>
                      <a:pt x="20002" y="21600"/>
                    </a:lnTo>
                    <a:lnTo>
                      <a:pt x="0" y="13446"/>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3088" name="Arc 31"/>
              <p:cNvSpPr/>
              <p:nvPr/>
            </p:nvSpPr>
            <p:spPr>
              <a:xfrm flipV="1">
                <a:off x="2283" y="2384"/>
                <a:ext cx="960" cy="336"/>
              </a:xfrm>
              <a:custGeom>
                <a:avLst/>
                <a:gdLst/>
                <a:ahLst/>
                <a:cxnLst>
                  <a:cxn ang="0">
                    <a:pos x="0" y="0"/>
                  </a:cxn>
                  <a:cxn ang="0">
                    <a:pos x="0" y="0"/>
                  </a:cxn>
                  <a:cxn ang="0">
                    <a:pos x="0" y="0"/>
                  </a:cxn>
                </a:cxnLst>
                <a:pathLst>
                  <a:path w="43200" h="43200" fill="none">
                    <a:moveTo>
                      <a:pt x="21600"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path>
                  <a:path w="43200" h="43200" stroke="0">
                    <a:moveTo>
                      <a:pt x="21600"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lnTo>
                      <a:pt x="21600" y="21600"/>
                    </a:lnTo>
                    <a:lnTo>
                      <a:pt x="21600"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3089" name="Arc 32"/>
              <p:cNvSpPr/>
              <p:nvPr/>
            </p:nvSpPr>
            <p:spPr>
              <a:xfrm>
                <a:off x="2235" y="1616"/>
                <a:ext cx="960" cy="336"/>
              </a:xfrm>
              <a:custGeom>
                <a:avLst/>
                <a:gdLst/>
                <a:ahLst/>
                <a:cxnLst>
                  <a:cxn ang="0">
                    <a:pos x="0" y="0"/>
                  </a:cxn>
                  <a:cxn ang="0">
                    <a:pos x="0" y="0"/>
                  </a:cxn>
                  <a:cxn ang="0">
                    <a:pos x="0" y="0"/>
                  </a:cxn>
                </a:cxnLst>
                <a:pathLst>
                  <a:path w="43200" h="43200" fill="none">
                    <a:moveTo>
                      <a:pt x="21600"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path>
                  <a:path w="43200" h="43200" stroke="0">
                    <a:moveTo>
                      <a:pt x="21600"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lnTo>
                      <a:pt x="21600" y="21600"/>
                    </a:lnTo>
                    <a:lnTo>
                      <a:pt x="21600"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3090" name="Text Box 33"/>
              <p:cNvSpPr txBox="1"/>
              <p:nvPr/>
            </p:nvSpPr>
            <p:spPr>
              <a:xfrm>
                <a:off x="2235" y="2912"/>
                <a:ext cx="240"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3091" name="Text Box 34"/>
              <p:cNvSpPr txBox="1"/>
              <p:nvPr/>
            </p:nvSpPr>
            <p:spPr>
              <a:xfrm>
                <a:off x="3051" y="2912"/>
                <a:ext cx="240"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3092" name="Text Box 35"/>
              <p:cNvSpPr txBox="1"/>
              <p:nvPr/>
            </p:nvSpPr>
            <p:spPr>
              <a:xfrm>
                <a:off x="2571" y="2912"/>
                <a:ext cx="432"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11</a:t>
                </a:r>
                <a:endParaRPr lang="en-US" altLang="zh-CN" sz="2400" b="1" dirty="0">
                  <a:solidFill>
                    <a:schemeClr val="bg1"/>
                  </a:solidFill>
                  <a:latin typeface="Times New Roman" panose="02020603050405020304" pitchFamily="18" charset="0"/>
                </a:endParaRPr>
              </a:p>
            </p:txBody>
          </p:sp>
          <p:sp>
            <p:nvSpPr>
              <p:cNvPr id="3093" name="Text Box 36"/>
              <p:cNvSpPr txBox="1"/>
              <p:nvPr/>
            </p:nvSpPr>
            <p:spPr>
              <a:xfrm>
                <a:off x="3531" y="2912"/>
                <a:ext cx="240"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3094" name="Text Box 37"/>
              <p:cNvSpPr txBox="1"/>
              <p:nvPr/>
            </p:nvSpPr>
            <p:spPr>
              <a:xfrm>
                <a:off x="4347" y="2912"/>
                <a:ext cx="240"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3095" name="Text Box 38"/>
              <p:cNvSpPr txBox="1"/>
              <p:nvPr/>
            </p:nvSpPr>
            <p:spPr>
              <a:xfrm>
                <a:off x="3867" y="2912"/>
                <a:ext cx="432"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21</a:t>
                </a:r>
                <a:endParaRPr lang="en-US" altLang="zh-CN" sz="2400" b="1" dirty="0">
                  <a:solidFill>
                    <a:schemeClr val="bg1"/>
                  </a:solidFill>
                  <a:latin typeface="Times New Roman" panose="02020603050405020304" pitchFamily="18" charset="0"/>
                </a:endParaRPr>
              </a:p>
            </p:txBody>
          </p:sp>
          <p:sp>
            <p:nvSpPr>
              <p:cNvPr id="3096" name="Line 39"/>
              <p:cNvSpPr/>
              <p:nvPr/>
            </p:nvSpPr>
            <p:spPr>
              <a:xfrm flipV="1">
                <a:off x="2235" y="2624"/>
                <a:ext cx="0" cy="336"/>
              </a:xfrm>
              <a:prstGeom prst="line">
                <a:avLst/>
              </a:prstGeom>
              <a:ln w="19050" cap="flat" cmpd="sng">
                <a:solidFill>
                  <a:schemeClr val="accent2"/>
                </a:solidFill>
                <a:prstDash val="solid"/>
                <a:headEnd type="none" w="med" len="med"/>
                <a:tailEnd type="stealth" w="sm" len="med"/>
              </a:ln>
            </p:spPr>
          </p:sp>
          <p:sp>
            <p:nvSpPr>
              <p:cNvPr id="3097" name="Text Box 40"/>
              <p:cNvSpPr txBox="1"/>
              <p:nvPr/>
            </p:nvSpPr>
            <p:spPr>
              <a:xfrm>
                <a:off x="1995" y="2672"/>
                <a:ext cx="288"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3098" name="Text Box 41"/>
              <p:cNvSpPr txBox="1"/>
              <p:nvPr/>
            </p:nvSpPr>
            <p:spPr>
              <a:xfrm>
                <a:off x="1755" y="1664"/>
                <a:ext cx="432"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baseline="-25000" dirty="0">
                    <a:solidFill>
                      <a:schemeClr val="bg1"/>
                    </a:solidFill>
                    <a:latin typeface="Times New Roman" panose="02020603050405020304" pitchFamily="18" charset="0"/>
                  </a:rPr>
                  <a:t>11</a:t>
                </a:r>
                <a:endParaRPr lang="en-US" altLang="zh-CN" sz="2400" b="1" dirty="0">
                  <a:solidFill>
                    <a:schemeClr val="bg1"/>
                  </a:solidFill>
                  <a:latin typeface="Times New Roman" panose="02020603050405020304" pitchFamily="18" charset="0"/>
                </a:endParaRPr>
              </a:p>
            </p:txBody>
          </p:sp>
          <p:sp>
            <p:nvSpPr>
              <p:cNvPr id="3099" name="Text Box 42"/>
              <p:cNvSpPr txBox="1"/>
              <p:nvPr/>
            </p:nvSpPr>
            <p:spPr>
              <a:xfrm>
                <a:off x="5019" y="2048"/>
                <a:ext cx="432"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baseline="-25000" dirty="0">
                    <a:solidFill>
                      <a:schemeClr val="bg1"/>
                    </a:solidFill>
                    <a:latin typeface="Times New Roman" panose="02020603050405020304" pitchFamily="18" charset="0"/>
                  </a:rPr>
                  <a:t> 21</a:t>
                </a:r>
                <a:endParaRPr lang="en-US" altLang="zh-CN" sz="2400" b="1" baseline="-25000" dirty="0">
                  <a:solidFill>
                    <a:schemeClr val="bg1"/>
                  </a:solidFill>
                  <a:latin typeface="Times New Roman" panose="02020603050405020304" pitchFamily="18" charset="0"/>
                </a:endParaRPr>
              </a:p>
            </p:txBody>
          </p:sp>
          <p:sp>
            <p:nvSpPr>
              <p:cNvPr id="3100" name="Text Box 43"/>
              <p:cNvSpPr txBox="1"/>
              <p:nvPr/>
            </p:nvSpPr>
            <p:spPr>
              <a:xfrm>
                <a:off x="2571" y="2432"/>
                <a:ext cx="432"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sym typeface="Symbol" panose="05050102010706020507" pitchFamily="18" charset="2"/>
                  </a:rPr>
                  <a:t>N</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3101" name="Text Box 44"/>
              <p:cNvSpPr txBox="1"/>
              <p:nvPr/>
            </p:nvSpPr>
            <p:spPr>
              <a:xfrm>
                <a:off x="3867" y="2480"/>
                <a:ext cx="384"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sym typeface="Symbol" panose="05050102010706020507" pitchFamily="18" charset="2"/>
                  </a:rPr>
                  <a:t>N</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grpSp>
            <p:nvGrpSpPr>
              <p:cNvPr id="3102" name="Group 17"/>
              <p:cNvGrpSpPr/>
              <p:nvPr/>
            </p:nvGrpSpPr>
            <p:grpSpPr>
              <a:xfrm>
                <a:off x="3579" y="1760"/>
                <a:ext cx="904" cy="1220"/>
                <a:chOff x="1420" y="1152"/>
                <a:chExt cx="904" cy="1220"/>
              </a:xfrm>
            </p:grpSpPr>
            <p:sp>
              <p:nvSpPr>
                <p:cNvPr id="3113" name="Freeform 18"/>
                <p:cNvSpPr/>
                <p:nvPr/>
              </p:nvSpPr>
              <p:spPr>
                <a:xfrm>
                  <a:off x="1440" y="1152"/>
                  <a:ext cx="48" cy="1152"/>
                </a:xfrm>
                <a:custGeom>
                  <a:avLst/>
                  <a:gdLst/>
                  <a:ahLst/>
                  <a:cxnLst>
                    <a:cxn ang="0">
                      <a:pos x="3" y="1974"/>
                    </a:cxn>
                    <a:cxn ang="0">
                      <a:pos x="5" y="284"/>
                    </a:cxn>
                    <a:cxn ang="0">
                      <a:pos x="30" y="259"/>
                    </a:cxn>
                  </a:cxnLst>
                  <a:pathLst>
                    <a:path w="60" h="880">
                      <a:moveTo>
                        <a:pt x="6" y="880"/>
                      </a:moveTo>
                      <a:cubicBezTo>
                        <a:pt x="6" y="754"/>
                        <a:pt x="0" y="254"/>
                        <a:pt x="9" y="127"/>
                      </a:cubicBezTo>
                      <a:cubicBezTo>
                        <a:pt x="18" y="0"/>
                        <a:pt x="50" y="117"/>
                        <a:pt x="60" y="115"/>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3114" name="Freeform 19"/>
                <p:cNvSpPr/>
                <p:nvPr/>
              </p:nvSpPr>
              <p:spPr>
                <a:xfrm>
                  <a:off x="1536" y="1205"/>
                  <a:ext cx="126" cy="705"/>
                </a:xfrm>
                <a:custGeom>
                  <a:avLst/>
                  <a:gdLst/>
                  <a:ahLst/>
                  <a:cxnLst>
                    <a:cxn ang="0">
                      <a:pos x="0" y="667"/>
                    </a:cxn>
                    <a:cxn ang="0">
                      <a:pos x="36" y="691"/>
                    </a:cxn>
                    <a:cxn ang="0">
                      <a:pos x="60" y="604"/>
                    </a:cxn>
                    <a:cxn ang="0">
                      <a:pos x="72" y="85"/>
                    </a:cxn>
                    <a:cxn ang="0">
                      <a:pos x="126" y="94"/>
                    </a:cxn>
                  </a:cxnLst>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3115" name="Freeform 20"/>
                <p:cNvSpPr/>
                <p:nvPr/>
              </p:nvSpPr>
              <p:spPr>
                <a:xfrm>
                  <a:off x="1680"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3116" name="Freeform 21"/>
                <p:cNvSpPr/>
                <p:nvPr/>
              </p:nvSpPr>
              <p:spPr>
                <a:xfrm>
                  <a:off x="1824"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3117" name="Freeform 22"/>
                <p:cNvSpPr/>
                <p:nvPr/>
              </p:nvSpPr>
              <p:spPr>
                <a:xfrm>
                  <a:off x="1968"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3118" name="Freeform 23"/>
                <p:cNvSpPr/>
                <p:nvPr/>
              </p:nvSpPr>
              <p:spPr>
                <a:xfrm>
                  <a:off x="2112"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3119" name="Freeform 24"/>
                <p:cNvSpPr/>
                <p:nvPr/>
              </p:nvSpPr>
              <p:spPr>
                <a:xfrm>
                  <a:off x="2280" y="1878"/>
                  <a:ext cx="1" cy="432"/>
                </a:xfrm>
                <a:custGeom>
                  <a:avLst/>
                  <a:gdLst/>
                  <a:ahLst/>
                  <a:cxnLst>
                    <a:cxn ang="0">
                      <a:pos x="0" y="0"/>
                    </a:cxn>
                    <a:cxn ang="0">
                      <a:pos x="0" y="432"/>
                    </a:cxn>
                  </a:cxnLst>
                  <a:pathLst>
                    <a:path w="1" h="432">
                      <a:moveTo>
                        <a:pt x="0" y="0"/>
                      </a:moveTo>
                      <a:lnTo>
                        <a:pt x="0" y="432"/>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3120" name="Oval 25"/>
                <p:cNvSpPr/>
                <p:nvPr/>
              </p:nvSpPr>
              <p:spPr>
                <a:xfrm>
                  <a:off x="1420" y="2304"/>
                  <a:ext cx="68" cy="68"/>
                </a:xfrm>
                <a:prstGeom prst="ellipse">
                  <a:avLst/>
                </a:prstGeom>
                <a:noFill/>
                <a:ln w="38100"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121" name="Oval 26"/>
                <p:cNvSpPr/>
                <p:nvPr/>
              </p:nvSpPr>
              <p:spPr>
                <a:xfrm>
                  <a:off x="2256" y="2304"/>
                  <a:ext cx="68" cy="68"/>
                </a:xfrm>
                <a:prstGeom prst="ellipse">
                  <a:avLst/>
                </a:prstGeom>
                <a:noFill/>
                <a:ln w="38100"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grpSp>
            <p:nvGrpSpPr>
              <p:cNvPr id="3103" name="Group 7"/>
              <p:cNvGrpSpPr/>
              <p:nvPr/>
            </p:nvGrpSpPr>
            <p:grpSpPr>
              <a:xfrm>
                <a:off x="2311" y="1760"/>
                <a:ext cx="904" cy="1220"/>
                <a:chOff x="1420" y="1152"/>
                <a:chExt cx="904" cy="1220"/>
              </a:xfrm>
            </p:grpSpPr>
            <p:sp>
              <p:nvSpPr>
                <p:cNvPr id="3104" name="Freeform 8"/>
                <p:cNvSpPr/>
                <p:nvPr/>
              </p:nvSpPr>
              <p:spPr>
                <a:xfrm>
                  <a:off x="1440" y="1152"/>
                  <a:ext cx="48" cy="1152"/>
                </a:xfrm>
                <a:custGeom>
                  <a:avLst/>
                  <a:gdLst/>
                  <a:ahLst/>
                  <a:cxnLst>
                    <a:cxn ang="0">
                      <a:pos x="3" y="1974"/>
                    </a:cxn>
                    <a:cxn ang="0">
                      <a:pos x="5" y="284"/>
                    </a:cxn>
                    <a:cxn ang="0">
                      <a:pos x="30" y="259"/>
                    </a:cxn>
                  </a:cxnLst>
                  <a:pathLst>
                    <a:path w="60" h="880">
                      <a:moveTo>
                        <a:pt x="6" y="880"/>
                      </a:moveTo>
                      <a:cubicBezTo>
                        <a:pt x="6" y="754"/>
                        <a:pt x="0" y="254"/>
                        <a:pt x="9" y="127"/>
                      </a:cubicBezTo>
                      <a:cubicBezTo>
                        <a:pt x="18" y="0"/>
                        <a:pt x="50" y="117"/>
                        <a:pt x="60" y="115"/>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3105" name="Freeform 9"/>
                <p:cNvSpPr/>
                <p:nvPr/>
              </p:nvSpPr>
              <p:spPr>
                <a:xfrm>
                  <a:off x="1536" y="1205"/>
                  <a:ext cx="126" cy="705"/>
                </a:xfrm>
                <a:custGeom>
                  <a:avLst/>
                  <a:gdLst/>
                  <a:ahLst/>
                  <a:cxnLst>
                    <a:cxn ang="0">
                      <a:pos x="0" y="667"/>
                    </a:cxn>
                    <a:cxn ang="0">
                      <a:pos x="36" y="691"/>
                    </a:cxn>
                    <a:cxn ang="0">
                      <a:pos x="60" y="604"/>
                    </a:cxn>
                    <a:cxn ang="0">
                      <a:pos x="72" y="85"/>
                    </a:cxn>
                    <a:cxn ang="0">
                      <a:pos x="126" y="94"/>
                    </a:cxn>
                  </a:cxnLst>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3106" name="Freeform 10"/>
                <p:cNvSpPr/>
                <p:nvPr/>
              </p:nvSpPr>
              <p:spPr>
                <a:xfrm>
                  <a:off x="1680"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3107" name="Freeform 11"/>
                <p:cNvSpPr/>
                <p:nvPr/>
              </p:nvSpPr>
              <p:spPr>
                <a:xfrm>
                  <a:off x="1824"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3108" name="Freeform 12"/>
                <p:cNvSpPr/>
                <p:nvPr/>
              </p:nvSpPr>
              <p:spPr>
                <a:xfrm>
                  <a:off x="1968"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3109" name="Freeform 13"/>
                <p:cNvSpPr/>
                <p:nvPr/>
              </p:nvSpPr>
              <p:spPr>
                <a:xfrm>
                  <a:off x="2112"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3110" name="Freeform 14"/>
                <p:cNvSpPr/>
                <p:nvPr/>
              </p:nvSpPr>
              <p:spPr>
                <a:xfrm>
                  <a:off x="2280" y="1878"/>
                  <a:ext cx="1" cy="432"/>
                </a:xfrm>
                <a:custGeom>
                  <a:avLst/>
                  <a:gdLst/>
                  <a:ahLst/>
                  <a:cxnLst>
                    <a:cxn ang="0">
                      <a:pos x="0" y="0"/>
                    </a:cxn>
                    <a:cxn ang="0">
                      <a:pos x="0" y="432"/>
                    </a:cxn>
                  </a:cxnLst>
                  <a:pathLst>
                    <a:path w="1" h="432">
                      <a:moveTo>
                        <a:pt x="0" y="0"/>
                      </a:moveTo>
                      <a:lnTo>
                        <a:pt x="0" y="432"/>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3111" name="Oval 15"/>
                <p:cNvSpPr/>
                <p:nvPr/>
              </p:nvSpPr>
              <p:spPr>
                <a:xfrm>
                  <a:off x="1420" y="2304"/>
                  <a:ext cx="68" cy="68"/>
                </a:xfrm>
                <a:prstGeom prst="ellipse">
                  <a:avLst/>
                </a:prstGeom>
                <a:noFill/>
                <a:ln w="38100"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112" name="Oval 16"/>
                <p:cNvSpPr/>
                <p:nvPr/>
              </p:nvSpPr>
              <p:spPr>
                <a:xfrm>
                  <a:off x="2256" y="2304"/>
                  <a:ext cx="68" cy="68"/>
                </a:xfrm>
                <a:prstGeom prst="ellipse">
                  <a:avLst/>
                </a:prstGeom>
                <a:noFill/>
                <a:ln w="38100"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grpSp>
        <p:sp>
          <p:nvSpPr>
            <p:cNvPr id="3081" name="Line 50"/>
            <p:cNvSpPr/>
            <p:nvPr/>
          </p:nvSpPr>
          <p:spPr>
            <a:xfrm flipV="1">
              <a:off x="2290" y="2614"/>
              <a:ext cx="0" cy="272"/>
            </a:xfrm>
            <a:prstGeom prst="line">
              <a:avLst/>
            </a:prstGeom>
            <a:ln w="38100" cap="flat" cmpd="sng">
              <a:solidFill>
                <a:srgbClr val="00FFFF"/>
              </a:solidFill>
              <a:prstDash val="solid"/>
              <a:headEnd type="none" w="med" len="med"/>
              <a:tailEnd type="triangle" w="med" len="med"/>
            </a:ln>
          </p:spPr>
        </p:sp>
      </p:grpSp>
      <p:sp>
        <p:nvSpPr>
          <p:cNvPr id="41030" name="Rectangle 70"/>
          <p:cNvSpPr/>
          <p:nvPr/>
        </p:nvSpPr>
        <p:spPr>
          <a:xfrm>
            <a:off x="5003800" y="2420938"/>
            <a:ext cx="6715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ea typeface="仿宋_GB2312" pitchFamily="49" charset="-122"/>
                <a:sym typeface="Symbol" panose="05050102010706020507" pitchFamily="18" charset="2"/>
              </a:rPr>
              <a:t></a:t>
            </a:r>
            <a:r>
              <a:rPr lang="en-US" altLang="zh-CN" sz="2400" b="1" dirty="0">
                <a:solidFill>
                  <a:schemeClr val="bg1"/>
                </a:solidFill>
                <a:ea typeface="仿宋_GB2312" pitchFamily="49" charset="-122"/>
              </a:rPr>
              <a:t> s</a:t>
            </a:r>
            <a:endParaRPr lang="en-US" altLang="zh-CN" sz="2400" b="1" dirty="0">
              <a:solidFill>
                <a:schemeClr val="bg1"/>
              </a:solidFill>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additive="base">
                                        <p:cTn id="7" dur="500" fill="hold"/>
                                        <p:tgtEl>
                                          <p:spTgt spid="40962"/>
                                        </p:tgtEl>
                                        <p:attrNameLst>
                                          <p:attrName>ppt_x</p:attrName>
                                        </p:attrNameLst>
                                      </p:cBhvr>
                                      <p:tavLst>
                                        <p:tav tm="0">
                                          <p:val>
                                            <p:strVal val="0-#ppt_w/2"/>
                                          </p:val>
                                        </p:tav>
                                        <p:tav tm="100000">
                                          <p:val>
                                            <p:strVal val="#ppt_x"/>
                                          </p:val>
                                        </p:tav>
                                      </p:tavLst>
                                    </p:anim>
                                    <p:anim calcmode="lin" valueType="num">
                                      <p:cBhvr additive="base">
                                        <p:cTn id="8" dur="500" fill="hold"/>
                                        <p:tgtEl>
                                          <p:spTgt spid="4096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3"/>
                                        </p:tgtEl>
                                        <p:attrNameLst>
                                          <p:attrName>style.visibility</p:attrName>
                                        </p:attrNameLst>
                                      </p:cBhvr>
                                      <p:to>
                                        <p:strVal val="visible"/>
                                      </p:to>
                                    </p:set>
                                    <p:anim calcmode="lin" valueType="num">
                                      <p:cBhvr additive="base">
                                        <p:cTn id="13" dur="500" fill="hold"/>
                                        <p:tgtEl>
                                          <p:spTgt spid="40963"/>
                                        </p:tgtEl>
                                        <p:attrNameLst>
                                          <p:attrName>ppt_x</p:attrName>
                                        </p:attrNameLst>
                                      </p:cBhvr>
                                      <p:tavLst>
                                        <p:tav tm="0">
                                          <p:val>
                                            <p:strVal val="0-#ppt_w/2"/>
                                          </p:val>
                                        </p:tav>
                                        <p:tav tm="100000">
                                          <p:val>
                                            <p:strVal val="#ppt_x"/>
                                          </p:val>
                                        </p:tav>
                                      </p:tavLst>
                                    </p:anim>
                                    <p:anim calcmode="lin" valueType="num">
                                      <p:cBhvr additive="base">
                                        <p:cTn id="14" dur="500" fill="hold"/>
                                        <p:tgtEl>
                                          <p:spTgt spid="4096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41014"/>
                                        </p:tgtEl>
                                        <p:attrNameLst>
                                          <p:attrName>style.visibility</p:attrName>
                                        </p:attrNameLst>
                                      </p:cBhvr>
                                      <p:to>
                                        <p:strVal val="visible"/>
                                      </p:to>
                                    </p:set>
                                    <p:anim calcmode="lin" valueType="num">
                                      <p:cBhvr>
                                        <p:cTn id="19" dur="500" fill="hold"/>
                                        <p:tgtEl>
                                          <p:spTgt spid="41014"/>
                                        </p:tgtEl>
                                        <p:attrNameLst>
                                          <p:attrName>ppt_w</p:attrName>
                                        </p:attrNameLst>
                                      </p:cBhvr>
                                      <p:tavLst>
                                        <p:tav tm="0">
                                          <p:val>
                                            <p:fltVal val="0.000000"/>
                                          </p:val>
                                        </p:tav>
                                        <p:tav tm="100000">
                                          <p:val>
                                            <p:strVal val="#ppt_w"/>
                                          </p:val>
                                        </p:tav>
                                      </p:tavLst>
                                    </p:anim>
                                    <p:anim calcmode="lin" valueType="num">
                                      <p:cBhvr>
                                        <p:cTn id="20" dur="500" fill="hold"/>
                                        <p:tgtEl>
                                          <p:spTgt spid="41014"/>
                                        </p:tgtEl>
                                        <p:attrNameLst>
                                          <p:attrName>ppt_h</p:attrName>
                                        </p:attrNameLst>
                                      </p:cBhvr>
                                      <p:tavLst>
                                        <p:tav tm="0">
                                          <p:val>
                                            <p:fltVal val="0.000000"/>
                                          </p:val>
                                        </p:tav>
                                        <p:tav tm="100000">
                                          <p:val>
                                            <p:strVal val="#ppt_h"/>
                                          </p:val>
                                        </p:tav>
                                      </p:tavLst>
                                    </p:anim>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41030"/>
                                        </p:tgtEl>
                                        <p:attrNameLst>
                                          <p:attrName>style.visibility</p:attrName>
                                        </p:attrNameLst>
                                      </p:cBhvr>
                                      <p:to>
                                        <p:strVal val="visible"/>
                                      </p:to>
                                    </p:set>
                                    <p:animEffect transition="in" filter="wipe(down)">
                                      <p:cBhvr>
                                        <p:cTn id="24" dur="500"/>
                                        <p:tgtEl>
                                          <p:spTgt spid="4103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1008"/>
                                        </p:tgtEl>
                                        <p:attrNameLst>
                                          <p:attrName>style.visibility</p:attrName>
                                        </p:attrNameLst>
                                      </p:cBhvr>
                                      <p:to>
                                        <p:strVal val="visible"/>
                                      </p:to>
                                    </p:set>
                                    <p:animEffect transition="in" filter="wipe(left)">
                                      <p:cBhvr>
                                        <p:cTn id="29" dur="500"/>
                                        <p:tgtEl>
                                          <p:spTgt spid="41008"/>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41007"/>
                                        </p:tgtEl>
                                        <p:attrNameLst>
                                          <p:attrName>style.visibility</p:attrName>
                                        </p:attrNameLst>
                                      </p:cBhvr>
                                      <p:to>
                                        <p:strVal val="visible"/>
                                      </p:to>
                                    </p:set>
                                    <p:animEffect transition="in" filter="slide(fromBottom)">
                                      <p:cBhvr>
                                        <p:cTn id="34" dur="500"/>
                                        <p:tgtEl>
                                          <p:spTgt spid="41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40963" grpId="0" animBg="1"/>
      <p:bldP spid="41008" grpId="0"/>
      <p:bldP spid="410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6" name="Text Box 4"/>
          <p:cNvSpPr txBox="1"/>
          <p:nvPr/>
        </p:nvSpPr>
        <p:spPr>
          <a:xfrm>
            <a:off x="323850" y="188913"/>
            <a:ext cx="4356100" cy="457200"/>
          </a:xfrm>
          <a:prstGeom prst="rect">
            <a:avLst/>
          </a:prstGeom>
          <a:solidFill>
            <a:srgbClr val="008080"/>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chemeClr val="bg1"/>
                </a:solidFill>
                <a:latin typeface="仿宋_GB2312" pitchFamily="49" charset="-122"/>
                <a:ea typeface="仿宋_GB2312" pitchFamily="49" charset="-122"/>
              </a:rPr>
              <a:t>（</a:t>
            </a:r>
            <a:r>
              <a:rPr lang="en-US" altLang="zh-CN" sz="2400" b="1" dirty="0">
                <a:solidFill>
                  <a:schemeClr val="bg1"/>
                </a:solidFill>
                <a:latin typeface="仿宋_GB2312" pitchFamily="49" charset="-122"/>
                <a:ea typeface="仿宋_GB2312" pitchFamily="49" charset="-122"/>
              </a:rPr>
              <a:t>2</a:t>
            </a:r>
            <a:r>
              <a:rPr lang="zh-CN" altLang="en-US" sz="2400" b="1" dirty="0">
                <a:solidFill>
                  <a:schemeClr val="bg1"/>
                </a:solidFill>
                <a:latin typeface="仿宋_GB2312" pitchFamily="49" charset="-122"/>
                <a:ea typeface="仿宋_GB2312" pitchFamily="49" charset="-122"/>
              </a:rPr>
              <a:t>） 反接串联</a:t>
            </a:r>
            <a:r>
              <a:rPr lang="zh-CN" altLang="en-US" sz="2400" b="1" dirty="0">
                <a:solidFill>
                  <a:schemeClr val="bg1"/>
                </a:solidFill>
                <a:ea typeface="仿宋_GB2312" pitchFamily="49" charset="-122"/>
              </a:rPr>
              <a:t>（同名端相接）</a:t>
            </a:r>
            <a:endParaRPr lang="zh-CN" altLang="en-US" sz="2400" b="1" dirty="0">
              <a:solidFill>
                <a:schemeClr val="bg1"/>
              </a:solidFill>
              <a:latin typeface="仿宋_GB2312" pitchFamily="49" charset="-122"/>
              <a:ea typeface="仿宋_GB2312" pitchFamily="49" charset="-122"/>
            </a:endParaRPr>
          </a:p>
        </p:txBody>
      </p:sp>
      <p:graphicFrame>
        <p:nvGraphicFramePr>
          <p:cNvPr id="28677" name="Object 5"/>
          <p:cNvGraphicFramePr>
            <a:graphicFrameLocks noChangeAspect="1"/>
          </p:cNvGraphicFramePr>
          <p:nvPr/>
        </p:nvGraphicFramePr>
        <p:xfrm>
          <a:off x="827088" y="4437063"/>
          <a:ext cx="5400675" cy="509587"/>
        </p:xfrm>
        <a:graphic>
          <a:graphicData uri="http://schemas.openxmlformats.org/presentationml/2006/ole">
            <mc:AlternateContent xmlns:mc="http://schemas.openxmlformats.org/markup-compatibility/2006">
              <mc:Choice xmlns:v="urn:schemas-microsoft-com:vml" Requires="v">
                <p:oleObj spid="_x0000_s3134" name="" r:id="rId1" imgW="2305685" imgH="204470" progId="Equation.3">
                  <p:embed/>
                </p:oleObj>
              </mc:Choice>
              <mc:Fallback>
                <p:oleObj name="" r:id="rId1" imgW="2305685" imgH="204470" progId="Equation.3">
                  <p:embed/>
                  <p:pic>
                    <p:nvPicPr>
                      <p:cNvPr id="0" name="图片 3133"/>
                      <p:cNvPicPr/>
                      <p:nvPr/>
                    </p:nvPicPr>
                    <p:blipFill>
                      <a:blip r:embed="rId2">
                        <a:clrChange>
                          <a:clrFrom>
                            <a:srgbClr val="000000"/>
                          </a:clrFrom>
                          <a:clrTo>
                            <a:srgbClr val="000000"/>
                          </a:clrTo>
                        </a:clrChange>
                      </a:blip>
                      <a:stretch>
                        <a:fillRect/>
                      </a:stretch>
                    </p:blipFill>
                    <p:spPr>
                      <a:xfrm>
                        <a:off x="827088" y="4437063"/>
                        <a:ext cx="5400675" cy="509587"/>
                      </a:xfrm>
                      <a:prstGeom prst="rect">
                        <a:avLst/>
                      </a:prstGeom>
                      <a:gradFill rotWithShape="1">
                        <a:gsLst>
                          <a:gs pos="0">
                            <a:schemeClr val="accent1"/>
                          </a:gs>
                          <a:gs pos="100000">
                            <a:schemeClr val="bg1"/>
                          </a:gs>
                        </a:gsLst>
                        <a:lin ang="5400000" scaled="1"/>
                        <a:tileRect/>
                      </a:gradFill>
                      <a:ln w="38100">
                        <a:noFill/>
                        <a:miter/>
                      </a:ln>
                    </p:spPr>
                  </p:pic>
                </p:oleObj>
              </mc:Fallback>
            </mc:AlternateContent>
          </a:graphicData>
        </a:graphic>
      </p:graphicFrame>
      <p:sp>
        <p:nvSpPr>
          <p:cNvPr id="28720" name="AutoShape 48"/>
          <p:cNvSpPr/>
          <p:nvPr/>
        </p:nvSpPr>
        <p:spPr>
          <a:xfrm>
            <a:off x="5364163" y="1628775"/>
            <a:ext cx="809625" cy="333375"/>
          </a:xfrm>
          <a:prstGeom prst="rightArrow">
            <a:avLst>
              <a:gd name="adj1" fmla="val 50000"/>
              <a:gd name="adj2" fmla="val 60714"/>
            </a:avLst>
          </a:prstGeom>
          <a:solidFill>
            <a:schemeClr val="accent1"/>
          </a:solidFill>
          <a:ln w="19050">
            <a:noFill/>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28742" name="Object 70"/>
          <p:cNvGraphicFramePr>
            <a:graphicFrameLocks noChangeAspect="1"/>
          </p:cNvGraphicFramePr>
          <p:nvPr/>
        </p:nvGraphicFramePr>
        <p:xfrm>
          <a:off x="539750" y="2781300"/>
          <a:ext cx="6697663" cy="1616075"/>
        </p:xfrm>
        <a:graphic>
          <a:graphicData uri="http://schemas.openxmlformats.org/presentationml/2006/ole">
            <mc:AlternateContent xmlns:mc="http://schemas.openxmlformats.org/markup-compatibility/2006">
              <mc:Choice xmlns:v="urn:schemas-microsoft-com:vml" Requires="v">
                <p:oleObj spid="_x0000_s3133" name="" r:id="rId3" imgW="3044825" imgH="720090" progId="Equation.3">
                  <p:embed/>
                </p:oleObj>
              </mc:Choice>
              <mc:Fallback>
                <p:oleObj name="" r:id="rId3" imgW="3044825" imgH="720090" progId="Equation.3">
                  <p:embed/>
                  <p:pic>
                    <p:nvPicPr>
                      <p:cNvPr id="0" name="图片 3132"/>
                      <p:cNvPicPr/>
                      <p:nvPr/>
                    </p:nvPicPr>
                    <p:blipFill>
                      <a:blip r:embed="rId4">
                        <a:clrChange>
                          <a:clrFrom>
                            <a:srgbClr val="000000"/>
                          </a:clrFrom>
                          <a:clrTo>
                            <a:srgbClr val="FFFFFF"/>
                          </a:clrTo>
                        </a:clrChange>
                      </a:blip>
                      <a:stretch>
                        <a:fillRect/>
                      </a:stretch>
                    </p:blipFill>
                    <p:spPr>
                      <a:xfrm>
                        <a:off x="539750" y="2781300"/>
                        <a:ext cx="6697663" cy="1616075"/>
                      </a:xfrm>
                      <a:prstGeom prst="rect">
                        <a:avLst/>
                      </a:prstGeom>
                      <a:noFill/>
                      <a:ln w="38100">
                        <a:noFill/>
                        <a:miter/>
                      </a:ln>
                    </p:spPr>
                  </p:pic>
                </p:oleObj>
              </mc:Fallback>
            </mc:AlternateContent>
          </a:graphicData>
        </a:graphic>
      </p:graphicFrame>
      <p:graphicFrame>
        <p:nvGraphicFramePr>
          <p:cNvPr id="28743" name="Object 71"/>
          <p:cNvGraphicFramePr>
            <a:graphicFrameLocks noChangeAspect="1"/>
          </p:cNvGraphicFramePr>
          <p:nvPr/>
        </p:nvGraphicFramePr>
        <p:xfrm>
          <a:off x="4859338" y="4941888"/>
          <a:ext cx="2352675" cy="781050"/>
        </p:xfrm>
        <a:graphic>
          <a:graphicData uri="http://schemas.openxmlformats.org/presentationml/2006/ole">
            <mc:AlternateContent xmlns:mc="http://schemas.openxmlformats.org/markup-compatibility/2006">
              <mc:Choice xmlns:v="urn:schemas-microsoft-com:vml" Requires="v">
                <p:oleObj spid="_x0000_s3135" name="" r:id="rId5" imgW="1031240" imgH="330835" progId="Equation.3">
                  <p:embed/>
                </p:oleObj>
              </mc:Choice>
              <mc:Fallback>
                <p:oleObj name="" r:id="rId5" imgW="1031240" imgH="330835" progId="Equation.3">
                  <p:embed/>
                  <p:pic>
                    <p:nvPicPr>
                      <p:cNvPr id="0" name="图片 3134"/>
                      <p:cNvPicPr/>
                      <p:nvPr/>
                    </p:nvPicPr>
                    <p:blipFill>
                      <a:blip r:embed="rId6">
                        <a:clrChange>
                          <a:clrFrom>
                            <a:srgbClr val="000000"/>
                          </a:clrFrom>
                          <a:clrTo>
                            <a:srgbClr val="FFFFFF"/>
                          </a:clrTo>
                        </a:clrChange>
                      </a:blip>
                      <a:stretch>
                        <a:fillRect/>
                      </a:stretch>
                    </p:blipFill>
                    <p:spPr>
                      <a:xfrm>
                        <a:off x="4859338" y="4941888"/>
                        <a:ext cx="2352675" cy="781050"/>
                      </a:xfrm>
                      <a:prstGeom prst="rect">
                        <a:avLst/>
                      </a:prstGeom>
                      <a:noFill/>
                      <a:ln w="38100">
                        <a:noFill/>
                        <a:miter/>
                      </a:ln>
                    </p:spPr>
                  </p:pic>
                </p:oleObj>
              </mc:Fallback>
            </mc:AlternateContent>
          </a:graphicData>
        </a:graphic>
      </p:graphicFrame>
      <p:sp>
        <p:nvSpPr>
          <p:cNvPr id="28744" name="Text Box 72"/>
          <p:cNvSpPr txBox="1"/>
          <p:nvPr/>
        </p:nvSpPr>
        <p:spPr>
          <a:xfrm>
            <a:off x="1403350" y="5734050"/>
            <a:ext cx="5400675" cy="457200"/>
          </a:xfrm>
          <a:prstGeom prst="rect">
            <a:avLst/>
          </a:prstGeom>
          <a:solidFill>
            <a:srgbClr val="008080"/>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chemeClr val="bg1"/>
                </a:solidFill>
                <a:latin typeface="Times New Roman" panose="02020603050405020304" pitchFamily="18" charset="0"/>
              </a:rPr>
              <a:t>互感不大于两个自感的算术平均值。</a:t>
            </a:r>
            <a:endParaRPr lang="zh-CN" altLang="en-US" sz="2400" b="1" dirty="0">
              <a:solidFill>
                <a:schemeClr val="bg1"/>
              </a:solidFill>
              <a:latin typeface="Times New Roman" panose="02020603050405020304" pitchFamily="18" charset="0"/>
            </a:endParaRPr>
          </a:p>
        </p:txBody>
      </p:sp>
      <p:graphicFrame>
        <p:nvGraphicFramePr>
          <p:cNvPr id="28745" name="Object 73"/>
          <p:cNvGraphicFramePr>
            <a:graphicFrameLocks noChangeAspect="1"/>
          </p:cNvGraphicFramePr>
          <p:nvPr/>
        </p:nvGraphicFramePr>
        <p:xfrm>
          <a:off x="684213" y="5084763"/>
          <a:ext cx="3097212" cy="457200"/>
        </p:xfrm>
        <a:graphic>
          <a:graphicData uri="http://schemas.openxmlformats.org/presentationml/2006/ole">
            <mc:AlternateContent xmlns:mc="http://schemas.openxmlformats.org/markup-compatibility/2006">
              <mc:Choice xmlns:v="urn:schemas-microsoft-com:vml" Requires="v">
                <p:oleObj spid="_x0000_s3132" name="" r:id="rId7" imgW="1459230" imgH="204470" progId="Equation.3">
                  <p:embed/>
                </p:oleObj>
              </mc:Choice>
              <mc:Fallback>
                <p:oleObj name="" r:id="rId7" imgW="1459230" imgH="204470" progId="Equation.3">
                  <p:embed/>
                  <p:pic>
                    <p:nvPicPr>
                      <p:cNvPr id="0" name="图片 3131"/>
                      <p:cNvPicPr/>
                      <p:nvPr/>
                    </p:nvPicPr>
                    <p:blipFill>
                      <a:blip r:embed="rId8">
                        <a:clrChange>
                          <a:clrFrom>
                            <a:srgbClr val="000000"/>
                          </a:clrFrom>
                          <a:clrTo>
                            <a:srgbClr val="FFFFFF"/>
                          </a:clrTo>
                        </a:clrChange>
                      </a:blip>
                      <a:stretch>
                        <a:fillRect/>
                      </a:stretch>
                    </p:blipFill>
                    <p:spPr>
                      <a:xfrm>
                        <a:off x="684213" y="5084763"/>
                        <a:ext cx="3097212" cy="457200"/>
                      </a:xfrm>
                      <a:prstGeom prst="rect">
                        <a:avLst/>
                      </a:prstGeom>
                      <a:noFill/>
                      <a:ln w="38100">
                        <a:noFill/>
                        <a:miter/>
                      </a:ln>
                    </p:spPr>
                  </p:pic>
                </p:oleObj>
              </mc:Fallback>
            </mc:AlternateContent>
          </a:graphicData>
        </a:graphic>
      </p:graphicFrame>
      <p:grpSp>
        <p:nvGrpSpPr>
          <p:cNvPr id="28787" name="Group 115"/>
          <p:cNvGrpSpPr/>
          <p:nvPr/>
        </p:nvGrpSpPr>
        <p:grpSpPr>
          <a:xfrm>
            <a:off x="755650" y="908050"/>
            <a:ext cx="4211638" cy="1682750"/>
            <a:chOff x="476" y="572"/>
            <a:chExt cx="2653" cy="1060"/>
          </a:xfrm>
        </p:grpSpPr>
        <p:sp>
          <p:nvSpPr>
            <p:cNvPr id="21537" name="Text Box 75"/>
            <p:cNvSpPr txBox="1"/>
            <p:nvPr/>
          </p:nvSpPr>
          <p:spPr>
            <a:xfrm>
              <a:off x="567" y="618"/>
              <a:ext cx="169"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endParaRPr lang="en-US" altLang="zh-CN" sz="2400" b="1" dirty="0">
                <a:solidFill>
                  <a:schemeClr val="bg1"/>
                </a:solidFill>
                <a:latin typeface="Times New Roman" panose="02020603050405020304" pitchFamily="18" charset="0"/>
              </a:endParaRPr>
            </a:p>
          </p:txBody>
        </p:sp>
        <p:sp>
          <p:nvSpPr>
            <p:cNvPr id="21538" name="Text Box 76"/>
            <p:cNvSpPr txBox="1"/>
            <p:nvPr/>
          </p:nvSpPr>
          <p:spPr>
            <a:xfrm>
              <a:off x="1701" y="572"/>
              <a:ext cx="288"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M</a:t>
              </a:r>
              <a:endParaRPr lang="en-US" altLang="zh-CN" sz="2400" b="1" dirty="0">
                <a:solidFill>
                  <a:schemeClr val="bg1"/>
                </a:solidFill>
                <a:latin typeface="Times New Roman" panose="02020603050405020304" pitchFamily="18" charset="0"/>
              </a:endParaRPr>
            </a:p>
          </p:txBody>
        </p:sp>
        <p:sp>
          <p:nvSpPr>
            <p:cNvPr id="21539" name="Line 78"/>
            <p:cNvSpPr/>
            <p:nvPr/>
          </p:nvSpPr>
          <p:spPr>
            <a:xfrm>
              <a:off x="2426" y="1026"/>
              <a:ext cx="681" cy="0"/>
            </a:xfrm>
            <a:prstGeom prst="line">
              <a:avLst/>
            </a:prstGeom>
            <a:ln w="38100" cap="flat" cmpd="sng">
              <a:solidFill>
                <a:srgbClr val="FFCC00"/>
              </a:solidFill>
              <a:prstDash val="solid"/>
              <a:headEnd type="none" w="med" len="med"/>
              <a:tailEnd type="none" w="med" len="med"/>
            </a:ln>
          </p:spPr>
        </p:sp>
        <p:sp>
          <p:nvSpPr>
            <p:cNvPr id="21540" name="Line 79"/>
            <p:cNvSpPr/>
            <p:nvPr/>
          </p:nvSpPr>
          <p:spPr>
            <a:xfrm>
              <a:off x="499" y="1026"/>
              <a:ext cx="839" cy="0"/>
            </a:xfrm>
            <a:prstGeom prst="line">
              <a:avLst/>
            </a:prstGeom>
            <a:ln w="38100" cap="flat" cmpd="sng">
              <a:solidFill>
                <a:srgbClr val="FFCC00"/>
              </a:solidFill>
              <a:prstDash val="solid"/>
              <a:headEnd type="none" w="med" len="med"/>
              <a:tailEnd type="none" w="med" len="med"/>
            </a:ln>
          </p:spPr>
        </p:sp>
        <p:sp>
          <p:nvSpPr>
            <p:cNvPr id="21541" name="Line 80"/>
            <p:cNvSpPr/>
            <p:nvPr/>
          </p:nvSpPr>
          <p:spPr>
            <a:xfrm>
              <a:off x="558" y="890"/>
              <a:ext cx="288" cy="0"/>
            </a:xfrm>
            <a:prstGeom prst="line">
              <a:avLst/>
            </a:prstGeom>
            <a:ln w="38100" cap="flat" cmpd="sng">
              <a:solidFill>
                <a:srgbClr val="00FFFF"/>
              </a:solidFill>
              <a:prstDash val="solid"/>
              <a:headEnd type="none" w="med" len="med"/>
              <a:tailEnd type="triangle" w="med" len="med"/>
            </a:ln>
          </p:spPr>
        </p:sp>
        <p:sp>
          <p:nvSpPr>
            <p:cNvPr id="21542" name="Text Box 81"/>
            <p:cNvSpPr txBox="1"/>
            <p:nvPr/>
          </p:nvSpPr>
          <p:spPr>
            <a:xfrm>
              <a:off x="1247" y="919"/>
              <a:ext cx="244" cy="365"/>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b="1" dirty="0">
                  <a:solidFill>
                    <a:schemeClr val="bg1"/>
                  </a:solidFill>
                  <a:latin typeface="Times New Roman" panose="02020603050405020304" pitchFamily="18" charset="0"/>
                </a:rPr>
                <a:t>*</a:t>
              </a:r>
              <a:endParaRPr lang="en-US" altLang="zh-CN" b="1" dirty="0">
                <a:solidFill>
                  <a:schemeClr val="bg1"/>
                </a:solidFill>
                <a:latin typeface="Times New Roman" panose="02020603050405020304" pitchFamily="18" charset="0"/>
              </a:endParaRPr>
            </a:p>
          </p:txBody>
        </p:sp>
        <p:sp>
          <p:nvSpPr>
            <p:cNvPr id="21543" name="Text Box 82"/>
            <p:cNvSpPr txBox="1"/>
            <p:nvPr/>
          </p:nvSpPr>
          <p:spPr>
            <a:xfrm>
              <a:off x="2290" y="981"/>
              <a:ext cx="212" cy="365"/>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b="1" dirty="0">
                  <a:solidFill>
                    <a:schemeClr val="bg1"/>
                  </a:solidFill>
                  <a:latin typeface="Times New Roman" panose="02020603050405020304" pitchFamily="18" charset="0"/>
                </a:rPr>
                <a:t>*</a:t>
              </a:r>
              <a:endParaRPr lang="en-US" altLang="zh-CN" b="1" dirty="0">
                <a:solidFill>
                  <a:schemeClr val="bg1"/>
                </a:solidFill>
                <a:latin typeface="Times New Roman" panose="02020603050405020304" pitchFamily="18" charset="0"/>
              </a:endParaRPr>
            </a:p>
          </p:txBody>
        </p:sp>
        <p:sp>
          <p:nvSpPr>
            <p:cNvPr id="21544" name="Text Box 83"/>
            <p:cNvSpPr txBox="1"/>
            <p:nvPr/>
          </p:nvSpPr>
          <p:spPr>
            <a:xfrm>
              <a:off x="2472" y="1071"/>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grpSp>
          <p:nvGrpSpPr>
            <p:cNvPr id="21545" name="Group 84"/>
            <p:cNvGrpSpPr/>
            <p:nvPr/>
          </p:nvGrpSpPr>
          <p:grpSpPr>
            <a:xfrm>
              <a:off x="1358" y="960"/>
              <a:ext cx="379" cy="57"/>
              <a:chOff x="1200" y="1584"/>
              <a:chExt cx="379" cy="45"/>
            </a:xfrm>
          </p:grpSpPr>
          <p:sp>
            <p:nvSpPr>
              <p:cNvPr id="21572" name="Arc 85"/>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1573" name="Arc 86"/>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1574" name="Arc 87"/>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1575" name="Arc 88"/>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1546" name="Oval 89"/>
            <p:cNvSpPr/>
            <p:nvPr/>
          </p:nvSpPr>
          <p:spPr>
            <a:xfrm>
              <a:off x="476" y="1366"/>
              <a:ext cx="68" cy="6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21547" name="Group 90"/>
            <p:cNvGrpSpPr/>
            <p:nvPr/>
          </p:nvGrpSpPr>
          <p:grpSpPr>
            <a:xfrm>
              <a:off x="2064" y="960"/>
              <a:ext cx="379" cy="57"/>
              <a:chOff x="1200" y="1584"/>
              <a:chExt cx="379" cy="45"/>
            </a:xfrm>
          </p:grpSpPr>
          <p:sp>
            <p:nvSpPr>
              <p:cNvPr id="21568" name="Arc 91"/>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1569" name="Arc 92"/>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1570" name="Arc 93"/>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1571" name="Arc 94"/>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1548" name="Oval 95"/>
            <p:cNvSpPr/>
            <p:nvPr/>
          </p:nvSpPr>
          <p:spPr>
            <a:xfrm>
              <a:off x="3061" y="1389"/>
              <a:ext cx="68" cy="6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21549" name="Arc 96"/>
            <p:cNvSpPr/>
            <p:nvPr/>
          </p:nvSpPr>
          <p:spPr>
            <a:xfrm rot="467013">
              <a:off x="1973" y="754"/>
              <a:ext cx="324" cy="281"/>
            </a:xfrm>
            <a:custGeom>
              <a:avLst/>
              <a:gdLst/>
              <a:ahLst/>
              <a:cxnLst>
                <a:cxn ang="0">
                  <a:pos x="0" y="0"/>
                </a:cxn>
                <a:cxn ang="0">
                  <a:pos x="0" y="0"/>
                </a:cxn>
                <a:cxn ang="0">
                  <a:pos x="0" y="0"/>
                </a:cxn>
              </a:cxnLst>
              <a:pathLst>
                <a:path w="19335" h="21600" fill="none">
                  <a:moveTo>
                    <a:pt x="0" y="0"/>
                  </a:moveTo>
                  <a:cubicBezTo>
                    <a:pt x="8193" y="0"/>
                    <a:pt x="15682" y="4636"/>
                    <a:pt x="19335" y="11970"/>
                  </a:cubicBezTo>
                </a:path>
                <a:path w="19335" h="21600" stroke="0">
                  <a:moveTo>
                    <a:pt x="0" y="0"/>
                  </a:moveTo>
                  <a:cubicBezTo>
                    <a:pt x="8193" y="0"/>
                    <a:pt x="15682" y="4636"/>
                    <a:pt x="19335" y="11970"/>
                  </a:cubicBezTo>
                  <a:lnTo>
                    <a:pt x="0" y="21600"/>
                  </a:lnTo>
                  <a:lnTo>
                    <a:pt x="0"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21550" name="Arc 97"/>
            <p:cNvSpPr/>
            <p:nvPr/>
          </p:nvSpPr>
          <p:spPr>
            <a:xfrm rot="220785" flipH="1">
              <a:off x="1444" y="745"/>
              <a:ext cx="347" cy="281"/>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21551" name="Text Box 98"/>
            <p:cNvSpPr txBox="1"/>
            <p:nvPr/>
          </p:nvSpPr>
          <p:spPr>
            <a:xfrm>
              <a:off x="499" y="981"/>
              <a:ext cx="336"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1552" name="Text Box 99"/>
            <p:cNvSpPr txBox="1"/>
            <p:nvPr/>
          </p:nvSpPr>
          <p:spPr>
            <a:xfrm>
              <a:off x="2880" y="1071"/>
              <a:ext cx="24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1553" name="Rectangle 100"/>
            <p:cNvSpPr/>
            <p:nvPr/>
          </p:nvSpPr>
          <p:spPr>
            <a:xfrm>
              <a:off x="2608" y="981"/>
              <a:ext cx="304" cy="105"/>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21554" name="Rectangle 101"/>
            <p:cNvSpPr/>
            <p:nvPr/>
          </p:nvSpPr>
          <p:spPr>
            <a:xfrm>
              <a:off x="858" y="966"/>
              <a:ext cx="304" cy="105"/>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21555" name="Text Box 102"/>
            <p:cNvSpPr txBox="1"/>
            <p:nvPr/>
          </p:nvSpPr>
          <p:spPr>
            <a:xfrm>
              <a:off x="839" y="618"/>
              <a:ext cx="31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R</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1556" name="Text Box 103"/>
            <p:cNvSpPr txBox="1"/>
            <p:nvPr/>
          </p:nvSpPr>
          <p:spPr>
            <a:xfrm>
              <a:off x="2608" y="618"/>
              <a:ext cx="31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R</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1557" name="Text Box 104"/>
            <p:cNvSpPr txBox="1"/>
            <p:nvPr/>
          </p:nvSpPr>
          <p:spPr>
            <a:xfrm>
              <a:off x="1202" y="663"/>
              <a:ext cx="31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1558" name="Text Box 105"/>
            <p:cNvSpPr txBox="1"/>
            <p:nvPr/>
          </p:nvSpPr>
          <p:spPr>
            <a:xfrm>
              <a:off x="2245" y="618"/>
              <a:ext cx="31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1559" name="Text Box 106"/>
            <p:cNvSpPr txBox="1"/>
            <p:nvPr/>
          </p:nvSpPr>
          <p:spPr>
            <a:xfrm>
              <a:off x="930" y="1026"/>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1560" name="Text Box 107"/>
            <p:cNvSpPr txBox="1"/>
            <p:nvPr/>
          </p:nvSpPr>
          <p:spPr>
            <a:xfrm>
              <a:off x="1882" y="1026"/>
              <a:ext cx="336"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1561" name="Text Box 108"/>
            <p:cNvSpPr txBox="1"/>
            <p:nvPr/>
          </p:nvSpPr>
          <p:spPr>
            <a:xfrm>
              <a:off x="1701" y="981"/>
              <a:ext cx="24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1562" name="Text Box 109"/>
            <p:cNvSpPr txBox="1"/>
            <p:nvPr/>
          </p:nvSpPr>
          <p:spPr>
            <a:xfrm>
              <a:off x="1565" y="1344"/>
              <a:ext cx="223"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endParaRPr lang="en-US" altLang="zh-CN" sz="2400" b="1" dirty="0">
                <a:solidFill>
                  <a:schemeClr val="bg1"/>
                </a:solidFill>
                <a:latin typeface="Times New Roman" panose="02020603050405020304" pitchFamily="18" charset="0"/>
              </a:endParaRPr>
            </a:p>
          </p:txBody>
        </p:sp>
        <p:sp>
          <p:nvSpPr>
            <p:cNvPr id="21563" name="Text Box 110"/>
            <p:cNvSpPr txBox="1"/>
            <p:nvPr/>
          </p:nvSpPr>
          <p:spPr>
            <a:xfrm>
              <a:off x="657" y="1298"/>
              <a:ext cx="336"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1564" name="Text Box 111"/>
            <p:cNvSpPr txBox="1"/>
            <p:nvPr/>
          </p:nvSpPr>
          <p:spPr>
            <a:xfrm>
              <a:off x="2789" y="1344"/>
              <a:ext cx="24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1565" name="Line 112"/>
            <p:cNvSpPr/>
            <p:nvPr/>
          </p:nvSpPr>
          <p:spPr>
            <a:xfrm>
              <a:off x="1746" y="1026"/>
              <a:ext cx="317" cy="0"/>
            </a:xfrm>
            <a:prstGeom prst="line">
              <a:avLst/>
            </a:prstGeom>
            <a:ln w="38100" cap="flat" cmpd="sng">
              <a:solidFill>
                <a:srgbClr val="FFCC00"/>
              </a:solidFill>
              <a:prstDash val="solid"/>
              <a:headEnd type="none" w="med" len="med"/>
              <a:tailEnd type="none" w="med" len="med"/>
            </a:ln>
          </p:spPr>
        </p:sp>
        <p:sp>
          <p:nvSpPr>
            <p:cNvPr id="21566" name="Line 113"/>
            <p:cNvSpPr/>
            <p:nvPr/>
          </p:nvSpPr>
          <p:spPr>
            <a:xfrm>
              <a:off x="499" y="1026"/>
              <a:ext cx="0" cy="363"/>
            </a:xfrm>
            <a:prstGeom prst="line">
              <a:avLst/>
            </a:prstGeom>
            <a:ln w="38100" cap="flat" cmpd="sng">
              <a:solidFill>
                <a:srgbClr val="FFCC00"/>
              </a:solidFill>
              <a:prstDash val="solid"/>
              <a:headEnd type="none" w="med" len="med"/>
              <a:tailEnd type="none" w="med" len="med"/>
            </a:ln>
          </p:spPr>
        </p:sp>
        <p:sp>
          <p:nvSpPr>
            <p:cNvPr id="21567" name="Line 114"/>
            <p:cNvSpPr/>
            <p:nvPr/>
          </p:nvSpPr>
          <p:spPr>
            <a:xfrm>
              <a:off x="3107" y="1026"/>
              <a:ext cx="0" cy="363"/>
            </a:xfrm>
            <a:prstGeom prst="line">
              <a:avLst/>
            </a:prstGeom>
            <a:ln w="38100" cap="flat" cmpd="sng">
              <a:solidFill>
                <a:srgbClr val="FFCC00"/>
              </a:solidFill>
              <a:prstDash val="solid"/>
              <a:headEnd type="none" w="med" len="med"/>
              <a:tailEnd type="none" w="med" len="med"/>
            </a:ln>
          </p:spPr>
        </p:sp>
      </p:grpSp>
      <p:grpSp>
        <p:nvGrpSpPr>
          <p:cNvPr id="28788" name="Group 116"/>
          <p:cNvGrpSpPr/>
          <p:nvPr/>
        </p:nvGrpSpPr>
        <p:grpSpPr>
          <a:xfrm>
            <a:off x="6659563" y="0"/>
            <a:ext cx="1997075" cy="2800350"/>
            <a:chOff x="3907" y="925"/>
            <a:chExt cx="1258" cy="1764"/>
          </a:xfrm>
        </p:grpSpPr>
        <p:sp>
          <p:nvSpPr>
            <p:cNvPr id="21517" name="Line 117"/>
            <p:cNvSpPr/>
            <p:nvPr/>
          </p:nvSpPr>
          <p:spPr>
            <a:xfrm>
              <a:off x="4064" y="1327"/>
              <a:ext cx="713" cy="0"/>
            </a:xfrm>
            <a:prstGeom prst="line">
              <a:avLst/>
            </a:prstGeom>
            <a:ln w="38100" cap="flat" cmpd="sng">
              <a:solidFill>
                <a:srgbClr val="FFCC00"/>
              </a:solidFill>
              <a:prstDash val="solid"/>
              <a:headEnd type="none" w="med" len="med"/>
              <a:tailEnd type="none" w="med" len="med"/>
            </a:ln>
          </p:spPr>
        </p:sp>
        <p:sp>
          <p:nvSpPr>
            <p:cNvPr id="21518" name="Line 118"/>
            <p:cNvSpPr/>
            <p:nvPr/>
          </p:nvSpPr>
          <p:spPr>
            <a:xfrm>
              <a:off x="4147" y="1219"/>
              <a:ext cx="288" cy="0"/>
            </a:xfrm>
            <a:prstGeom prst="line">
              <a:avLst/>
            </a:prstGeom>
            <a:ln w="38100" cap="flat" cmpd="sng">
              <a:solidFill>
                <a:srgbClr val="00FFFF"/>
              </a:solidFill>
              <a:prstDash val="solid"/>
              <a:headEnd type="none" w="med" len="med"/>
              <a:tailEnd type="triangle" w="med" len="med"/>
            </a:ln>
          </p:spPr>
        </p:sp>
        <p:sp>
          <p:nvSpPr>
            <p:cNvPr id="21519" name="Text Box 119"/>
            <p:cNvSpPr txBox="1"/>
            <p:nvPr/>
          </p:nvSpPr>
          <p:spPr>
            <a:xfrm>
              <a:off x="4195" y="925"/>
              <a:ext cx="169"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endParaRPr lang="en-US" altLang="zh-CN" sz="2400" b="1" dirty="0">
                <a:solidFill>
                  <a:schemeClr val="bg1"/>
                </a:solidFill>
                <a:latin typeface="Times New Roman" panose="02020603050405020304" pitchFamily="18" charset="0"/>
              </a:endParaRPr>
            </a:p>
          </p:txBody>
        </p:sp>
        <p:sp>
          <p:nvSpPr>
            <p:cNvPr id="21520" name="Oval 120"/>
            <p:cNvSpPr/>
            <p:nvPr/>
          </p:nvSpPr>
          <p:spPr>
            <a:xfrm>
              <a:off x="3990" y="1291"/>
              <a:ext cx="68" cy="6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21521" name="Group 121"/>
            <p:cNvGrpSpPr/>
            <p:nvPr/>
          </p:nvGrpSpPr>
          <p:grpSpPr>
            <a:xfrm rot="5400000">
              <a:off x="4608" y="2253"/>
              <a:ext cx="379" cy="57"/>
              <a:chOff x="1200" y="1584"/>
              <a:chExt cx="379" cy="45"/>
            </a:xfrm>
          </p:grpSpPr>
          <p:sp>
            <p:nvSpPr>
              <p:cNvPr id="21533" name="Arc 122"/>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1534" name="Arc 123"/>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1535" name="Arc 124"/>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1536" name="Arc 125"/>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1522" name="Oval 126"/>
            <p:cNvSpPr/>
            <p:nvPr/>
          </p:nvSpPr>
          <p:spPr>
            <a:xfrm>
              <a:off x="3978" y="2621"/>
              <a:ext cx="68" cy="6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21523" name="Rectangle 127"/>
            <p:cNvSpPr/>
            <p:nvPr/>
          </p:nvSpPr>
          <p:spPr>
            <a:xfrm rot="5400000">
              <a:off x="4620" y="1618"/>
              <a:ext cx="304" cy="105"/>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21524" name="Text Box 128"/>
            <p:cNvSpPr txBox="1"/>
            <p:nvPr/>
          </p:nvSpPr>
          <p:spPr>
            <a:xfrm>
              <a:off x="4853" y="1535"/>
              <a:ext cx="31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R</a:t>
              </a:r>
              <a:endParaRPr lang="en-US" altLang="zh-CN" sz="2400" b="1" dirty="0">
                <a:solidFill>
                  <a:schemeClr val="bg1"/>
                </a:solidFill>
                <a:latin typeface="Times New Roman" panose="02020603050405020304" pitchFamily="18" charset="0"/>
              </a:endParaRPr>
            </a:p>
          </p:txBody>
        </p:sp>
        <p:sp>
          <p:nvSpPr>
            <p:cNvPr id="21525" name="Text Box 129"/>
            <p:cNvSpPr txBox="1"/>
            <p:nvPr/>
          </p:nvSpPr>
          <p:spPr>
            <a:xfrm>
              <a:off x="4853" y="2134"/>
              <a:ext cx="31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sp>
          <p:nvSpPr>
            <p:cNvPr id="21526" name="Text Box 130"/>
            <p:cNvSpPr txBox="1"/>
            <p:nvPr/>
          </p:nvSpPr>
          <p:spPr>
            <a:xfrm>
              <a:off x="3907" y="1840"/>
              <a:ext cx="223"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endParaRPr lang="en-US" altLang="zh-CN" sz="2400" b="1" dirty="0">
                <a:solidFill>
                  <a:schemeClr val="bg1"/>
                </a:solidFill>
                <a:latin typeface="Times New Roman" panose="02020603050405020304" pitchFamily="18" charset="0"/>
              </a:endParaRPr>
            </a:p>
          </p:txBody>
        </p:sp>
        <p:sp>
          <p:nvSpPr>
            <p:cNvPr id="21527" name="Text Box 131"/>
            <p:cNvSpPr txBox="1"/>
            <p:nvPr/>
          </p:nvSpPr>
          <p:spPr>
            <a:xfrm>
              <a:off x="3907" y="1339"/>
              <a:ext cx="336"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1528" name="Text Box 132"/>
            <p:cNvSpPr txBox="1"/>
            <p:nvPr/>
          </p:nvSpPr>
          <p:spPr>
            <a:xfrm>
              <a:off x="3907" y="2313"/>
              <a:ext cx="24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1529" name="Line 133"/>
            <p:cNvSpPr/>
            <p:nvPr/>
          </p:nvSpPr>
          <p:spPr>
            <a:xfrm flipH="1">
              <a:off x="4777" y="1321"/>
              <a:ext cx="0" cy="198"/>
            </a:xfrm>
            <a:prstGeom prst="line">
              <a:avLst/>
            </a:prstGeom>
            <a:ln w="38100" cap="flat" cmpd="sng">
              <a:solidFill>
                <a:srgbClr val="FFCC00"/>
              </a:solidFill>
              <a:prstDash val="solid"/>
              <a:headEnd type="none" w="med" len="med"/>
              <a:tailEnd type="none" w="med" len="med"/>
            </a:ln>
          </p:spPr>
        </p:sp>
        <p:sp>
          <p:nvSpPr>
            <p:cNvPr id="21530" name="Line 134"/>
            <p:cNvSpPr/>
            <p:nvPr/>
          </p:nvSpPr>
          <p:spPr>
            <a:xfrm flipH="1">
              <a:off x="4777" y="1832"/>
              <a:ext cx="0" cy="269"/>
            </a:xfrm>
            <a:prstGeom prst="line">
              <a:avLst/>
            </a:prstGeom>
            <a:ln w="38100" cap="flat" cmpd="sng">
              <a:solidFill>
                <a:srgbClr val="FFCC00"/>
              </a:solidFill>
              <a:prstDash val="solid"/>
              <a:headEnd type="none" w="med" len="med"/>
              <a:tailEnd type="none" w="med" len="med"/>
            </a:ln>
          </p:spPr>
        </p:sp>
        <p:sp>
          <p:nvSpPr>
            <p:cNvPr id="21531" name="Line 135"/>
            <p:cNvSpPr/>
            <p:nvPr/>
          </p:nvSpPr>
          <p:spPr>
            <a:xfrm>
              <a:off x="4768" y="2464"/>
              <a:ext cx="1" cy="195"/>
            </a:xfrm>
            <a:prstGeom prst="line">
              <a:avLst/>
            </a:prstGeom>
            <a:ln w="38100" cap="flat" cmpd="sng">
              <a:solidFill>
                <a:srgbClr val="FFCC00"/>
              </a:solidFill>
              <a:prstDash val="solid"/>
              <a:headEnd type="none" w="med" len="med"/>
              <a:tailEnd type="none" w="med" len="med"/>
            </a:ln>
          </p:spPr>
        </p:sp>
        <p:sp>
          <p:nvSpPr>
            <p:cNvPr id="21532" name="Line 136"/>
            <p:cNvSpPr/>
            <p:nvPr/>
          </p:nvSpPr>
          <p:spPr>
            <a:xfrm>
              <a:off x="4046" y="2659"/>
              <a:ext cx="722" cy="0"/>
            </a:xfrm>
            <a:prstGeom prst="line">
              <a:avLst/>
            </a:prstGeom>
            <a:ln w="38100" cap="flat" cmpd="sng">
              <a:solidFill>
                <a:srgbClr val="FFCC00"/>
              </a:solidFill>
              <a:prstDash val="solid"/>
              <a:headEnd type="none" w="med" len="med"/>
              <a:tailEnd type="none" w="med" len="med"/>
            </a:ln>
          </p:spPr>
        </p:sp>
      </p:grpSp>
      <p:sp>
        <p:nvSpPr>
          <p:cNvPr id="28809" name="Line 137"/>
          <p:cNvSpPr/>
          <p:nvPr/>
        </p:nvSpPr>
        <p:spPr>
          <a:xfrm>
            <a:off x="4067175" y="5300663"/>
            <a:ext cx="576263" cy="0"/>
          </a:xfrm>
          <a:prstGeom prst="line">
            <a:avLst/>
          </a:prstGeom>
          <a:ln w="76200" cap="flat" cmpd="sng">
            <a:solidFill>
              <a:schemeClr val="accent1"/>
            </a:solidFill>
            <a:prstDash val="solid"/>
            <a:headEnd type="none" w="med" len="med"/>
            <a:tailEnd type="triangle" w="med" len="med"/>
          </a:ln>
        </p:spPr>
      </p:sp>
      <p:sp>
        <p:nvSpPr>
          <p:cNvPr id="28823" name="AutoShape 151" descr="羊皮纸"/>
          <p:cNvSpPr/>
          <p:nvPr/>
        </p:nvSpPr>
        <p:spPr>
          <a:xfrm>
            <a:off x="7704138" y="3681413"/>
            <a:ext cx="1152525" cy="1368425"/>
          </a:xfrm>
          <a:prstGeom prst="wedgeRoundRectCallout">
            <a:avLst>
              <a:gd name="adj1" fmla="val -83333"/>
              <a:gd name="adj2" fmla="val -119491"/>
              <a:gd name="adj3" fmla="val 16667"/>
            </a:avLst>
          </a:prstGeom>
          <a:blipFill rotWithShape="1">
            <a:blip r:embed="rId9"/>
          </a:blipFill>
          <a:ln w="9525">
            <a:noFill/>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ea typeface="楷体_GB2312" pitchFamily="49" charset="-122"/>
              </a:rPr>
              <a:t>去耦等效电路</a:t>
            </a:r>
            <a:endParaRPr lang="zh-CN" altLang="en-US" sz="2400" b="1"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 calcmode="lin" valueType="num">
                                      <p:cBhvr additive="base">
                                        <p:cTn id="7" dur="500" fill="hold"/>
                                        <p:tgtEl>
                                          <p:spTgt spid="28676"/>
                                        </p:tgtEl>
                                        <p:attrNameLst>
                                          <p:attrName>ppt_x</p:attrName>
                                        </p:attrNameLst>
                                      </p:cBhvr>
                                      <p:tavLst>
                                        <p:tav tm="0">
                                          <p:val>
                                            <p:strVal val="#ppt_x"/>
                                          </p:val>
                                        </p:tav>
                                        <p:tav tm="100000">
                                          <p:val>
                                            <p:strVal val="#ppt_x"/>
                                          </p:val>
                                        </p:tav>
                                      </p:tavLst>
                                    </p:anim>
                                    <p:anim calcmode="lin" valueType="num">
                                      <p:cBhvr additive="base">
                                        <p:cTn id="8" dur="500" fill="hold"/>
                                        <p:tgtEl>
                                          <p:spTgt spid="2867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8787"/>
                                        </p:tgtEl>
                                        <p:attrNameLst>
                                          <p:attrName>style.visibility</p:attrName>
                                        </p:attrNameLst>
                                      </p:cBhvr>
                                      <p:to>
                                        <p:strVal val="visible"/>
                                      </p:to>
                                    </p:set>
                                    <p:animEffect transition="in" filter="wipe(up)">
                                      <p:cBhvr>
                                        <p:cTn id="13" dur="1000"/>
                                        <p:tgtEl>
                                          <p:spTgt spid="28787"/>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 fill="hold" nodeType="clickEffect">
                                  <p:stCondLst>
                                    <p:cond delay="0"/>
                                  </p:stCondLst>
                                  <p:childTnLst>
                                    <p:set>
                                      <p:cBhvr>
                                        <p:cTn id="17" dur="1" fill="hold">
                                          <p:stCondLst>
                                            <p:cond delay="0"/>
                                          </p:stCondLst>
                                        </p:cTn>
                                        <p:tgtEl>
                                          <p:spTgt spid="28742"/>
                                        </p:tgtEl>
                                        <p:attrNameLst>
                                          <p:attrName>style.visibility</p:attrName>
                                        </p:attrNameLst>
                                      </p:cBhvr>
                                      <p:to>
                                        <p:strVal val="visible"/>
                                      </p:to>
                                    </p:set>
                                    <p:anim calcmode="lin" valueType="num">
                                      <p:cBhvr>
                                        <p:cTn id="18" dur="500" fill="hold"/>
                                        <p:tgtEl>
                                          <p:spTgt spid="28742"/>
                                        </p:tgtEl>
                                        <p:attrNameLst>
                                          <p:attrName>ppt_x</p:attrName>
                                        </p:attrNameLst>
                                      </p:cBhvr>
                                      <p:tavLst>
                                        <p:tav tm="0">
                                          <p:val>
                                            <p:strVal val="#ppt_x"/>
                                          </p:val>
                                        </p:tav>
                                        <p:tav tm="100000">
                                          <p:val>
                                            <p:strVal val="#ppt_x"/>
                                          </p:val>
                                        </p:tav>
                                      </p:tavLst>
                                    </p:anim>
                                    <p:anim calcmode="lin" valueType="num">
                                      <p:cBhvr>
                                        <p:cTn id="19" dur="500" fill="hold"/>
                                        <p:tgtEl>
                                          <p:spTgt spid="28742"/>
                                        </p:tgtEl>
                                        <p:attrNameLst>
                                          <p:attrName>ppt_y</p:attrName>
                                        </p:attrNameLst>
                                      </p:cBhvr>
                                      <p:tavLst>
                                        <p:tav tm="0">
                                          <p:val>
                                            <p:strVal val="#ppt_y-#ppt_h/2"/>
                                          </p:val>
                                        </p:tav>
                                        <p:tav tm="100000">
                                          <p:val>
                                            <p:strVal val="#ppt_y"/>
                                          </p:val>
                                        </p:tav>
                                      </p:tavLst>
                                    </p:anim>
                                    <p:anim calcmode="lin" valueType="num">
                                      <p:cBhvr>
                                        <p:cTn id="20" dur="500" fill="hold"/>
                                        <p:tgtEl>
                                          <p:spTgt spid="28742"/>
                                        </p:tgtEl>
                                        <p:attrNameLst>
                                          <p:attrName>ppt_w</p:attrName>
                                        </p:attrNameLst>
                                      </p:cBhvr>
                                      <p:tavLst>
                                        <p:tav tm="0">
                                          <p:val>
                                            <p:strVal val="#ppt_w"/>
                                          </p:val>
                                        </p:tav>
                                        <p:tav tm="100000">
                                          <p:val>
                                            <p:strVal val="#ppt_w"/>
                                          </p:val>
                                        </p:tav>
                                      </p:tavLst>
                                    </p:anim>
                                    <p:anim calcmode="lin" valueType="num">
                                      <p:cBhvr>
                                        <p:cTn id="21" dur="500" fill="hold"/>
                                        <p:tgtEl>
                                          <p:spTgt spid="28742"/>
                                        </p:tgtEl>
                                        <p:attrNameLst>
                                          <p:attrName>ppt_h</p:attrName>
                                        </p:attrNameLst>
                                      </p:cBhvr>
                                      <p:tavLst>
                                        <p:tav tm="0">
                                          <p:val>
                                            <p:fltVal val="0.00000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 fill="hold" nodeType="clickEffect">
                                  <p:stCondLst>
                                    <p:cond delay="0"/>
                                  </p:stCondLst>
                                  <p:childTnLst>
                                    <p:set>
                                      <p:cBhvr>
                                        <p:cTn id="25" dur="1" fill="hold">
                                          <p:stCondLst>
                                            <p:cond delay="0"/>
                                          </p:stCondLst>
                                        </p:cTn>
                                        <p:tgtEl>
                                          <p:spTgt spid="28677"/>
                                        </p:tgtEl>
                                        <p:attrNameLst>
                                          <p:attrName>style.visibility</p:attrName>
                                        </p:attrNameLst>
                                      </p:cBhvr>
                                      <p:to>
                                        <p:strVal val="visible"/>
                                      </p:to>
                                    </p:set>
                                    <p:anim calcmode="lin" valueType="num">
                                      <p:cBhvr>
                                        <p:cTn id="26" dur="500" fill="hold"/>
                                        <p:tgtEl>
                                          <p:spTgt spid="28677"/>
                                        </p:tgtEl>
                                        <p:attrNameLst>
                                          <p:attrName>ppt_x</p:attrName>
                                        </p:attrNameLst>
                                      </p:cBhvr>
                                      <p:tavLst>
                                        <p:tav tm="0">
                                          <p:val>
                                            <p:strVal val="#ppt_x"/>
                                          </p:val>
                                        </p:tav>
                                        <p:tav tm="100000">
                                          <p:val>
                                            <p:strVal val="#ppt_x"/>
                                          </p:val>
                                        </p:tav>
                                      </p:tavLst>
                                    </p:anim>
                                    <p:anim calcmode="lin" valueType="num">
                                      <p:cBhvr>
                                        <p:cTn id="27" dur="500" fill="hold"/>
                                        <p:tgtEl>
                                          <p:spTgt spid="28677"/>
                                        </p:tgtEl>
                                        <p:attrNameLst>
                                          <p:attrName>ppt_y</p:attrName>
                                        </p:attrNameLst>
                                      </p:cBhvr>
                                      <p:tavLst>
                                        <p:tav tm="0">
                                          <p:val>
                                            <p:strVal val="#ppt_y-#ppt_h/2"/>
                                          </p:val>
                                        </p:tav>
                                        <p:tav tm="100000">
                                          <p:val>
                                            <p:strVal val="#ppt_y"/>
                                          </p:val>
                                        </p:tav>
                                      </p:tavLst>
                                    </p:anim>
                                    <p:anim calcmode="lin" valueType="num">
                                      <p:cBhvr>
                                        <p:cTn id="28" dur="500" fill="hold"/>
                                        <p:tgtEl>
                                          <p:spTgt spid="28677"/>
                                        </p:tgtEl>
                                        <p:attrNameLst>
                                          <p:attrName>ppt_w</p:attrName>
                                        </p:attrNameLst>
                                      </p:cBhvr>
                                      <p:tavLst>
                                        <p:tav tm="0">
                                          <p:val>
                                            <p:strVal val="#ppt_w"/>
                                          </p:val>
                                        </p:tav>
                                        <p:tav tm="100000">
                                          <p:val>
                                            <p:strVal val="#ppt_w"/>
                                          </p:val>
                                        </p:tav>
                                      </p:tavLst>
                                    </p:anim>
                                    <p:anim calcmode="lin" valueType="num">
                                      <p:cBhvr>
                                        <p:cTn id="29" dur="500" fill="hold"/>
                                        <p:tgtEl>
                                          <p:spTgt spid="28677"/>
                                        </p:tgtEl>
                                        <p:attrNameLst>
                                          <p:attrName>ppt_h</p:attrName>
                                        </p:attrNameLst>
                                      </p:cBhvr>
                                      <p:tavLst>
                                        <p:tav tm="0">
                                          <p:val>
                                            <p:fltVal val="0.00000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7" presetClass="entr" presetSubtype="10" fill="hold" nodeType="clickEffect">
                                  <p:stCondLst>
                                    <p:cond delay="0"/>
                                  </p:stCondLst>
                                  <p:childTnLst>
                                    <p:set>
                                      <p:cBhvr>
                                        <p:cTn id="33" dur="1" fill="hold">
                                          <p:stCondLst>
                                            <p:cond delay="0"/>
                                          </p:stCondLst>
                                        </p:cTn>
                                        <p:tgtEl>
                                          <p:spTgt spid="28745"/>
                                        </p:tgtEl>
                                        <p:attrNameLst>
                                          <p:attrName>style.visibility</p:attrName>
                                        </p:attrNameLst>
                                      </p:cBhvr>
                                      <p:to>
                                        <p:strVal val="visible"/>
                                      </p:to>
                                    </p:set>
                                    <p:anim calcmode="lin" valueType="num">
                                      <p:cBhvr>
                                        <p:cTn id="34" dur="500" fill="hold"/>
                                        <p:tgtEl>
                                          <p:spTgt spid="28745"/>
                                        </p:tgtEl>
                                        <p:attrNameLst>
                                          <p:attrName>ppt_w</p:attrName>
                                        </p:attrNameLst>
                                      </p:cBhvr>
                                      <p:tavLst>
                                        <p:tav tm="0">
                                          <p:val>
                                            <p:fltVal val="0.000000"/>
                                          </p:val>
                                        </p:tav>
                                        <p:tav tm="100000">
                                          <p:val>
                                            <p:strVal val="#ppt_w"/>
                                          </p:val>
                                        </p:tav>
                                      </p:tavLst>
                                    </p:anim>
                                    <p:anim calcmode="lin" valueType="num">
                                      <p:cBhvr>
                                        <p:cTn id="35" dur="500" fill="hold"/>
                                        <p:tgtEl>
                                          <p:spTgt spid="28745"/>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nodeType="clickEffect">
                                  <p:stCondLst>
                                    <p:cond delay="0"/>
                                  </p:stCondLst>
                                  <p:childTnLst>
                                    <p:set>
                                      <p:cBhvr>
                                        <p:cTn id="39" dur="1" fill="hold">
                                          <p:stCondLst>
                                            <p:cond delay="0"/>
                                          </p:stCondLst>
                                        </p:cTn>
                                        <p:tgtEl>
                                          <p:spTgt spid="28809"/>
                                        </p:tgtEl>
                                        <p:attrNameLst>
                                          <p:attrName>style.visibility</p:attrName>
                                        </p:attrNameLst>
                                      </p:cBhvr>
                                      <p:to>
                                        <p:strVal val="visible"/>
                                      </p:to>
                                    </p:set>
                                    <p:animEffect transition="in" filter="slide(fromLeft)">
                                      <p:cBhvr>
                                        <p:cTn id="40" dur="500"/>
                                        <p:tgtEl>
                                          <p:spTgt spid="28809"/>
                                        </p:tgtEl>
                                      </p:cBhvr>
                                    </p:animEffect>
                                  </p:childTnLst>
                                </p:cTn>
                              </p:par>
                            </p:childTnLst>
                          </p:cTn>
                        </p:par>
                        <p:par>
                          <p:cTn id="41" fill="hold">
                            <p:stCondLst>
                              <p:cond delay="500"/>
                            </p:stCondLst>
                            <p:childTnLst>
                              <p:par>
                                <p:cTn id="42" presetID="2" presetClass="entr" presetSubtype="2" fill="hold" nodeType="afterEffect">
                                  <p:stCondLst>
                                    <p:cond delay="0"/>
                                  </p:stCondLst>
                                  <p:childTnLst>
                                    <p:set>
                                      <p:cBhvr>
                                        <p:cTn id="43" dur="1" fill="hold">
                                          <p:stCondLst>
                                            <p:cond delay="0"/>
                                          </p:stCondLst>
                                        </p:cTn>
                                        <p:tgtEl>
                                          <p:spTgt spid="28743"/>
                                        </p:tgtEl>
                                        <p:attrNameLst>
                                          <p:attrName>style.visibility</p:attrName>
                                        </p:attrNameLst>
                                      </p:cBhvr>
                                      <p:to>
                                        <p:strVal val="visible"/>
                                      </p:to>
                                    </p:set>
                                    <p:anim calcmode="lin" valueType="num">
                                      <p:cBhvr additive="base">
                                        <p:cTn id="44" dur="500" fill="hold"/>
                                        <p:tgtEl>
                                          <p:spTgt spid="28743"/>
                                        </p:tgtEl>
                                        <p:attrNameLst>
                                          <p:attrName>ppt_x</p:attrName>
                                        </p:attrNameLst>
                                      </p:cBhvr>
                                      <p:tavLst>
                                        <p:tav tm="0">
                                          <p:val>
                                            <p:strVal val="1+#ppt_w/2"/>
                                          </p:val>
                                        </p:tav>
                                        <p:tav tm="100000">
                                          <p:val>
                                            <p:strVal val="#ppt_x"/>
                                          </p:val>
                                        </p:tav>
                                      </p:tavLst>
                                    </p:anim>
                                    <p:anim calcmode="lin" valueType="num">
                                      <p:cBhvr additive="base">
                                        <p:cTn id="45" dur="500" fill="hold"/>
                                        <p:tgtEl>
                                          <p:spTgt spid="28743"/>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8744"/>
                                        </p:tgtEl>
                                        <p:attrNameLst>
                                          <p:attrName>style.visibility</p:attrName>
                                        </p:attrNameLst>
                                      </p:cBhvr>
                                      <p:to>
                                        <p:strVal val="visible"/>
                                      </p:to>
                                    </p:set>
                                    <p:anim calcmode="lin" valueType="num">
                                      <p:cBhvr additive="base">
                                        <p:cTn id="50" dur="500" fill="hold"/>
                                        <p:tgtEl>
                                          <p:spTgt spid="28744"/>
                                        </p:tgtEl>
                                        <p:attrNameLst>
                                          <p:attrName>ppt_x</p:attrName>
                                        </p:attrNameLst>
                                      </p:cBhvr>
                                      <p:tavLst>
                                        <p:tav tm="0">
                                          <p:val>
                                            <p:strVal val="#ppt_x"/>
                                          </p:val>
                                        </p:tav>
                                        <p:tav tm="100000">
                                          <p:val>
                                            <p:strVal val="#ppt_x"/>
                                          </p:val>
                                        </p:tav>
                                      </p:tavLst>
                                    </p:anim>
                                    <p:anim calcmode="lin" valueType="num">
                                      <p:cBhvr additive="base">
                                        <p:cTn id="51" dur="500" fill="hold"/>
                                        <p:tgtEl>
                                          <p:spTgt spid="2874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2" presetClass="entr" presetSubtype="8" fill="hold" grpId="0" nodeType="clickEffect">
                                  <p:stCondLst>
                                    <p:cond delay="0"/>
                                  </p:stCondLst>
                                  <p:childTnLst>
                                    <p:set>
                                      <p:cBhvr>
                                        <p:cTn id="55" dur="1" fill="hold">
                                          <p:stCondLst>
                                            <p:cond delay="0"/>
                                          </p:stCondLst>
                                        </p:cTn>
                                        <p:tgtEl>
                                          <p:spTgt spid="28720"/>
                                        </p:tgtEl>
                                        <p:attrNameLst>
                                          <p:attrName>style.visibility</p:attrName>
                                        </p:attrNameLst>
                                      </p:cBhvr>
                                      <p:to>
                                        <p:strVal val="visible"/>
                                      </p:to>
                                    </p:set>
                                    <p:animEffect transition="in" filter="slide(fromLeft)">
                                      <p:cBhvr>
                                        <p:cTn id="56" dur="500"/>
                                        <p:tgtEl>
                                          <p:spTgt spid="28720"/>
                                        </p:tgtEl>
                                      </p:cBhvr>
                                    </p:animEffect>
                                  </p:childTnLst>
                                </p:cTn>
                              </p:par>
                            </p:childTnLst>
                          </p:cTn>
                        </p:par>
                        <p:par>
                          <p:cTn id="57" fill="hold">
                            <p:stCondLst>
                              <p:cond delay="500"/>
                            </p:stCondLst>
                            <p:childTnLst>
                              <p:par>
                                <p:cTn id="58" presetID="12" presetClass="entr" presetSubtype="2" fill="hold" nodeType="afterEffect">
                                  <p:stCondLst>
                                    <p:cond delay="0"/>
                                  </p:stCondLst>
                                  <p:childTnLst>
                                    <p:set>
                                      <p:cBhvr>
                                        <p:cTn id="59" dur="1" fill="hold">
                                          <p:stCondLst>
                                            <p:cond delay="0"/>
                                          </p:stCondLst>
                                        </p:cTn>
                                        <p:tgtEl>
                                          <p:spTgt spid="28788"/>
                                        </p:tgtEl>
                                        <p:attrNameLst>
                                          <p:attrName>style.visibility</p:attrName>
                                        </p:attrNameLst>
                                      </p:cBhvr>
                                      <p:to>
                                        <p:strVal val="visible"/>
                                      </p:to>
                                    </p:set>
                                    <p:animEffect transition="in" filter="slide(fromRight)">
                                      <p:cBhvr>
                                        <p:cTn id="60" dur="1000"/>
                                        <p:tgtEl>
                                          <p:spTgt spid="28788"/>
                                        </p:tgtEl>
                                      </p:cBhvr>
                                    </p:animEffect>
                                  </p:childTnLst>
                                </p:cTn>
                              </p:par>
                            </p:childTnLst>
                          </p:cTn>
                        </p:par>
                        <p:par>
                          <p:cTn id="61" fill="hold">
                            <p:stCondLst>
                              <p:cond delay="1500"/>
                            </p:stCondLst>
                            <p:childTnLst>
                              <p:par>
                                <p:cTn id="62" presetID="20" presetClass="entr" presetSubtype="0" fill="hold" grpId="0" nodeType="afterEffect">
                                  <p:stCondLst>
                                    <p:cond delay="0"/>
                                  </p:stCondLst>
                                  <p:childTnLst>
                                    <p:set>
                                      <p:cBhvr>
                                        <p:cTn id="63" dur="1" fill="hold">
                                          <p:stCondLst>
                                            <p:cond delay="0"/>
                                          </p:stCondLst>
                                        </p:cTn>
                                        <p:tgtEl>
                                          <p:spTgt spid="28823"/>
                                        </p:tgtEl>
                                        <p:attrNameLst>
                                          <p:attrName>style.visibility</p:attrName>
                                        </p:attrNameLst>
                                      </p:cBhvr>
                                      <p:to>
                                        <p:strVal val="visible"/>
                                      </p:to>
                                    </p:set>
                                    <p:animEffect transition="in" filter="wedge">
                                      <p:cBhvr>
                                        <p:cTn id="64" dur="500"/>
                                        <p:tgtEl>
                                          <p:spTgt spid="28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P spid="28720" grpId="0" animBg="1"/>
      <p:bldP spid="28744" grpId="0" animBg="1"/>
      <p:bldP spid="288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Text Box 4"/>
          <p:cNvSpPr txBox="1"/>
          <p:nvPr/>
        </p:nvSpPr>
        <p:spPr>
          <a:xfrm>
            <a:off x="323850" y="296863"/>
            <a:ext cx="2354263" cy="457200"/>
          </a:xfrm>
          <a:prstGeom prst="rect">
            <a:avLst/>
          </a:prstGeom>
          <a:solidFill>
            <a:srgbClr val="008080"/>
          </a:solid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chemeClr val="bg1"/>
                </a:solidFill>
                <a:latin typeface="Times New Roman" panose="02020603050405020304" pitchFamily="18" charset="0"/>
              </a:rPr>
              <a:t>在正弦激励下：</a:t>
            </a:r>
            <a:endParaRPr lang="zh-CN" altLang="en-US" sz="2400" b="1" dirty="0">
              <a:solidFill>
                <a:schemeClr val="bg1"/>
              </a:solidFill>
              <a:latin typeface="Times New Roman" panose="02020603050405020304" pitchFamily="18" charset="0"/>
            </a:endParaRPr>
          </a:p>
        </p:txBody>
      </p:sp>
      <p:grpSp>
        <p:nvGrpSpPr>
          <p:cNvPr id="26719" name="Group 95"/>
          <p:cNvGrpSpPr/>
          <p:nvPr/>
        </p:nvGrpSpPr>
        <p:grpSpPr>
          <a:xfrm>
            <a:off x="3132138" y="1701800"/>
            <a:ext cx="2259012" cy="579438"/>
            <a:chOff x="3107" y="482"/>
            <a:chExt cx="1423" cy="365"/>
          </a:xfrm>
        </p:grpSpPr>
        <p:sp>
          <p:nvSpPr>
            <p:cNvPr id="22577" name="Text Box 5"/>
            <p:cNvSpPr txBox="1"/>
            <p:nvPr/>
          </p:nvSpPr>
          <p:spPr>
            <a:xfrm>
              <a:off x="3107" y="482"/>
              <a:ext cx="21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b="1" dirty="0">
                  <a:solidFill>
                    <a:srgbClr val="66FF33"/>
                  </a:solidFill>
                  <a:latin typeface="Times New Roman" panose="02020603050405020304" pitchFamily="18" charset="0"/>
                </a:rPr>
                <a:t>*</a:t>
              </a:r>
              <a:endParaRPr lang="en-US" altLang="zh-CN" b="1" dirty="0">
                <a:solidFill>
                  <a:srgbClr val="66FF33"/>
                </a:solidFill>
                <a:latin typeface="Times New Roman" panose="02020603050405020304" pitchFamily="18" charset="0"/>
              </a:endParaRPr>
            </a:p>
          </p:txBody>
        </p:sp>
        <p:sp>
          <p:nvSpPr>
            <p:cNvPr id="22578" name="Text Box 6"/>
            <p:cNvSpPr txBox="1"/>
            <p:nvPr/>
          </p:nvSpPr>
          <p:spPr>
            <a:xfrm>
              <a:off x="4286" y="482"/>
              <a:ext cx="244" cy="3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b="1" dirty="0">
                  <a:solidFill>
                    <a:srgbClr val="66FF33"/>
                  </a:solidFill>
                  <a:latin typeface="Times New Roman" panose="02020603050405020304" pitchFamily="18" charset="0"/>
                </a:rPr>
                <a:t>*</a:t>
              </a:r>
              <a:endParaRPr lang="en-US" altLang="zh-CN" b="1" dirty="0">
                <a:solidFill>
                  <a:srgbClr val="66FF33"/>
                </a:solidFill>
                <a:latin typeface="Times New Roman" panose="02020603050405020304" pitchFamily="18" charset="0"/>
              </a:endParaRPr>
            </a:p>
          </p:txBody>
        </p:sp>
      </p:grpSp>
      <p:grpSp>
        <p:nvGrpSpPr>
          <p:cNvPr id="26631" name="Group 7"/>
          <p:cNvGrpSpPr/>
          <p:nvPr/>
        </p:nvGrpSpPr>
        <p:grpSpPr>
          <a:xfrm>
            <a:off x="1979613" y="1196975"/>
            <a:ext cx="4556125" cy="1790700"/>
            <a:chOff x="1165" y="417"/>
            <a:chExt cx="2870" cy="1128"/>
          </a:xfrm>
        </p:grpSpPr>
        <p:graphicFrame>
          <p:nvGraphicFramePr>
            <p:cNvPr id="22540" name="Object 8"/>
            <p:cNvGraphicFramePr>
              <a:graphicFrameLocks noChangeAspect="1"/>
            </p:cNvGraphicFramePr>
            <p:nvPr/>
          </p:nvGraphicFramePr>
          <p:xfrm>
            <a:off x="1815" y="923"/>
            <a:ext cx="277" cy="360"/>
          </p:xfrm>
          <a:graphic>
            <a:graphicData uri="http://schemas.openxmlformats.org/presentationml/2006/ole">
              <mc:AlternateContent xmlns:mc="http://schemas.openxmlformats.org/markup-compatibility/2006">
                <mc:Choice xmlns:v="urn:schemas-microsoft-com:vml" Requires="v">
                  <p:oleObj spid="_x0000_s3136" name="" r:id="rId1" imgW="204470" imgH="262890" progId="Equation.3">
                    <p:embed/>
                  </p:oleObj>
                </mc:Choice>
                <mc:Fallback>
                  <p:oleObj name="" r:id="rId1" imgW="204470" imgH="262890" progId="Equation.3">
                    <p:embed/>
                    <p:pic>
                      <p:nvPicPr>
                        <p:cNvPr id="0" name="图片 3135"/>
                        <p:cNvPicPr/>
                        <p:nvPr/>
                      </p:nvPicPr>
                      <p:blipFill>
                        <a:blip r:embed="rId2">
                          <a:clrChange>
                            <a:clrFrom>
                              <a:srgbClr val="000000"/>
                            </a:clrFrom>
                            <a:clrTo>
                              <a:srgbClr val="FFFFFF"/>
                            </a:clrTo>
                          </a:clrChange>
                        </a:blip>
                        <a:stretch>
                          <a:fillRect/>
                        </a:stretch>
                      </p:blipFill>
                      <p:spPr>
                        <a:xfrm>
                          <a:off x="1815" y="923"/>
                          <a:ext cx="277" cy="360"/>
                        </a:xfrm>
                        <a:prstGeom prst="rect">
                          <a:avLst/>
                        </a:prstGeom>
                        <a:noFill/>
                        <a:ln w="38100">
                          <a:noFill/>
                          <a:miter/>
                        </a:ln>
                      </p:spPr>
                    </p:pic>
                  </p:oleObj>
                </mc:Fallback>
              </mc:AlternateContent>
            </a:graphicData>
          </a:graphic>
        </p:graphicFrame>
        <p:sp>
          <p:nvSpPr>
            <p:cNvPr id="22541" name="Line 9"/>
            <p:cNvSpPr/>
            <p:nvPr/>
          </p:nvSpPr>
          <p:spPr>
            <a:xfrm>
              <a:off x="1865" y="969"/>
              <a:ext cx="211" cy="0"/>
            </a:xfrm>
            <a:prstGeom prst="line">
              <a:avLst/>
            </a:prstGeom>
            <a:ln w="38100" cap="flat" cmpd="sng">
              <a:solidFill>
                <a:srgbClr val="FFCC00"/>
              </a:solidFill>
              <a:prstDash val="solid"/>
              <a:headEnd type="none" w="med" len="med"/>
              <a:tailEnd type="none" w="med" len="med"/>
            </a:ln>
          </p:spPr>
        </p:sp>
        <p:sp>
          <p:nvSpPr>
            <p:cNvPr id="22542" name="Line 10"/>
            <p:cNvSpPr/>
            <p:nvPr/>
          </p:nvSpPr>
          <p:spPr>
            <a:xfrm>
              <a:off x="1261" y="861"/>
              <a:ext cx="288" cy="0"/>
            </a:xfrm>
            <a:prstGeom prst="line">
              <a:avLst/>
            </a:prstGeom>
            <a:ln w="38100" cap="flat" cmpd="sng">
              <a:solidFill>
                <a:srgbClr val="00FFFF"/>
              </a:solidFill>
              <a:prstDash val="solid"/>
              <a:headEnd type="none" w="med" len="med"/>
              <a:tailEnd type="triangle" w="med" len="med"/>
            </a:ln>
          </p:spPr>
        </p:sp>
        <p:grpSp>
          <p:nvGrpSpPr>
            <p:cNvPr id="22543" name="Group 11"/>
            <p:cNvGrpSpPr/>
            <p:nvPr/>
          </p:nvGrpSpPr>
          <p:grpSpPr>
            <a:xfrm>
              <a:off x="2085" y="923"/>
              <a:ext cx="379" cy="57"/>
              <a:chOff x="1200" y="1584"/>
              <a:chExt cx="379" cy="45"/>
            </a:xfrm>
          </p:grpSpPr>
          <p:sp>
            <p:nvSpPr>
              <p:cNvPr id="22573" name="Arc 12"/>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2574" name="Arc 13"/>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2575" name="Arc 14"/>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2576" name="Arc 15"/>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2544" name="Oval 16"/>
            <p:cNvSpPr/>
            <p:nvPr/>
          </p:nvSpPr>
          <p:spPr>
            <a:xfrm>
              <a:off x="1179" y="927"/>
              <a:ext cx="68" cy="6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22545" name="Line 17"/>
            <p:cNvSpPr/>
            <p:nvPr/>
          </p:nvSpPr>
          <p:spPr>
            <a:xfrm>
              <a:off x="3631" y="969"/>
              <a:ext cx="332" cy="0"/>
            </a:xfrm>
            <a:prstGeom prst="line">
              <a:avLst/>
            </a:prstGeom>
            <a:ln w="38100" cap="flat" cmpd="sng">
              <a:solidFill>
                <a:srgbClr val="FFCC00"/>
              </a:solidFill>
              <a:prstDash val="solid"/>
              <a:headEnd type="none" w="med" len="med"/>
              <a:tailEnd type="none" w="med" len="med"/>
            </a:ln>
          </p:spPr>
        </p:sp>
        <p:grpSp>
          <p:nvGrpSpPr>
            <p:cNvPr id="22546" name="Group 18"/>
            <p:cNvGrpSpPr/>
            <p:nvPr/>
          </p:nvGrpSpPr>
          <p:grpSpPr>
            <a:xfrm>
              <a:off x="3252" y="916"/>
              <a:ext cx="379" cy="57"/>
              <a:chOff x="1200" y="1584"/>
              <a:chExt cx="379" cy="45"/>
            </a:xfrm>
          </p:grpSpPr>
          <p:sp>
            <p:nvSpPr>
              <p:cNvPr id="22569" name="Arc 19"/>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2570" name="Arc 20"/>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2571" name="Arc 21"/>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2572" name="Arc 22"/>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2547" name="Oval 23"/>
            <p:cNvSpPr/>
            <p:nvPr/>
          </p:nvSpPr>
          <p:spPr>
            <a:xfrm>
              <a:off x="3963" y="931"/>
              <a:ext cx="68" cy="6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22548" name="Arc 24"/>
            <p:cNvSpPr/>
            <p:nvPr/>
          </p:nvSpPr>
          <p:spPr>
            <a:xfrm>
              <a:off x="2790" y="576"/>
              <a:ext cx="324" cy="281"/>
            </a:xfrm>
            <a:custGeom>
              <a:avLst/>
              <a:gdLst/>
              <a:ahLst/>
              <a:cxnLst>
                <a:cxn ang="0">
                  <a:pos x="0" y="0"/>
                </a:cxn>
                <a:cxn ang="0">
                  <a:pos x="0" y="0"/>
                </a:cxn>
                <a:cxn ang="0">
                  <a:pos x="0" y="0"/>
                </a:cxn>
              </a:cxnLst>
              <a:pathLst>
                <a:path w="19335" h="21600" fill="none">
                  <a:moveTo>
                    <a:pt x="0" y="0"/>
                  </a:moveTo>
                  <a:cubicBezTo>
                    <a:pt x="8193" y="0"/>
                    <a:pt x="15682" y="4636"/>
                    <a:pt x="19335" y="11970"/>
                  </a:cubicBezTo>
                </a:path>
                <a:path w="19335" h="21600" stroke="0">
                  <a:moveTo>
                    <a:pt x="0" y="0"/>
                  </a:moveTo>
                  <a:cubicBezTo>
                    <a:pt x="8193" y="0"/>
                    <a:pt x="15682" y="4636"/>
                    <a:pt x="19335" y="11970"/>
                  </a:cubicBezTo>
                  <a:lnTo>
                    <a:pt x="0" y="21600"/>
                  </a:lnTo>
                  <a:lnTo>
                    <a:pt x="0"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22549" name="Arc 25"/>
            <p:cNvSpPr/>
            <p:nvPr/>
          </p:nvSpPr>
          <p:spPr>
            <a:xfrm rot="-10800000" flipV="1">
              <a:off x="2056" y="583"/>
              <a:ext cx="347" cy="281"/>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22550" name="Text Box 26"/>
            <p:cNvSpPr txBox="1"/>
            <p:nvPr/>
          </p:nvSpPr>
          <p:spPr>
            <a:xfrm>
              <a:off x="2643" y="1005"/>
              <a:ext cx="336"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2551" name="Text Box 27"/>
            <p:cNvSpPr txBox="1"/>
            <p:nvPr/>
          </p:nvSpPr>
          <p:spPr>
            <a:xfrm>
              <a:off x="3631" y="977"/>
              <a:ext cx="24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2552" name="Rectangle 28"/>
            <p:cNvSpPr/>
            <p:nvPr/>
          </p:nvSpPr>
          <p:spPr>
            <a:xfrm>
              <a:off x="2779" y="912"/>
              <a:ext cx="304" cy="105"/>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22553" name="Rectangle 29"/>
            <p:cNvSpPr/>
            <p:nvPr/>
          </p:nvSpPr>
          <p:spPr>
            <a:xfrm>
              <a:off x="1561" y="912"/>
              <a:ext cx="304" cy="105"/>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22554" name="Line 30"/>
            <p:cNvSpPr/>
            <p:nvPr/>
          </p:nvSpPr>
          <p:spPr>
            <a:xfrm>
              <a:off x="1247" y="969"/>
              <a:ext cx="308" cy="0"/>
            </a:xfrm>
            <a:prstGeom prst="line">
              <a:avLst/>
            </a:prstGeom>
            <a:ln w="38100" cap="flat" cmpd="sng">
              <a:solidFill>
                <a:srgbClr val="FFCC00"/>
              </a:solidFill>
              <a:prstDash val="solid"/>
              <a:headEnd type="none" w="med" len="med"/>
              <a:tailEnd type="none" w="med" len="med"/>
            </a:ln>
          </p:spPr>
        </p:sp>
        <p:sp>
          <p:nvSpPr>
            <p:cNvPr id="22555" name="Text Box 31"/>
            <p:cNvSpPr txBox="1"/>
            <p:nvPr/>
          </p:nvSpPr>
          <p:spPr>
            <a:xfrm>
              <a:off x="1591" y="606"/>
              <a:ext cx="31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R</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2556" name="Text Box 32"/>
            <p:cNvSpPr txBox="1"/>
            <p:nvPr/>
          </p:nvSpPr>
          <p:spPr>
            <a:xfrm>
              <a:off x="2780" y="615"/>
              <a:ext cx="31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R</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2557" name="Text Box 33"/>
            <p:cNvSpPr txBox="1"/>
            <p:nvPr/>
          </p:nvSpPr>
          <p:spPr>
            <a:xfrm>
              <a:off x="2083" y="639"/>
              <a:ext cx="649"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j</a:t>
              </a:r>
              <a:r>
                <a:rPr lang="en-US" altLang="zh-CN" sz="2400" b="1" i="1" dirty="0">
                  <a:solidFill>
                    <a:schemeClr val="bg1"/>
                  </a:solidFill>
                  <a:latin typeface="Times New Roman" panose="02020603050405020304" pitchFamily="18" charset="0"/>
                  <a:sym typeface="Symbol" panose="05050102010706020507" pitchFamily="18" charset="2"/>
                </a:rPr>
                <a:t> </a:t>
              </a: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2558" name="Text Box 34"/>
            <p:cNvSpPr txBox="1"/>
            <p:nvPr/>
          </p:nvSpPr>
          <p:spPr>
            <a:xfrm>
              <a:off x="1351" y="980"/>
              <a:ext cx="336"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2559" name="Text Box 35"/>
            <p:cNvSpPr txBox="1"/>
            <p:nvPr/>
          </p:nvSpPr>
          <p:spPr>
            <a:xfrm>
              <a:off x="2403" y="999"/>
              <a:ext cx="24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2560" name="Text Box 36"/>
            <p:cNvSpPr txBox="1"/>
            <p:nvPr/>
          </p:nvSpPr>
          <p:spPr>
            <a:xfrm>
              <a:off x="1165" y="1222"/>
              <a:ext cx="336"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2561" name="Text Box 37"/>
            <p:cNvSpPr txBox="1"/>
            <p:nvPr/>
          </p:nvSpPr>
          <p:spPr>
            <a:xfrm>
              <a:off x="3795" y="1209"/>
              <a:ext cx="24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2562" name="Line 38"/>
            <p:cNvSpPr/>
            <p:nvPr/>
          </p:nvSpPr>
          <p:spPr>
            <a:xfrm>
              <a:off x="3083" y="969"/>
              <a:ext cx="169" cy="0"/>
            </a:xfrm>
            <a:prstGeom prst="line">
              <a:avLst/>
            </a:prstGeom>
            <a:ln w="38100" cap="flat" cmpd="sng">
              <a:solidFill>
                <a:srgbClr val="FFCC00"/>
              </a:solidFill>
              <a:prstDash val="solid"/>
              <a:headEnd type="none" w="med" len="med"/>
              <a:tailEnd type="none" w="med" len="med"/>
            </a:ln>
          </p:spPr>
        </p:sp>
        <p:sp>
          <p:nvSpPr>
            <p:cNvPr id="22563" name="Line 39"/>
            <p:cNvSpPr/>
            <p:nvPr/>
          </p:nvSpPr>
          <p:spPr>
            <a:xfrm flipV="1">
              <a:off x="2464" y="969"/>
              <a:ext cx="315" cy="4"/>
            </a:xfrm>
            <a:prstGeom prst="line">
              <a:avLst/>
            </a:prstGeom>
            <a:ln w="38100" cap="flat" cmpd="sng">
              <a:solidFill>
                <a:srgbClr val="FFCC00"/>
              </a:solidFill>
              <a:prstDash val="solid"/>
              <a:headEnd type="none" w="med" len="med"/>
              <a:tailEnd type="none" w="med" len="med"/>
            </a:ln>
          </p:spPr>
        </p:sp>
        <p:sp>
          <p:nvSpPr>
            <p:cNvPr id="22564" name="Text Box 40"/>
            <p:cNvSpPr txBox="1"/>
            <p:nvPr/>
          </p:nvSpPr>
          <p:spPr>
            <a:xfrm>
              <a:off x="3252" y="606"/>
              <a:ext cx="688"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j</a:t>
              </a:r>
              <a:r>
                <a:rPr lang="en-US" altLang="zh-CN" sz="2400" b="1" i="1" dirty="0">
                  <a:solidFill>
                    <a:schemeClr val="bg1"/>
                  </a:solidFill>
                  <a:latin typeface="Times New Roman" panose="02020603050405020304" pitchFamily="18" charset="0"/>
                  <a:sym typeface="Symbol" panose="05050102010706020507" pitchFamily="18" charset="2"/>
                </a:rPr>
                <a:t> </a:t>
              </a: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graphicFrame>
          <p:nvGraphicFramePr>
            <p:cNvPr id="22565" name="Object 41"/>
            <p:cNvGraphicFramePr>
              <a:graphicFrameLocks noChangeAspect="1"/>
            </p:cNvGraphicFramePr>
            <p:nvPr/>
          </p:nvGraphicFramePr>
          <p:xfrm>
            <a:off x="3158" y="939"/>
            <a:ext cx="295" cy="360"/>
          </p:xfrm>
          <a:graphic>
            <a:graphicData uri="http://schemas.openxmlformats.org/presentationml/2006/ole">
              <mc:AlternateContent xmlns:mc="http://schemas.openxmlformats.org/markup-compatibility/2006">
                <mc:Choice xmlns:v="urn:schemas-microsoft-com:vml" Requires="v">
                  <p:oleObj spid="_x0000_s3137" name="" r:id="rId3" imgW="213995" imgH="262890" progId="Equation.3">
                    <p:embed/>
                  </p:oleObj>
                </mc:Choice>
                <mc:Fallback>
                  <p:oleObj name="" r:id="rId3" imgW="213995" imgH="262890" progId="Equation.3">
                    <p:embed/>
                    <p:pic>
                      <p:nvPicPr>
                        <p:cNvPr id="0" name="图片 3136"/>
                        <p:cNvPicPr/>
                        <p:nvPr/>
                      </p:nvPicPr>
                      <p:blipFill>
                        <a:blip r:embed="rId4">
                          <a:clrChange>
                            <a:clrFrom>
                              <a:srgbClr val="000000"/>
                            </a:clrFrom>
                            <a:clrTo>
                              <a:srgbClr val="FFFFFF"/>
                            </a:clrTo>
                          </a:clrChange>
                        </a:blip>
                        <a:stretch>
                          <a:fillRect/>
                        </a:stretch>
                      </p:blipFill>
                      <p:spPr>
                        <a:xfrm>
                          <a:off x="3158" y="939"/>
                          <a:ext cx="295" cy="360"/>
                        </a:xfrm>
                        <a:prstGeom prst="rect">
                          <a:avLst/>
                        </a:prstGeom>
                        <a:noFill/>
                        <a:ln w="38100">
                          <a:noFill/>
                          <a:miter/>
                        </a:ln>
                      </p:spPr>
                    </p:pic>
                  </p:oleObj>
                </mc:Fallback>
              </mc:AlternateContent>
            </a:graphicData>
          </a:graphic>
        </p:graphicFrame>
        <p:sp>
          <p:nvSpPr>
            <p:cNvPr id="22566" name="Text Box 42"/>
            <p:cNvSpPr txBox="1"/>
            <p:nvPr/>
          </p:nvSpPr>
          <p:spPr>
            <a:xfrm>
              <a:off x="2305" y="417"/>
              <a:ext cx="649"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j</a:t>
              </a:r>
              <a:r>
                <a:rPr lang="en-US" altLang="zh-CN" sz="2400" b="1" i="1" dirty="0">
                  <a:solidFill>
                    <a:schemeClr val="bg1"/>
                  </a:solidFill>
                  <a:latin typeface="Times New Roman" panose="02020603050405020304" pitchFamily="18" charset="0"/>
                  <a:sym typeface="Symbol" panose="05050102010706020507" pitchFamily="18" charset="2"/>
                </a:rPr>
                <a:t> </a:t>
              </a:r>
              <a:r>
                <a:rPr lang="en-US" altLang="zh-CN" sz="2400" b="1" i="1" dirty="0">
                  <a:solidFill>
                    <a:schemeClr val="bg1"/>
                  </a:solidFill>
                  <a:latin typeface="Times New Roman" panose="02020603050405020304" pitchFamily="18" charset="0"/>
                </a:rPr>
                <a:t>M</a:t>
              </a:r>
              <a:endParaRPr lang="en-US" altLang="zh-CN" sz="2400" b="1" dirty="0">
                <a:solidFill>
                  <a:schemeClr val="bg1"/>
                </a:solidFill>
                <a:latin typeface="Times New Roman" panose="02020603050405020304" pitchFamily="18" charset="0"/>
              </a:endParaRPr>
            </a:p>
          </p:txBody>
        </p:sp>
        <p:graphicFrame>
          <p:nvGraphicFramePr>
            <p:cNvPr id="22567" name="Object 43"/>
            <p:cNvGraphicFramePr>
              <a:graphicFrameLocks noChangeAspect="1"/>
            </p:cNvGraphicFramePr>
            <p:nvPr/>
          </p:nvGraphicFramePr>
          <p:xfrm>
            <a:off x="2425" y="1185"/>
            <a:ext cx="211" cy="360"/>
          </p:xfrm>
          <a:graphic>
            <a:graphicData uri="http://schemas.openxmlformats.org/presentationml/2006/ole">
              <mc:AlternateContent xmlns:mc="http://schemas.openxmlformats.org/markup-compatibility/2006">
                <mc:Choice xmlns:v="urn:schemas-microsoft-com:vml" Requires="v">
                  <p:oleObj spid="_x0000_s3139" name="" r:id="rId5" imgW="146050" imgH="262890" progId="Equation.3">
                    <p:embed/>
                  </p:oleObj>
                </mc:Choice>
                <mc:Fallback>
                  <p:oleObj name="" r:id="rId5" imgW="146050" imgH="262890" progId="Equation.3">
                    <p:embed/>
                    <p:pic>
                      <p:nvPicPr>
                        <p:cNvPr id="0" name="图片 3138"/>
                        <p:cNvPicPr/>
                        <p:nvPr/>
                      </p:nvPicPr>
                      <p:blipFill>
                        <a:blip r:embed="rId6">
                          <a:clrChange>
                            <a:clrFrom>
                              <a:srgbClr val="000000"/>
                            </a:clrFrom>
                            <a:clrTo>
                              <a:srgbClr val="FFFFFF"/>
                            </a:clrTo>
                          </a:clrChange>
                        </a:blip>
                        <a:stretch>
                          <a:fillRect/>
                        </a:stretch>
                      </p:blipFill>
                      <p:spPr>
                        <a:xfrm>
                          <a:off x="2425" y="1185"/>
                          <a:ext cx="211" cy="360"/>
                        </a:xfrm>
                        <a:prstGeom prst="rect">
                          <a:avLst/>
                        </a:prstGeom>
                        <a:noFill/>
                        <a:ln w="38100">
                          <a:noFill/>
                          <a:miter/>
                        </a:ln>
                      </p:spPr>
                    </p:pic>
                  </p:oleObj>
                </mc:Fallback>
              </mc:AlternateContent>
            </a:graphicData>
          </a:graphic>
        </p:graphicFrame>
        <p:graphicFrame>
          <p:nvGraphicFramePr>
            <p:cNvPr id="22568" name="Object 44"/>
            <p:cNvGraphicFramePr>
              <a:graphicFrameLocks noChangeAspect="1"/>
            </p:cNvGraphicFramePr>
            <p:nvPr/>
          </p:nvGraphicFramePr>
          <p:xfrm>
            <a:off x="1303" y="498"/>
            <a:ext cx="162" cy="342"/>
          </p:xfrm>
          <a:graphic>
            <a:graphicData uri="http://schemas.openxmlformats.org/presentationml/2006/ole">
              <mc:AlternateContent xmlns:mc="http://schemas.openxmlformats.org/markup-compatibility/2006">
                <mc:Choice xmlns:v="urn:schemas-microsoft-com:vml" Requires="v">
                  <p:oleObj spid="_x0000_s3138" name="" r:id="rId7" imgW="107315" imgH="252730" progId="Equation.3">
                    <p:embed/>
                  </p:oleObj>
                </mc:Choice>
                <mc:Fallback>
                  <p:oleObj name="" r:id="rId7" imgW="107315" imgH="252730" progId="Equation.3">
                    <p:embed/>
                    <p:pic>
                      <p:nvPicPr>
                        <p:cNvPr id="0" name="图片 3137"/>
                        <p:cNvPicPr/>
                        <p:nvPr/>
                      </p:nvPicPr>
                      <p:blipFill>
                        <a:blip r:embed="rId8">
                          <a:clrChange>
                            <a:clrFrom>
                              <a:srgbClr val="000000"/>
                            </a:clrFrom>
                            <a:clrTo>
                              <a:srgbClr val="FFFFFF"/>
                            </a:clrTo>
                          </a:clrChange>
                        </a:blip>
                        <a:stretch>
                          <a:fillRect/>
                        </a:stretch>
                      </p:blipFill>
                      <p:spPr>
                        <a:xfrm>
                          <a:off x="1303" y="498"/>
                          <a:ext cx="162" cy="342"/>
                        </a:xfrm>
                        <a:prstGeom prst="rect">
                          <a:avLst/>
                        </a:prstGeom>
                        <a:noFill/>
                        <a:ln w="38100">
                          <a:noFill/>
                          <a:miter/>
                        </a:ln>
                      </p:spPr>
                    </p:pic>
                  </p:oleObj>
                </mc:Fallback>
              </mc:AlternateContent>
            </a:graphicData>
          </a:graphic>
        </p:graphicFrame>
      </p:grpSp>
      <p:sp>
        <p:nvSpPr>
          <p:cNvPr id="26669" name="Text Box 45"/>
          <p:cNvSpPr txBox="1"/>
          <p:nvPr/>
        </p:nvSpPr>
        <p:spPr>
          <a:xfrm>
            <a:off x="5651500" y="1917700"/>
            <a:ext cx="585788" cy="519113"/>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FFFF00"/>
                </a:solidFill>
                <a:latin typeface="Times New Roman" panose="02020603050405020304" pitchFamily="18" charset="0"/>
                <a:sym typeface="Symbol" panose="05050102010706020507" pitchFamily="18" charset="2"/>
              </a:rPr>
              <a:t></a:t>
            </a:r>
            <a:endParaRPr lang="en-US" altLang="zh-CN" sz="2800" b="1" dirty="0">
              <a:solidFill>
                <a:srgbClr val="FFFF00"/>
              </a:solidFill>
              <a:latin typeface="Times New Roman" panose="02020603050405020304" pitchFamily="18" charset="0"/>
            </a:endParaRPr>
          </a:p>
        </p:txBody>
      </p:sp>
      <p:sp>
        <p:nvSpPr>
          <p:cNvPr id="26670" name="Text Box 46"/>
          <p:cNvSpPr txBox="1"/>
          <p:nvPr/>
        </p:nvSpPr>
        <p:spPr>
          <a:xfrm>
            <a:off x="3203575" y="1917700"/>
            <a:ext cx="623888" cy="519113"/>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FFFF00"/>
                </a:solidFill>
                <a:latin typeface="Times New Roman" panose="02020603050405020304" pitchFamily="18" charset="0"/>
                <a:sym typeface="Symbol" panose="05050102010706020507" pitchFamily="18" charset="2"/>
              </a:rPr>
              <a:t></a:t>
            </a:r>
            <a:endParaRPr lang="en-US" altLang="zh-CN" sz="2800" b="1" dirty="0">
              <a:solidFill>
                <a:srgbClr val="FFFF00"/>
              </a:solidFill>
              <a:latin typeface="Times New Roman" panose="02020603050405020304" pitchFamily="18" charset="0"/>
            </a:endParaRPr>
          </a:p>
        </p:txBody>
      </p:sp>
      <p:graphicFrame>
        <p:nvGraphicFramePr>
          <p:cNvPr id="26671" name="Object 47"/>
          <p:cNvGraphicFramePr>
            <a:graphicFrameLocks noChangeAspect="1"/>
          </p:cNvGraphicFramePr>
          <p:nvPr/>
        </p:nvGraphicFramePr>
        <p:xfrm>
          <a:off x="1331913" y="3105150"/>
          <a:ext cx="5805487" cy="800100"/>
        </p:xfrm>
        <a:graphic>
          <a:graphicData uri="http://schemas.openxmlformats.org/presentationml/2006/ole">
            <mc:AlternateContent xmlns:mc="http://schemas.openxmlformats.org/markup-compatibility/2006">
              <mc:Choice xmlns:v="urn:schemas-microsoft-com:vml" Requires="v">
                <p:oleObj spid="_x0000_s3140" name="" r:id="rId9" imgW="2227580" imgH="292100" progId="Equation.3">
                  <p:embed/>
                </p:oleObj>
              </mc:Choice>
              <mc:Fallback>
                <p:oleObj name="" r:id="rId9" imgW="2227580" imgH="292100" progId="Equation.3">
                  <p:embed/>
                  <p:pic>
                    <p:nvPicPr>
                      <p:cNvPr id="0" name="图片 3139"/>
                      <p:cNvPicPr/>
                      <p:nvPr/>
                    </p:nvPicPr>
                    <p:blipFill>
                      <a:blip r:embed="rId10">
                        <a:clrChange>
                          <a:clrFrom>
                            <a:srgbClr val="000000"/>
                          </a:clrFrom>
                          <a:clrTo>
                            <a:srgbClr val="FFFFFF"/>
                          </a:clrTo>
                        </a:clrChange>
                      </a:blip>
                      <a:stretch>
                        <a:fillRect/>
                      </a:stretch>
                    </p:blipFill>
                    <p:spPr>
                      <a:xfrm>
                        <a:off x="1331913" y="3105150"/>
                        <a:ext cx="5805487" cy="800100"/>
                      </a:xfrm>
                      <a:prstGeom prst="rect">
                        <a:avLst/>
                      </a:prstGeom>
                      <a:noFill/>
                      <a:ln w="38100">
                        <a:noFill/>
                        <a:miter/>
                      </a:ln>
                    </p:spPr>
                  </p:pic>
                </p:oleObj>
              </mc:Fallback>
            </mc:AlternateContent>
          </a:graphicData>
        </a:graphic>
      </p:graphicFrame>
      <p:sp>
        <p:nvSpPr>
          <p:cNvPr id="26672" name="Text Box 48"/>
          <p:cNvSpPr txBox="1"/>
          <p:nvPr/>
        </p:nvSpPr>
        <p:spPr>
          <a:xfrm>
            <a:off x="5645150" y="3248025"/>
            <a:ext cx="503238" cy="641350"/>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3600" b="1" dirty="0">
                <a:solidFill>
                  <a:srgbClr val="FF3300"/>
                </a:solidFill>
                <a:latin typeface="Times New Roman" panose="02020603050405020304" pitchFamily="18" charset="0"/>
              </a:rPr>
              <a:t>+</a:t>
            </a:r>
            <a:endParaRPr lang="en-US" altLang="zh-CN" sz="3600" b="1" dirty="0">
              <a:solidFill>
                <a:srgbClr val="FF3300"/>
              </a:solidFill>
              <a:latin typeface="Times New Roman" panose="02020603050405020304" pitchFamily="18" charset="0"/>
            </a:endParaRPr>
          </a:p>
        </p:txBody>
      </p:sp>
      <p:sp>
        <p:nvSpPr>
          <p:cNvPr id="26673" name="Text Box 49"/>
          <p:cNvSpPr txBox="1"/>
          <p:nvPr/>
        </p:nvSpPr>
        <p:spPr>
          <a:xfrm>
            <a:off x="5645150" y="3321050"/>
            <a:ext cx="550863" cy="6413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3600" b="1" dirty="0">
                <a:solidFill>
                  <a:srgbClr val="FF3300"/>
                </a:solidFill>
                <a:latin typeface="Times New Roman" panose="02020603050405020304" pitchFamily="18" charset="0"/>
              </a:rPr>
              <a:t>–</a:t>
            </a:r>
            <a:endParaRPr lang="en-US" altLang="zh-CN" sz="3600" b="1" dirty="0">
              <a:solidFill>
                <a:srgbClr val="FF3300"/>
              </a:solidFill>
              <a:latin typeface="Times New Roman" panose="02020603050405020304" pitchFamily="18" charset="0"/>
            </a:endParaRPr>
          </a:p>
        </p:txBody>
      </p:sp>
      <p:sp>
        <p:nvSpPr>
          <p:cNvPr id="26735" name="Rectangle 111"/>
          <p:cNvSpPr/>
          <p:nvPr/>
        </p:nvSpPr>
        <p:spPr>
          <a:xfrm>
            <a:off x="539750" y="5121275"/>
            <a:ext cx="7848600" cy="1339850"/>
          </a:xfrm>
          <a:prstGeom prst="rect">
            <a:avLst/>
          </a:prstGeom>
          <a:noFill/>
          <a:ln w="28575" cap="flat" cmpd="sng">
            <a:solidFill>
              <a:srgbClr val="FF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b="1" dirty="0">
                <a:solidFill>
                  <a:schemeClr val="bg1"/>
                </a:solidFill>
                <a:latin typeface="Times New Roman" panose="02020603050405020304" pitchFamily="18" charset="0"/>
              </a:rPr>
              <a:t>欲消串联互感，顺串</a:t>
            </a:r>
            <a:r>
              <a:rPr lang="en-US" altLang="zh-CN" sz="2800" b="1" dirty="0">
                <a:solidFill>
                  <a:schemeClr val="bg1"/>
                </a:solidFill>
                <a:latin typeface="Times New Roman" panose="02020603050405020304" pitchFamily="18" charset="0"/>
              </a:rPr>
              <a:t>(</a:t>
            </a:r>
            <a:r>
              <a:rPr lang="zh-CN" altLang="en-US" sz="2400" b="1" dirty="0">
                <a:solidFill>
                  <a:srgbClr val="FFFF00"/>
                </a:solidFill>
                <a:latin typeface="Times New Roman" panose="02020603050405020304" pitchFamily="18" charset="0"/>
              </a:rPr>
              <a:t>异名端相接</a:t>
            </a:r>
            <a:r>
              <a:rPr lang="en-US" altLang="zh-CN" sz="2800" b="1" dirty="0">
                <a:solidFill>
                  <a:schemeClr val="bg1"/>
                </a:solidFill>
                <a:latin typeface="Times New Roman" panose="02020603050405020304" pitchFamily="18" charset="0"/>
              </a:rPr>
              <a:t>)</a:t>
            </a:r>
            <a:r>
              <a:rPr lang="zh-CN" altLang="en-US" b="1" dirty="0">
                <a:solidFill>
                  <a:schemeClr val="bg1"/>
                </a:solidFill>
                <a:latin typeface="Times New Roman" panose="02020603050405020304" pitchFamily="18" charset="0"/>
              </a:rPr>
              <a:t>为加，</a:t>
            </a:r>
            <a:endParaRPr lang="zh-CN" altLang="en-US" b="1" dirty="0">
              <a:solidFill>
                <a:schemeClr val="bg1"/>
              </a:solidFill>
              <a:latin typeface="Times New Roman" panose="02020603050405020304" pitchFamily="18" charset="0"/>
            </a:endParaRPr>
          </a:p>
          <a:p>
            <a:pPr marL="0" lvl="0" indent="0" eaLnBrk="1" hangingPunct="1">
              <a:spcBef>
                <a:spcPct val="50000"/>
              </a:spcBef>
              <a:buNone/>
            </a:pPr>
            <a:r>
              <a:rPr lang="zh-CN" altLang="en-US" b="1" dirty="0">
                <a:solidFill>
                  <a:schemeClr val="bg1"/>
                </a:solidFill>
                <a:latin typeface="Times New Roman" panose="02020603050405020304" pitchFamily="18" charset="0"/>
              </a:rPr>
              <a:t>反串</a:t>
            </a:r>
            <a:r>
              <a:rPr lang="en-US" altLang="zh-CN" sz="2400" b="1" dirty="0">
                <a:solidFill>
                  <a:schemeClr val="bg1"/>
                </a:solidFill>
                <a:ea typeface="仿宋_GB2312" pitchFamily="49" charset="-122"/>
              </a:rPr>
              <a:t>(</a:t>
            </a:r>
            <a:r>
              <a:rPr lang="zh-CN" altLang="en-US" sz="2400" b="1" dirty="0">
                <a:solidFill>
                  <a:srgbClr val="FFFF00"/>
                </a:solidFill>
                <a:ea typeface="仿宋_GB2312" pitchFamily="49" charset="-122"/>
              </a:rPr>
              <a:t>同名端相接</a:t>
            </a:r>
            <a:r>
              <a:rPr lang="en-US" altLang="zh-CN" sz="2400" b="1" dirty="0">
                <a:solidFill>
                  <a:schemeClr val="bg1"/>
                </a:solidFill>
                <a:ea typeface="仿宋_GB2312" pitchFamily="49" charset="-122"/>
              </a:rPr>
              <a:t>)</a:t>
            </a:r>
            <a:r>
              <a:rPr lang="zh-CN" altLang="en-US" b="1" dirty="0">
                <a:solidFill>
                  <a:schemeClr val="bg1"/>
                </a:solidFill>
                <a:latin typeface="Times New Roman" panose="02020603050405020304" pitchFamily="18" charset="0"/>
              </a:rPr>
              <a:t>为减。</a:t>
            </a:r>
            <a:r>
              <a:rPr lang="en-US" altLang="zh-CN" b="1" dirty="0">
                <a:solidFill>
                  <a:schemeClr val="bg1"/>
                </a:solidFill>
                <a:latin typeface="Times New Roman" panose="02020603050405020304" pitchFamily="18" charset="0"/>
              </a:rPr>
              <a:t>——</a:t>
            </a:r>
            <a:r>
              <a:rPr lang="zh-CN" altLang="en-US" sz="2800" b="1" dirty="0">
                <a:solidFill>
                  <a:srgbClr val="FFFF00"/>
                </a:solidFill>
                <a:latin typeface="Times New Roman" panose="02020603050405020304" pitchFamily="18" charset="0"/>
                <a:ea typeface="楷体_GB2312" pitchFamily="49" charset="-122"/>
              </a:rPr>
              <a:t>同减异加</a:t>
            </a:r>
            <a:endParaRPr lang="zh-CN" altLang="en-US" sz="2800" b="1" dirty="0">
              <a:solidFill>
                <a:srgbClr val="FFFF00"/>
              </a:solidFill>
              <a:latin typeface="Times New Roman" panose="02020603050405020304" pitchFamily="18" charset="0"/>
              <a:ea typeface="楷体_GB2312" pitchFamily="49" charset="-122"/>
            </a:endParaRPr>
          </a:p>
        </p:txBody>
      </p:sp>
      <p:sp>
        <p:nvSpPr>
          <p:cNvPr id="26737" name="Rectangle 113"/>
          <p:cNvSpPr/>
          <p:nvPr/>
        </p:nvSpPr>
        <p:spPr>
          <a:xfrm>
            <a:off x="395288" y="4221163"/>
            <a:ext cx="403225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b="1" dirty="0">
                <a:solidFill>
                  <a:schemeClr val="bg1"/>
                </a:solidFill>
                <a:latin typeface="Times New Roman" panose="02020603050405020304" pitchFamily="18" charset="0"/>
              </a:rPr>
              <a:t>串联互感消去法字诀</a:t>
            </a:r>
            <a:endParaRPr lang="zh-CN" altLang="en-US" b="1"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 calcmode="lin" valueType="num">
                                      <p:cBhvr additive="base">
                                        <p:cTn id="7" dur="500" fill="hold"/>
                                        <p:tgtEl>
                                          <p:spTgt spid="26628"/>
                                        </p:tgtEl>
                                        <p:attrNameLst>
                                          <p:attrName>ppt_x</p:attrName>
                                        </p:attrNameLst>
                                      </p:cBhvr>
                                      <p:tavLst>
                                        <p:tav tm="0">
                                          <p:val>
                                            <p:strVal val="0-#ppt_w/2"/>
                                          </p:val>
                                        </p:tav>
                                        <p:tav tm="100000">
                                          <p:val>
                                            <p:strVal val="#ppt_x"/>
                                          </p:val>
                                        </p:tav>
                                      </p:tavLst>
                                    </p:anim>
                                    <p:anim calcmode="lin" valueType="num">
                                      <p:cBhvr additive="base">
                                        <p:cTn id="8" dur="500" fill="hold"/>
                                        <p:tgtEl>
                                          <p:spTgt spid="266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6631"/>
                                        </p:tgtEl>
                                        <p:attrNameLst>
                                          <p:attrName>style.visibility</p:attrName>
                                        </p:attrNameLst>
                                      </p:cBhvr>
                                      <p:to>
                                        <p:strVal val="visible"/>
                                      </p:to>
                                    </p:set>
                                    <p:animEffect transition="in" filter="wipe(up)">
                                      <p:cBhvr>
                                        <p:cTn id="13" dur="2000"/>
                                        <p:tgtEl>
                                          <p:spTgt spid="266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6671"/>
                                        </p:tgtEl>
                                        <p:attrNameLst>
                                          <p:attrName>style.visibility</p:attrName>
                                        </p:attrNameLst>
                                      </p:cBhvr>
                                      <p:to>
                                        <p:strVal val="visible"/>
                                      </p:to>
                                    </p:set>
                                    <p:animEffect transition="in" filter="wipe(left)">
                                      <p:cBhvr>
                                        <p:cTn id="18" dur="2000"/>
                                        <p:tgtEl>
                                          <p:spTgt spid="26671"/>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32" fill="hold" nodeType="clickEffect">
                                  <p:stCondLst>
                                    <p:cond delay="0"/>
                                  </p:stCondLst>
                                  <p:childTnLst>
                                    <p:set>
                                      <p:cBhvr>
                                        <p:cTn id="22" dur="1" fill="hold">
                                          <p:stCondLst>
                                            <p:cond delay="0"/>
                                          </p:stCondLst>
                                        </p:cTn>
                                        <p:tgtEl>
                                          <p:spTgt spid="26719"/>
                                        </p:tgtEl>
                                        <p:attrNameLst>
                                          <p:attrName>style.visibility</p:attrName>
                                        </p:attrNameLst>
                                      </p:cBhvr>
                                      <p:to>
                                        <p:strVal val="visible"/>
                                      </p:to>
                                    </p:set>
                                    <p:anim calcmode="lin" valueType="num">
                                      <p:cBhvr>
                                        <p:cTn id="23" dur="500" fill="hold"/>
                                        <p:tgtEl>
                                          <p:spTgt spid="26719"/>
                                        </p:tgtEl>
                                        <p:attrNameLst>
                                          <p:attrName>ppt_w</p:attrName>
                                        </p:attrNameLst>
                                      </p:cBhvr>
                                      <p:tavLst>
                                        <p:tav tm="0">
                                          <p:val>
                                            <p:strVal val="4*#ppt_w"/>
                                          </p:val>
                                        </p:tav>
                                        <p:tav tm="100000">
                                          <p:val>
                                            <p:strVal val="#ppt_w"/>
                                          </p:val>
                                        </p:tav>
                                      </p:tavLst>
                                    </p:anim>
                                    <p:anim calcmode="lin" valueType="num">
                                      <p:cBhvr>
                                        <p:cTn id="24" dur="500" fill="hold"/>
                                        <p:tgtEl>
                                          <p:spTgt spid="26719"/>
                                        </p:tgtEl>
                                        <p:attrNameLst>
                                          <p:attrName>ppt_h</p:attrName>
                                        </p:attrNameLst>
                                      </p:cBhvr>
                                      <p:tavLst>
                                        <p:tav tm="0">
                                          <p:val>
                                            <p:strVal val="4*#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32" fill="hold" grpId="0" nodeType="clickEffect">
                                  <p:stCondLst>
                                    <p:cond delay="0"/>
                                  </p:stCondLst>
                                  <p:childTnLst>
                                    <p:set>
                                      <p:cBhvr>
                                        <p:cTn id="28" dur="1" fill="hold">
                                          <p:stCondLst>
                                            <p:cond delay="0"/>
                                          </p:stCondLst>
                                        </p:cTn>
                                        <p:tgtEl>
                                          <p:spTgt spid="26672"/>
                                        </p:tgtEl>
                                        <p:attrNameLst>
                                          <p:attrName>style.visibility</p:attrName>
                                        </p:attrNameLst>
                                      </p:cBhvr>
                                      <p:to>
                                        <p:strVal val="visible"/>
                                      </p:to>
                                    </p:set>
                                    <p:anim calcmode="lin" valueType="num">
                                      <p:cBhvr>
                                        <p:cTn id="29" dur="1000" fill="hold"/>
                                        <p:tgtEl>
                                          <p:spTgt spid="26672"/>
                                        </p:tgtEl>
                                        <p:attrNameLst>
                                          <p:attrName>ppt_w</p:attrName>
                                        </p:attrNameLst>
                                      </p:cBhvr>
                                      <p:tavLst>
                                        <p:tav tm="0">
                                          <p:val>
                                            <p:strVal val="4*#ppt_w"/>
                                          </p:val>
                                        </p:tav>
                                        <p:tav tm="100000">
                                          <p:val>
                                            <p:strVal val="#ppt_w"/>
                                          </p:val>
                                        </p:tav>
                                      </p:tavLst>
                                    </p:anim>
                                    <p:anim calcmode="lin" valueType="num">
                                      <p:cBhvr>
                                        <p:cTn id="30" dur="1000" fill="hold"/>
                                        <p:tgtEl>
                                          <p:spTgt spid="26672"/>
                                        </p:tgtEl>
                                        <p:attrNameLst>
                                          <p:attrName>ppt_h</p:attrName>
                                        </p:attrNameLst>
                                      </p:cBhvr>
                                      <p:tavLst>
                                        <p:tav tm="0">
                                          <p:val>
                                            <p:strVal val="4*#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5" presetClass="entr" presetSubtype="0" fill="hold" grpId="0" nodeType="clickEffect">
                                  <p:stCondLst>
                                    <p:cond delay="0"/>
                                  </p:stCondLst>
                                  <p:childTnLst>
                                    <p:set>
                                      <p:cBhvr>
                                        <p:cTn id="34" dur="1" fill="hold">
                                          <p:stCondLst>
                                            <p:cond delay="0"/>
                                          </p:stCondLst>
                                        </p:cTn>
                                        <p:tgtEl>
                                          <p:spTgt spid="26670"/>
                                        </p:tgtEl>
                                        <p:attrNameLst>
                                          <p:attrName>style.visibility</p:attrName>
                                        </p:attrNameLst>
                                      </p:cBhvr>
                                      <p:to>
                                        <p:strVal val="visible"/>
                                      </p:to>
                                    </p:set>
                                    <p:anim calcmode="lin" valueType="num">
                                      <p:cBhvr>
                                        <p:cTn id="35" dur="1000" fill="hold"/>
                                        <p:tgtEl>
                                          <p:spTgt spid="26670"/>
                                        </p:tgtEl>
                                        <p:attrNameLst>
                                          <p:attrName>ppt_w</p:attrName>
                                        </p:attrNameLst>
                                      </p:cBhvr>
                                      <p:tavLst>
                                        <p:tav tm="0">
                                          <p:val>
                                            <p:fltVal val="0.000000"/>
                                          </p:val>
                                        </p:tav>
                                        <p:tav tm="100000">
                                          <p:val>
                                            <p:strVal val="#ppt_w"/>
                                          </p:val>
                                        </p:tav>
                                      </p:tavLst>
                                    </p:anim>
                                    <p:anim calcmode="lin" valueType="num">
                                      <p:cBhvr>
                                        <p:cTn id="36" dur="1000" fill="hold"/>
                                        <p:tgtEl>
                                          <p:spTgt spid="26670"/>
                                        </p:tgtEl>
                                        <p:attrNameLst>
                                          <p:attrName>ppt_h</p:attrName>
                                        </p:attrNameLst>
                                      </p:cBhvr>
                                      <p:tavLst>
                                        <p:tav tm="0">
                                          <p:val>
                                            <p:fltVal val="0.000000"/>
                                          </p:val>
                                        </p:tav>
                                        <p:tav tm="100000">
                                          <p:val>
                                            <p:strVal val="#ppt_h"/>
                                          </p:val>
                                        </p:tav>
                                      </p:tavLst>
                                    </p:anim>
                                    <p:anim calcmode="lin" valueType="num">
                                      <p:cBhvr>
                                        <p:cTn id="37" dur="1000" fill="hold"/>
                                        <p:tgtEl>
                                          <p:spTgt spid="26670"/>
                                        </p:tgtEl>
                                        <p:attrNameLst>
                                          <p:attrName>ppt_x</p:attrName>
                                        </p:attrNameLst>
                                      </p:cBhvr>
                                      <p:tavLst>
                                        <p:tav tm="0" fmla="#ppt_x+(cos(-2*pi*(1-$))*-#ppt_x-sin(-2*pi*(1-$))*(1-#ppt_y))*(1-$)">
                                          <p:val>
                                            <p:fltVal val="0.000000"/>
                                          </p:val>
                                        </p:tav>
                                        <p:tav tm="100000">
                                          <p:val>
                                            <p:fltVal val="1.000000"/>
                                          </p:val>
                                        </p:tav>
                                      </p:tavLst>
                                    </p:anim>
                                    <p:anim calcmode="lin" valueType="num">
                                      <p:cBhvr>
                                        <p:cTn id="38" dur="1000" fill="hold"/>
                                        <p:tgtEl>
                                          <p:spTgt spid="26670"/>
                                        </p:tgtEl>
                                        <p:attrNameLst>
                                          <p:attrName>ppt_y</p:attrName>
                                        </p:attrNameLst>
                                      </p:cBhvr>
                                      <p:tavLst>
                                        <p:tav tm="0" fmla="#ppt_y+(sin(-2*pi*(1-$))*-#ppt_x+cos(-2*pi*(1-$))*(1-#ppt_y))*(1-$)">
                                          <p:val>
                                            <p:fltVal val="0.000000"/>
                                          </p:val>
                                        </p:tav>
                                        <p:tav tm="100000">
                                          <p:val>
                                            <p:fltVal val="1.000000"/>
                                          </p:val>
                                        </p:tav>
                                      </p:tavLst>
                                    </p:anim>
                                  </p:childTnLst>
                                </p:cTn>
                              </p:par>
                            </p:childTnLst>
                          </p:cTn>
                        </p:par>
                        <p:par>
                          <p:cTn id="39" fill="hold">
                            <p:stCondLst>
                              <p:cond delay="1000"/>
                            </p:stCondLst>
                            <p:childTnLst>
                              <p:par>
                                <p:cTn id="40" presetID="15" presetClass="entr" presetSubtype="0" fill="hold" grpId="0" nodeType="afterEffect">
                                  <p:stCondLst>
                                    <p:cond delay="0"/>
                                  </p:stCondLst>
                                  <p:childTnLst>
                                    <p:set>
                                      <p:cBhvr>
                                        <p:cTn id="41" dur="1" fill="hold">
                                          <p:stCondLst>
                                            <p:cond delay="0"/>
                                          </p:stCondLst>
                                        </p:cTn>
                                        <p:tgtEl>
                                          <p:spTgt spid="26669"/>
                                        </p:tgtEl>
                                        <p:attrNameLst>
                                          <p:attrName>style.visibility</p:attrName>
                                        </p:attrNameLst>
                                      </p:cBhvr>
                                      <p:to>
                                        <p:strVal val="visible"/>
                                      </p:to>
                                    </p:set>
                                    <p:anim calcmode="lin" valueType="num">
                                      <p:cBhvr>
                                        <p:cTn id="42" dur="1000" fill="hold"/>
                                        <p:tgtEl>
                                          <p:spTgt spid="26669"/>
                                        </p:tgtEl>
                                        <p:attrNameLst>
                                          <p:attrName>ppt_w</p:attrName>
                                        </p:attrNameLst>
                                      </p:cBhvr>
                                      <p:tavLst>
                                        <p:tav tm="0">
                                          <p:val>
                                            <p:fltVal val="0.000000"/>
                                          </p:val>
                                        </p:tav>
                                        <p:tav tm="100000">
                                          <p:val>
                                            <p:strVal val="#ppt_w"/>
                                          </p:val>
                                        </p:tav>
                                      </p:tavLst>
                                    </p:anim>
                                    <p:anim calcmode="lin" valueType="num">
                                      <p:cBhvr>
                                        <p:cTn id="43" dur="1000" fill="hold"/>
                                        <p:tgtEl>
                                          <p:spTgt spid="26669"/>
                                        </p:tgtEl>
                                        <p:attrNameLst>
                                          <p:attrName>ppt_h</p:attrName>
                                        </p:attrNameLst>
                                      </p:cBhvr>
                                      <p:tavLst>
                                        <p:tav tm="0">
                                          <p:val>
                                            <p:fltVal val="0.000000"/>
                                          </p:val>
                                        </p:tav>
                                        <p:tav tm="100000">
                                          <p:val>
                                            <p:strVal val="#ppt_h"/>
                                          </p:val>
                                        </p:tav>
                                      </p:tavLst>
                                    </p:anim>
                                    <p:anim calcmode="lin" valueType="num">
                                      <p:cBhvr>
                                        <p:cTn id="44" dur="1000" fill="hold"/>
                                        <p:tgtEl>
                                          <p:spTgt spid="26669"/>
                                        </p:tgtEl>
                                        <p:attrNameLst>
                                          <p:attrName>ppt_x</p:attrName>
                                        </p:attrNameLst>
                                      </p:cBhvr>
                                      <p:tavLst>
                                        <p:tav tm="0" fmla="#ppt_x+(cos(-2*pi*(1-$))*-#ppt_x-sin(-2*pi*(1-$))*(1-#ppt_y))*(1-$)">
                                          <p:val>
                                            <p:fltVal val="0.000000"/>
                                          </p:val>
                                        </p:tav>
                                        <p:tav tm="100000">
                                          <p:val>
                                            <p:fltVal val="1.000000"/>
                                          </p:val>
                                        </p:tav>
                                      </p:tavLst>
                                    </p:anim>
                                    <p:anim calcmode="lin" valueType="num">
                                      <p:cBhvr>
                                        <p:cTn id="45" dur="1000" fill="hold"/>
                                        <p:tgtEl>
                                          <p:spTgt spid="26669"/>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46" fill="hold">
                      <p:stCondLst>
                        <p:cond delay="indefinite"/>
                      </p:stCondLst>
                      <p:childTnLst>
                        <p:par>
                          <p:cTn id="47" fill="hold">
                            <p:stCondLst>
                              <p:cond delay="0"/>
                            </p:stCondLst>
                            <p:childTnLst>
                              <p:par>
                                <p:cTn id="48" presetID="23" presetClass="entr" presetSubtype="32" fill="hold" grpId="0" nodeType="clickEffect">
                                  <p:stCondLst>
                                    <p:cond delay="0"/>
                                  </p:stCondLst>
                                  <p:childTnLst>
                                    <p:set>
                                      <p:cBhvr>
                                        <p:cTn id="49" dur="1" fill="hold">
                                          <p:stCondLst>
                                            <p:cond delay="0"/>
                                          </p:stCondLst>
                                        </p:cTn>
                                        <p:tgtEl>
                                          <p:spTgt spid="26673"/>
                                        </p:tgtEl>
                                        <p:attrNameLst>
                                          <p:attrName>style.visibility</p:attrName>
                                        </p:attrNameLst>
                                      </p:cBhvr>
                                      <p:to>
                                        <p:strVal val="visible"/>
                                      </p:to>
                                    </p:set>
                                    <p:anim calcmode="lin" valueType="num">
                                      <p:cBhvr>
                                        <p:cTn id="50" dur="1000" fill="hold"/>
                                        <p:tgtEl>
                                          <p:spTgt spid="26673"/>
                                        </p:tgtEl>
                                        <p:attrNameLst>
                                          <p:attrName>ppt_w</p:attrName>
                                        </p:attrNameLst>
                                      </p:cBhvr>
                                      <p:tavLst>
                                        <p:tav tm="0">
                                          <p:val>
                                            <p:strVal val="4*#ppt_w"/>
                                          </p:val>
                                        </p:tav>
                                        <p:tav tm="100000">
                                          <p:val>
                                            <p:strVal val="#ppt_w"/>
                                          </p:val>
                                        </p:tav>
                                      </p:tavLst>
                                    </p:anim>
                                    <p:anim calcmode="lin" valueType="num">
                                      <p:cBhvr>
                                        <p:cTn id="51" dur="1000" fill="hold"/>
                                        <p:tgtEl>
                                          <p:spTgt spid="26673"/>
                                        </p:tgtEl>
                                        <p:attrNameLst>
                                          <p:attrName>ppt_h</p:attrName>
                                        </p:attrNameLst>
                                      </p:cBhvr>
                                      <p:tavLst>
                                        <p:tav tm="0">
                                          <p:val>
                                            <p:strVal val="4*#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26737"/>
                                        </p:tgtEl>
                                        <p:attrNameLst>
                                          <p:attrName>style.visibility</p:attrName>
                                        </p:attrNameLst>
                                      </p:cBhvr>
                                      <p:to>
                                        <p:strVal val="visible"/>
                                      </p:to>
                                    </p:set>
                                    <p:anim calcmode="lin" valueType="num">
                                      <p:cBhvr additive="base">
                                        <p:cTn id="56" dur="500" fill="hold"/>
                                        <p:tgtEl>
                                          <p:spTgt spid="26737"/>
                                        </p:tgtEl>
                                        <p:attrNameLst>
                                          <p:attrName>ppt_x</p:attrName>
                                        </p:attrNameLst>
                                      </p:cBhvr>
                                      <p:tavLst>
                                        <p:tav tm="0">
                                          <p:val>
                                            <p:strVal val="0-#ppt_w/2"/>
                                          </p:val>
                                        </p:tav>
                                        <p:tav tm="100000">
                                          <p:val>
                                            <p:strVal val="#ppt_x"/>
                                          </p:val>
                                        </p:tav>
                                      </p:tavLst>
                                    </p:anim>
                                    <p:anim calcmode="lin" valueType="num">
                                      <p:cBhvr additive="base">
                                        <p:cTn id="57" dur="500" fill="hold"/>
                                        <p:tgtEl>
                                          <p:spTgt spid="26737"/>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6" presetClass="entr" presetSubtype="42" fill="hold" grpId="0" nodeType="clickEffect">
                                  <p:stCondLst>
                                    <p:cond delay="0"/>
                                  </p:stCondLst>
                                  <p:iterate type="lt">
                                    <p:tmPct val="100000"/>
                                  </p:iterate>
                                  <p:childTnLst>
                                    <p:set>
                                      <p:cBhvr>
                                        <p:cTn id="61" dur="1" fill="hold">
                                          <p:stCondLst>
                                            <p:cond delay="0"/>
                                          </p:stCondLst>
                                        </p:cTn>
                                        <p:tgtEl>
                                          <p:spTgt spid="26735"/>
                                        </p:tgtEl>
                                        <p:attrNameLst>
                                          <p:attrName>style.visibility</p:attrName>
                                        </p:attrNameLst>
                                      </p:cBhvr>
                                      <p:to>
                                        <p:strVal val="visible"/>
                                      </p:to>
                                    </p:set>
                                    <p:animEffect transition="in" filter="barn(outHorizontal)">
                                      <p:cBhvr>
                                        <p:cTn id="62" dur="75"/>
                                        <p:tgtEl>
                                          <p:spTgt spid="26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P spid="26669" grpId="0"/>
      <p:bldP spid="26670" grpId="0"/>
      <p:bldP spid="26672" grpId="0"/>
      <p:bldP spid="26673" grpId="0"/>
      <p:bldP spid="26735" grpId="0" animBg="1"/>
      <p:bldP spid="2673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4" name="Text Box 4"/>
          <p:cNvSpPr txBox="1"/>
          <p:nvPr/>
        </p:nvSpPr>
        <p:spPr>
          <a:xfrm>
            <a:off x="611188" y="1196975"/>
            <a:ext cx="4789487" cy="457200"/>
          </a:xfrm>
          <a:prstGeom prst="rect">
            <a:avLst/>
          </a:prstGeom>
          <a:solidFill>
            <a:srgbClr val="008080"/>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FFFF00"/>
                </a:solidFill>
                <a:latin typeface="Times New Roman" panose="02020603050405020304" pitchFamily="18" charset="0"/>
              </a:rPr>
              <a:t>（</a:t>
            </a:r>
            <a:r>
              <a:rPr lang="en-US" altLang="zh-CN" sz="2400" b="1" dirty="0">
                <a:solidFill>
                  <a:srgbClr val="FFFF00"/>
                </a:solidFill>
                <a:latin typeface="Times New Roman" panose="02020603050405020304" pitchFamily="18" charset="0"/>
              </a:rPr>
              <a:t>1</a:t>
            </a:r>
            <a:r>
              <a:rPr lang="zh-CN" altLang="en-US" sz="2400" b="1" dirty="0">
                <a:solidFill>
                  <a:srgbClr val="FFFF00"/>
                </a:solidFill>
                <a:latin typeface="Times New Roman" panose="02020603050405020304" pitchFamily="18" charset="0"/>
              </a:rPr>
              <a:t>）  同侧并联</a:t>
            </a:r>
            <a:r>
              <a:rPr lang="en-US" altLang="zh-CN" sz="2400" b="1" dirty="0">
                <a:solidFill>
                  <a:srgbClr val="FFFF00"/>
                </a:solidFill>
                <a:latin typeface="Times New Roman" panose="02020603050405020304" pitchFamily="18" charset="0"/>
              </a:rPr>
              <a:t>:</a:t>
            </a:r>
            <a:r>
              <a:rPr lang="zh-CN" altLang="en-US" sz="2400" b="1" dirty="0">
                <a:solidFill>
                  <a:schemeClr val="bg1"/>
                </a:solidFill>
                <a:ea typeface="仿宋_GB2312" pitchFamily="49" charset="-122"/>
              </a:rPr>
              <a:t>同名端分别相联</a:t>
            </a:r>
            <a:endParaRPr lang="zh-CN" altLang="en-US" sz="2400" b="1" dirty="0">
              <a:solidFill>
                <a:schemeClr val="bg1"/>
              </a:solidFill>
              <a:ea typeface="仿宋_GB2312" pitchFamily="49" charset="-122"/>
            </a:endParaRPr>
          </a:p>
        </p:txBody>
      </p:sp>
      <p:graphicFrame>
        <p:nvGraphicFramePr>
          <p:cNvPr id="25605" name="Object 5"/>
          <p:cNvGraphicFramePr>
            <a:graphicFrameLocks noChangeAspect="1"/>
          </p:cNvGraphicFramePr>
          <p:nvPr/>
        </p:nvGraphicFramePr>
        <p:xfrm>
          <a:off x="1258888" y="1773238"/>
          <a:ext cx="3097212" cy="974725"/>
        </p:xfrm>
        <a:graphic>
          <a:graphicData uri="http://schemas.openxmlformats.org/presentationml/2006/ole">
            <mc:AlternateContent xmlns:mc="http://schemas.openxmlformats.org/markup-compatibility/2006">
              <mc:Choice xmlns:v="urn:schemas-microsoft-com:vml" Requires="v">
                <p:oleObj spid="_x0000_s3141" name="" r:id="rId1" imgW="1254760" imgH="379095" progId="Equation.3">
                  <p:embed/>
                </p:oleObj>
              </mc:Choice>
              <mc:Fallback>
                <p:oleObj name="" r:id="rId1" imgW="1254760" imgH="379095" progId="Equation.3">
                  <p:embed/>
                  <p:pic>
                    <p:nvPicPr>
                      <p:cNvPr id="0" name="图片 3140"/>
                      <p:cNvPicPr/>
                      <p:nvPr/>
                    </p:nvPicPr>
                    <p:blipFill>
                      <a:blip r:embed="rId2">
                        <a:clrChange>
                          <a:clrFrom>
                            <a:srgbClr val="000000"/>
                          </a:clrFrom>
                          <a:clrTo>
                            <a:srgbClr val="FFFFFF"/>
                          </a:clrTo>
                        </a:clrChange>
                      </a:blip>
                      <a:stretch>
                        <a:fillRect/>
                      </a:stretch>
                    </p:blipFill>
                    <p:spPr>
                      <a:xfrm>
                        <a:off x="1258888" y="1773238"/>
                        <a:ext cx="3097212" cy="974725"/>
                      </a:xfrm>
                      <a:prstGeom prst="rect">
                        <a:avLst/>
                      </a:prstGeom>
                      <a:noFill/>
                      <a:ln w="38100">
                        <a:noFill/>
                        <a:miter/>
                      </a:ln>
                    </p:spPr>
                  </p:pic>
                </p:oleObj>
              </mc:Fallback>
            </mc:AlternateContent>
          </a:graphicData>
        </a:graphic>
      </p:graphicFrame>
      <p:sp>
        <p:nvSpPr>
          <p:cNvPr id="25606" name="AutoShape 6"/>
          <p:cNvSpPr/>
          <p:nvPr/>
        </p:nvSpPr>
        <p:spPr>
          <a:xfrm>
            <a:off x="971550" y="1989138"/>
            <a:ext cx="227013" cy="1554162"/>
          </a:xfrm>
          <a:prstGeom prst="leftBrace">
            <a:avLst>
              <a:gd name="adj1" fmla="val 57051"/>
              <a:gd name="adj2" fmla="val 50000"/>
            </a:avLst>
          </a:prstGeom>
          <a:noFill/>
          <a:ln w="38100" cap="flat" cmpd="sng">
            <a:solidFill>
              <a:srgbClr val="FFFF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25607" name="Object 7"/>
          <p:cNvGraphicFramePr>
            <a:graphicFrameLocks noChangeAspect="1"/>
          </p:cNvGraphicFramePr>
          <p:nvPr/>
        </p:nvGraphicFramePr>
        <p:xfrm>
          <a:off x="3635375" y="3716338"/>
          <a:ext cx="3455988" cy="1116012"/>
        </p:xfrm>
        <a:graphic>
          <a:graphicData uri="http://schemas.openxmlformats.org/presentationml/2006/ole">
            <mc:AlternateContent xmlns:mc="http://schemas.openxmlformats.org/markup-compatibility/2006">
              <mc:Choice xmlns:v="urn:schemas-microsoft-com:vml" Requires="v">
                <p:oleObj spid="_x0000_s3142" name="" r:id="rId3" imgW="1381125" imgH="437515" progId="Equation.3">
                  <p:embed/>
                </p:oleObj>
              </mc:Choice>
              <mc:Fallback>
                <p:oleObj name="" r:id="rId3" imgW="1381125" imgH="437515" progId="Equation.3">
                  <p:embed/>
                  <p:pic>
                    <p:nvPicPr>
                      <p:cNvPr id="0" name="图片 3141"/>
                      <p:cNvPicPr/>
                      <p:nvPr/>
                    </p:nvPicPr>
                    <p:blipFill>
                      <a:blip r:embed="rId4">
                        <a:clrChange>
                          <a:clrFrom>
                            <a:srgbClr val="000000"/>
                          </a:clrFrom>
                          <a:clrTo>
                            <a:srgbClr val="FFFFFF"/>
                          </a:clrTo>
                        </a:clrChange>
                      </a:blip>
                      <a:stretch>
                        <a:fillRect/>
                      </a:stretch>
                    </p:blipFill>
                    <p:spPr>
                      <a:xfrm>
                        <a:off x="3635375" y="3716338"/>
                        <a:ext cx="3455988" cy="1116012"/>
                      </a:xfrm>
                      <a:prstGeom prst="rect">
                        <a:avLst/>
                      </a:prstGeom>
                      <a:noFill/>
                      <a:ln w="38100">
                        <a:noFill/>
                        <a:miter/>
                      </a:ln>
                    </p:spPr>
                  </p:pic>
                </p:oleObj>
              </mc:Fallback>
            </mc:AlternateContent>
          </a:graphicData>
        </a:graphic>
      </p:graphicFrame>
      <p:sp>
        <p:nvSpPr>
          <p:cNvPr id="25609" name="Text Box 9"/>
          <p:cNvSpPr txBox="1"/>
          <p:nvPr/>
        </p:nvSpPr>
        <p:spPr>
          <a:xfrm>
            <a:off x="5148263" y="2781300"/>
            <a:ext cx="14541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i="1" dirty="0">
                <a:solidFill>
                  <a:schemeClr val="bg1"/>
                </a:solidFill>
                <a:latin typeface="Times New Roman" panose="02020603050405020304" pitchFamily="18" charset="0"/>
              </a:rPr>
              <a:t>i</a:t>
            </a:r>
            <a:r>
              <a:rPr lang="en-US" altLang="zh-CN" sz="2800" b="1" dirty="0">
                <a:solidFill>
                  <a:schemeClr val="bg1"/>
                </a:solidFill>
                <a:latin typeface="Times New Roman" panose="02020603050405020304" pitchFamily="18" charset="0"/>
              </a:rPr>
              <a:t> = </a:t>
            </a:r>
            <a:r>
              <a:rPr lang="en-US" altLang="zh-CN" sz="2800" b="1" i="1" dirty="0">
                <a:solidFill>
                  <a:schemeClr val="bg1"/>
                </a:solidFill>
                <a:latin typeface="Times New Roman" panose="02020603050405020304" pitchFamily="18" charset="0"/>
              </a:rPr>
              <a:t>i</a:t>
            </a:r>
            <a:r>
              <a:rPr lang="en-US" altLang="zh-CN" sz="2800" b="1" baseline="-25000" dirty="0">
                <a:solidFill>
                  <a:schemeClr val="bg1"/>
                </a:solidFill>
                <a:latin typeface="Times New Roman" panose="02020603050405020304" pitchFamily="18" charset="0"/>
              </a:rPr>
              <a:t>1</a:t>
            </a:r>
            <a:r>
              <a:rPr lang="en-US" altLang="zh-CN" sz="2800" b="1" dirty="0">
                <a:solidFill>
                  <a:schemeClr val="bg1"/>
                </a:solidFill>
                <a:latin typeface="Times New Roman" panose="02020603050405020304" pitchFamily="18" charset="0"/>
              </a:rPr>
              <a:t> +</a:t>
            </a:r>
            <a:r>
              <a:rPr lang="en-US" altLang="zh-CN" sz="2800" b="1" i="1" dirty="0">
                <a:solidFill>
                  <a:schemeClr val="bg1"/>
                </a:solidFill>
                <a:latin typeface="Times New Roman" panose="02020603050405020304" pitchFamily="18" charset="0"/>
              </a:rPr>
              <a:t>i</a:t>
            </a:r>
            <a:r>
              <a:rPr lang="en-US" altLang="zh-CN" sz="2800" b="1" baseline="-25000" dirty="0">
                <a:solidFill>
                  <a:schemeClr val="bg1"/>
                </a:solidFill>
                <a:latin typeface="Times New Roman" panose="02020603050405020304" pitchFamily="18" charset="0"/>
              </a:rPr>
              <a:t>2 </a:t>
            </a:r>
            <a:endParaRPr lang="en-US" altLang="zh-CN" sz="2800" b="1" dirty="0">
              <a:solidFill>
                <a:schemeClr val="bg1"/>
              </a:solidFill>
              <a:latin typeface="Times New Roman" panose="02020603050405020304" pitchFamily="18" charset="0"/>
            </a:endParaRPr>
          </a:p>
        </p:txBody>
      </p:sp>
      <p:sp>
        <p:nvSpPr>
          <p:cNvPr id="25610" name="Text Box 10"/>
          <p:cNvSpPr txBox="1"/>
          <p:nvPr/>
        </p:nvSpPr>
        <p:spPr>
          <a:xfrm>
            <a:off x="539750" y="3860800"/>
            <a:ext cx="2951163" cy="519113"/>
          </a:xfrm>
          <a:prstGeom prst="rect">
            <a:avLst/>
          </a:prstGeom>
          <a:noFill/>
          <a:ln w="9525">
            <a:noFill/>
          </a:ln>
        </p:spPr>
        <p:txBody>
          <a:bodyPr lIns="162000" rIns="16200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FFFF00"/>
                </a:solidFill>
                <a:latin typeface="仿宋_GB2312" pitchFamily="49" charset="-122"/>
                <a:ea typeface="仿宋_GB2312" pitchFamily="49" charset="-122"/>
              </a:rPr>
              <a:t>解得</a:t>
            </a:r>
            <a:r>
              <a:rPr lang="en-US" altLang="zh-CN" sz="2800" b="1" i="1" dirty="0">
                <a:solidFill>
                  <a:srgbClr val="FFFF00"/>
                </a:solidFill>
                <a:latin typeface="Times New Roman" panose="02020603050405020304" pitchFamily="18" charset="0"/>
                <a:ea typeface="仿宋_GB2312" pitchFamily="49" charset="-122"/>
              </a:rPr>
              <a:t>u</a:t>
            </a:r>
            <a:r>
              <a:rPr lang="en-US" altLang="zh-CN" sz="2800" b="1" dirty="0">
                <a:solidFill>
                  <a:srgbClr val="FFFF00"/>
                </a:solidFill>
                <a:latin typeface="Times New Roman" panose="02020603050405020304" pitchFamily="18" charset="0"/>
                <a:ea typeface="仿宋_GB2312" pitchFamily="49" charset="-122"/>
              </a:rPr>
              <a:t>, </a:t>
            </a:r>
            <a:r>
              <a:rPr lang="en-US" altLang="zh-CN" sz="2800" b="1" i="1" dirty="0">
                <a:solidFill>
                  <a:srgbClr val="FFFF00"/>
                </a:solidFill>
                <a:latin typeface="Times New Roman" panose="02020603050405020304" pitchFamily="18" charset="0"/>
                <a:ea typeface="仿宋_GB2312" pitchFamily="49" charset="-122"/>
              </a:rPr>
              <a:t>i</a:t>
            </a:r>
            <a:r>
              <a:rPr lang="en-US" altLang="zh-CN" sz="2800" b="1" i="1" dirty="0">
                <a:solidFill>
                  <a:srgbClr val="FFFF00"/>
                </a:solidFill>
                <a:latin typeface="仿宋_GB2312" pitchFamily="49" charset="-122"/>
                <a:ea typeface="仿宋_GB2312" pitchFamily="49" charset="-122"/>
              </a:rPr>
              <a:t> </a:t>
            </a:r>
            <a:r>
              <a:rPr lang="zh-CN" altLang="en-US" sz="2400" b="1" dirty="0">
                <a:solidFill>
                  <a:srgbClr val="FFFF00"/>
                </a:solidFill>
                <a:latin typeface="仿宋_GB2312" pitchFamily="49" charset="-122"/>
                <a:ea typeface="仿宋_GB2312" pitchFamily="49" charset="-122"/>
              </a:rPr>
              <a:t>的关系：</a:t>
            </a:r>
            <a:endParaRPr lang="zh-CN" altLang="en-US" sz="2400" b="1" dirty="0">
              <a:solidFill>
                <a:srgbClr val="FFFF00"/>
              </a:solidFill>
              <a:latin typeface="仿宋_GB2312" pitchFamily="49" charset="-122"/>
              <a:ea typeface="仿宋_GB2312" pitchFamily="49" charset="-122"/>
            </a:endParaRPr>
          </a:p>
        </p:txBody>
      </p:sp>
      <p:sp>
        <p:nvSpPr>
          <p:cNvPr id="25611" name="Text Box 11"/>
          <p:cNvSpPr txBox="1"/>
          <p:nvPr/>
        </p:nvSpPr>
        <p:spPr>
          <a:xfrm>
            <a:off x="320675" y="406400"/>
            <a:ext cx="3530600" cy="519113"/>
          </a:xfrm>
          <a:prstGeom prst="rect">
            <a:avLst/>
          </a:prstGeom>
          <a:solidFill>
            <a:srgbClr val="FF3300"/>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chemeClr val="bg1"/>
                </a:solidFill>
                <a:latin typeface="楷体_GB2312" pitchFamily="49" charset="-122"/>
                <a:ea typeface="楷体_GB2312" pitchFamily="49" charset="-122"/>
              </a:rPr>
              <a:t>3. </a:t>
            </a:r>
            <a:r>
              <a:rPr lang="zh-CN" altLang="en-US" sz="2800" b="1" dirty="0">
                <a:solidFill>
                  <a:schemeClr val="bg1"/>
                </a:solidFill>
                <a:latin typeface="楷体_GB2312" pitchFamily="49" charset="-122"/>
                <a:ea typeface="楷体_GB2312" pitchFamily="49" charset="-122"/>
              </a:rPr>
              <a:t>耦合电感的并联</a:t>
            </a:r>
            <a:endParaRPr lang="zh-CN" altLang="en-US" sz="2800" b="1" dirty="0">
              <a:solidFill>
                <a:schemeClr val="bg1"/>
              </a:solidFill>
              <a:latin typeface="楷体_GB2312" pitchFamily="49" charset="-122"/>
              <a:ea typeface="楷体_GB2312" pitchFamily="49" charset="-122"/>
            </a:endParaRPr>
          </a:p>
        </p:txBody>
      </p:sp>
      <p:grpSp>
        <p:nvGrpSpPr>
          <p:cNvPr id="25612" name="Group 12"/>
          <p:cNvGrpSpPr/>
          <p:nvPr/>
        </p:nvGrpSpPr>
        <p:grpSpPr>
          <a:xfrm>
            <a:off x="5508625" y="404813"/>
            <a:ext cx="2776538" cy="1933575"/>
            <a:chOff x="768" y="840"/>
            <a:chExt cx="1749" cy="1218"/>
          </a:xfrm>
        </p:grpSpPr>
        <p:sp>
          <p:nvSpPr>
            <p:cNvPr id="23584" name="Line 13"/>
            <p:cNvSpPr/>
            <p:nvPr/>
          </p:nvSpPr>
          <p:spPr>
            <a:xfrm>
              <a:off x="1680" y="1832"/>
              <a:ext cx="0" cy="208"/>
            </a:xfrm>
            <a:prstGeom prst="line">
              <a:avLst/>
            </a:prstGeom>
            <a:ln w="28575" cap="flat" cmpd="sng">
              <a:solidFill>
                <a:srgbClr val="FFCC00"/>
              </a:solidFill>
              <a:prstDash val="solid"/>
              <a:headEnd type="none" w="med" len="med"/>
              <a:tailEnd type="none" w="med" len="med"/>
            </a:ln>
          </p:spPr>
        </p:sp>
        <p:sp>
          <p:nvSpPr>
            <p:cNvPr id="23585" name="Line 14"/>
            <p:cNvSpPr/>
            <p:nvPr/>
          </p:nvSpPr>
          <p:spPr>
            <a:xfrm>
              <a:off x="1680" y="1212"/>
              <a:ext cx="0" cy="240"/>
            </a:xfrm>
            <a:prstGeom prst="line">
              <a:avLst/>
            </a:prstGeom>
            <a:ln w="28575" cap="flat" cmpd="sng">
              <a:solidFill>
                <a:srgbClr val="FFCC00"/>
              </a:solidFill>
              <a:prstDash val="solid"/>
              <a:headEnd type="none" w="med" len="med"/>
              <a:tailEnd type="none" w="med" len="med"/>
            </a:ln>
          </p:spPr>
        </p:sp>
        <p:sp>
          <p:nvSpPr>
            <p:cNvPr id="23586" name="Line 15"/>
            <p:cNvSpPr/>
            <p:nvPr/>
          </p:nvSpPr>
          <p:spPr>
            <a:xfrm>
              <a:off x="2160" y="1814"/>
              <a:ext cx="0" cy="226"/>
            </a:xfrm>
            <a:prstGeom prst="line">
              <a:avLst/>
            </a:prstGeom>
            <a:ln w="28575" cap="flat" cmpd="sng">
              <a:solidFill>
                <a:srgbClr val="FFCC00"/>
              </a:solidFill>
              <a:prstDash val="solid"/>
              <a:headEnd type="none" w="med" len="med"/>
              <a:tailEnd type="none" w="med" len="med"/>
            </a:ln>
          </p:spPr>
        </p:sp>
        <p:sp>
          <p:nvSpPr>
            <p:cNvPr id="23587" name="Line 16"/>
            <p:cNvSpPr/>
            <p:nvPr/>
          </p:nvSpPr>
          <p:spPr>
            <a:xfrm>
              <a:off x="2160" y="1212"/>
              <a:ext cx="0" cy="220"/>
            </a:xfrm>
            <a:prstGeom prst="line">
              <a:avLst/>
            </a:prstGeom>
            <a:ln w="28575" cap="flat" cmpd="sng">
              <a:solidFill>
                <a:srgbClr val="FFCC00"/>
              </a:solidFill>
              <a:prstDash val="solid"/>
              <a:headEnd type="none" w="med" len="med"/>
              <a:tailEnd type="none" w="med" len="med"/>
            </a:ln>
          </p:spPr>
        </p:sp>
        <p:sp>
          <p:nvSpPr>
            <p:cNvPr id="23588" name="Line 17"/>
            <p:cNvSpPr/>
            <p:nvPr/>
          </p:nvSpPr>
          <p:spPr>
            <a:xfrm>
              <a:off x="912" y="1212"/>
              <a:ext cx="1248" cy="0"/>
            </a:xfrm>
            <a:prstGeom prst="line">
              <a:avLst/>
            </a:prstGeom>
            <a:ln w="28575" cap="flat" cmpd="sng">
              <a:solidFill>
                <a:srgbClr val="FFCC00"/>
              </a:solidFill>
              <a:prstDash val="solid"/>
              <a:headEnd type="none" w="med" len="med"/>
              <a:tailEnd type="none" w="med" len="med"/>
            </a:ln>
          </p:spPr>
        </p:sp>
        <p:sp>
          <p:nvSpPr>
            <p:cNvPr id="23589" name="Line 18"/>
            <p:cNvSpPr/>
            <p:nvPr/>
          </p:nvSpPr>
          <p:spPr>
            <a:xfrm>
              <a:off x="912" y="2040"/>
              <a:ext cx="1248" cy="0"/>
            </a:xfrm>
            <a:prstGeom prst="line">
              <a:avLst/>
            </a:prstGeom>
            <a:ln w="28575" cap="flat" cmpd="sng">
              <a:solidFill>
                <a:srgbClr val="FFCC00"/>
              </a:solidFill>
              <a:prstDash val="solid"/>
              <a:headEnd type="none" w="med" len="med"/>
              <a:tailEnd type="none" w="med" len="med"/>
            </a:ln>
          </p:spPr>
        </p:sp>
        <p:sp>
          <p:nvSpPr>
            <p:cNvPr id="23590" name="Line 19"/>
            <p:cNvSpPr/>
            <p:nvPr/>
          </p:nvSpPr>
          <p:spPr>
            <a:xfrm>
              <a:off x="1614" y="1248"/>
              <a:ext cx="0" cy="240"/>
            </a:xfrm>
            <a:prstGeom prst="line">
              <a:avLst/>
            </a:prstGeom>
            <a:ln w="38100" cap="flat" cmpd="sng">
              <a:solidFill>
                <a:srgbClr val="00FFFF"/>
              </a:solidFill>
              <a:prstDash val="solid"/>
              <a:headEnd type="none" w="med" len="med"/>
              <a:tailEnd type="triangle" w="med" len="med"/>
            </a:ln>
          </p:spPr>
        </p:sp>
        <p:sp>
          <p:nvSpPr>
            <p:cNvPr id="23591" name="Line 20"/>
            <p:cNvSpPr/>
            <p:nvPr/>
          </p:nvSpPr>
          <p:spPr>
            <a:xfrm>
              <a:off x="2256" y="1224"/>
              <a:ext cx="0" cy="240"/>
            </a:xfrm>
            <a:prstGeom prst="line">
              <a:avLst/>
            </a:prstGeom>
            <a:ln w="38100" cap="flat" cmpd="sng">
              <a:solidFill>
                <a:srgbClr val="00FFFF"/>
              </a:solidFill>
              <a:prstDash val="solid"/>
              <a:headEnd type="none" w="med" len="med"/>
              <a:tailEnd type="triangle" w="med" len="med"/>
            </a:ln>
          </p:spPr>
        </p:sp>
        <p:sp>
          <p:nvSpPr>
            <p:cNvPr id="23592" name="Text Box 21"/>
            <p:cNvSpPr txBox="1"/>
            <p:nvPr/>
          </p:nvSpPr>
          <p:spPr>
            <a:xfrm>
              <a:off x="1658" y="1260"/>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3593" name="Text Box 22"/>
            <p:cNvSpPr txBox="1"/>
            <p:nvPr/>
          </p:nvSpPr>
          <p:spPr>
            <a:xfrm>
              <a:off x="1968" y="1248"/>
              <a:ext cx="21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3594" name="Text Box 23"/>
            <p:cNvSpPr txBox="1"/>
            <p:nvPr/>
          </p:nvSpPr>
          <p:spPr>
            <a:xfrm>
              <a:off x="1776" y="840"/>
              <a:ext cx="28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M</a:t>
              </a:r>
              <a:endParaRPr lang="en-US" altLang="zh-CN" sz="2400" b="1" dirty="0">
                <a:solidFill>
                  <a:schemeClr val="bg1"/>
                </a:solidFill>
                <a:latin typeface="Times New Roman" panose="02020603050405020304" pitchFamily="18" charset="0"/>
              </a:endParaRPr>
            </a:p>
          </p:txBody>
        </p:sp>
        <p:sp>
          <p:nvSpPr>
            <p:cNvPr id="23595" name="Text Box 24"/>
            <p:cNvSpPr txBox="1"/>
            <p:nvPr/>
          </p:nvSpPr>
          <p:spPr>
            <a:xfrm>
              <a:off x="2234" y="1142"/>
              <a:ext cx="23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3596" name="Text Box 25"/>
            <p:cNvSpPr txBox="1"/>
            <p:nvPr/>
          </p:nvSpPr>
          <p:spPr>
            <a:xfrm>
              <a:off x="1380" y="1164"/>
              <a:ext cx="23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597" name="Text Box 26"/>
            <p:cNvSpPr txBox="1"/>
            <p:nvPr/>
          </p:nvSpPr>
          <p:spPr>
            <a:xfrm>
              <a:off x="1388" y="1490"/>
              <a:ext cx="29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598" name="Text Box 27"/>
            <p:cNvSpPr txBox="1"/>
            <p:nvPr/>
          </p:nvSpPr>
          <p:spPr>
            <a:xfrm>
              <a:off x="2220" y="1476"/>
              <a:ext cx="29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3599" name="Text Box 28"/>
            <p:cNvSpPr txBox="1"/>
            <p:nvPr/>
          </p:nvSpPr>
          <p:spPr>
            <a:xfrm>
              <a:off x="768" y="1490"/>
              <a:ext cx="22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endParaRPr lang="en-US" altLang="zh-CN" sz="2400" b="1" i="1" dirty="0">
                <a:solidFill>
                  <a:schemeClr val="bg1"/>
                </a:solidFill>
                <a:latin typeface="Times New Roman" panose="02020603050405020304" pitchFamily="18" charset="0"/>
              </a:endParaRPr>
            </a:p>
          </p:txBody>
        </p:sp>
        <p:sp>
          <p:nvSpPr>
            <p:cNvPr id="23600" name="Text Box 29"/>
            <p:cNvSpPr txBox="1"/>
            <p:nvPr/>
          </p:nvSpPr>
          <p:spPr>
            <a:xfrm>
              <a:off x="954" y="858"/>
              <a:ext cx="169"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endParaRPr lang="en-US" altLang="zh-CN" sz="2400" b="1" i="1" dirty="0">
                <a:solidFill>
                  <a:schemeClr val="bg1"/>
                </a:solidFill>
                <a:latin typeface="Times New Roman" panose="02020603050405020304" pitchFamily="18" charset="0"/>
              </a:endParaRPr>
            </a:p>
          </p:txBody>
        </p:sp>
        <p:sp>
          <p:nvSpPr>
            <p:cNvPr id="23601" name="Line 30"/>
            <p:cNvSpPr/>
            <p:nvPr/>
          </p:nvSpPr>
          <p:spPr>
            <a:xfrm>
              <a:off x="900" y="1134"/>
              <a:ext cx="336" cy="0"/>
            </a:xfrm>
            <a:prstGeom prst="line">
              <a:avLst/>
            </a:prstGeom>
            <a:ln w="38100" cap="flat" cmpd="sng">
              <a:solidFill>
                <a:srgbClr val="00FFFF"/>
              </a:solidFill>
              <a:prstDash val="solid"/>
              <a:headEnd type="none" w="med" len="med"/>
              <a:tailEnd type="triangle" w="med" len="med"/>
            </a:ln>
          </p:spPr>
        </p:sp>
        <p:grpSp>
          <p:nvGrpSpPr>
            <p:cNvPr id="23602" name="Group 31"/>
            <p:cNvGrpSpPr/>
            <p:nvPr/>
          </p:nvGrpSpPr>
          <p:grpSpPr>
            <a:xfrm rot="5400000">
              <a:off x="1994" y="1593"/>
              <a:ext cx="379" cy="57"/>
              <a:chOff x="1200" y="1584"/>
              <a:chExt cx="379" cy="45"/>
            </a:xfrm>
          </p:grpSpPr>
          <p:sp>
            <p:nvSpPr>
              <p:cNvPr id="23614" name="Arc 32"/>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3615" name="Arc 33"/>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3616" name="Arc 34"/>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3617" name="Arc 35"/>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3603" name="Oval 36"/>
            <p:cNvSpPr/>
            <p:nvPr/>
          </p:nvSpPr>
          <p:spPr>
            <a:xfrm>
              <a:off x="856" y="1187"/>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23604" name="Group 37"/>
            <p:cNvGrpSpPr/>
            <p:nvPr/>
          </p:nvGrpSpPr>
          <p:grpSpPr>
            <a:xfrm rot="5400000">
              <a:off x="1517" y="1614"/>
              <a:ext cx="379" cy="57"/>
              <a:chOff x="1200" y="1584"/>
              <a:chExt cx="379" cy="45"/>
            </a:xfrm>
          </p:grpSpPr>
          <p:sp>
            <p:nvSpPr>
              <p:cNvPr id="23610" name="Arc 38"/>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3611" name="Arc 39"/>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3612" name="Arc 40"/>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3613" name="Arc 41"/>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3605" name="Arc 42"/>
            <p:cNvSpPr/>
            <p:nvPr/>
          </p:nvSpPr>
          <p:spPr>
            <a:xfrm rot="-10800000" flipV="1">
              <a:off x="1675" y="1012"/>
              <a:ext cx="195" cy="205"/>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23606" name="Text Box 43"/>
            <p:cNvSpPr txBox="1"/>
            <p:nvPr/>
          </p:nvSpPr>
          <p:spPr>
            <a:xfrm>
              <a:off x="768" y="1212"/>
              <a:ext cx="240"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3607" name="Text Box 44"/>
            <p:cNvSpPr txBox="1"/>
            <p:nvPr/>
          </p:nvSpPr>
          <p:spPr>
            <a:xfrm>
              <a:off x="780" y="1752"/>
              <a:ext cx="240"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3608" name="Arc 45"/>
            <p:cNvSpPr/>
            <p:nvPr/>
          </p:nvSpPr>
          <p:spPr>
            <a:xfrm rot="10800000" flipH="1" flipV="1">
              <a:off x="1968" y="1015"/>
              <a:ext cx="195" cy="205"/>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23609" name="Oval 46"/>
            <p:cNvSpPr/>
            <p:nvPr/>
          </p:nvSpPr>
          <p:spPr>
            <a:xfrm>
              <a:off x="856" y="2010"/>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graphicFrame>
        <p:nvGraphicFramePr>
          <p:cNvPr id="25647" name="Object 47"/>
          <p:cNvGraphicFramePr>
            <a:graphicFrameLocks noChangeAspect="1"/>
          </p:cNvGraphicFramePr>
          <p:nvPr/>
        </p:nvGraphicFramePr>
        <p:xfrm>
          <a:off x="1258888" y="2708275"/>
          <a:ext cx="3236912" cy="1009650"/>
        </p:xfrm>
        <a:graphic>
          <a:graphicData uri="http://schemas.openxmlformats.org/presentationml/2006/ole">
            <mc:AlternateContent xmlns:mc="http://schemas.openxmlformats.org/markup-compatibility/2006">
              <mc:Choice xmlns:v="urn:schemas-microsoft-com:vml" Requires="v">
                <p:oleObj spid="_x0000_s3143" name="" r:id="rId5" imgW="1264285" imgH="379095" progId="Equation.3">
                  <p:embed/>
                </p:oleObj>
              </mc:Choice>
              <mc:Fallback>
                <p:oleObj name="" r:id="rId5" imgW="1264285" imgH="379095" progId="Equation.3">
                  <p:embed/>
                  <p:pic>
                    <p:nvPicPr>
                      <p:cNvPr id="0" name="图片 3142"/>
                      <p:cNvPicPr/>
                      <p:nvPr/>
                    </p:nvPicPr>
                    <p:blipFill>
                      <a:blip r:embed="rId6">
                        <a:clrChange>
                          <a:clrFrom>
                            <a:srgbClr val="000000"/>
                          </a:clrFrom>
                          <a:clrTo>
                            <a:srgbClr val="FFFFFF"/>
                          </a:clrTo>
                        </a:clrChange>
                      </a:blip>
                      <a:stretch>
                        <a:fillRect/>
                      </a:stretch>
                    </p:blipFill>
                    <p:spPr>
                      <a:xfrm>
                        <a:off x="1258888" y="2708275"/>
                        <a:ext cx="3236912" cy="1009650"/>
                      </a:xfrm>
                      <a:prstGeom prst="rect">
                        <a:avLst/>
                      </a:prstGeom>
                      <a:noFill/>
                      <a:ln w="38100">
                        <a:noFill/>
                        <a:miter/>
                      </a:ln>
                    </p:spPr>
                  </p:pic>
                </p:oleObj>
              </mc:Fallback>
            </mc:AlternateContent>
          </a:graphicData>
        </a:graphic>
      </p:graphicFrame>
      <p:sp>
        <p:nvSpPr>
          <p:cNvPr id="25663" name="Text Box 63"/>
          <p:cNvSpPr txBox="1"/>
          <p:nvPr/>
        </p:nvSpPr>
        <p:spPr>
          <a:xfrm>
            <a:off x="611188" y="4652963"/>
            <a:ext cx="187166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ea typeface="仿宋_GB2312" pitchFamily="49" charset="-122"/>
              </a:rPr>
              <a:t>等效电感：</a:t>
            </a:r>
            <a:endParaRPr lang="zh-CN" altLang="en-US" sz="2400" b="1" dirty="0">
              <a:solidFill>
                <a:srgbClr val="FFFF00"/>
              </a:solidFill>
              <a:ea typeface="仿宋_GB2312" pitchFamily="49" charset="-122"/>
            </a:endParaRPr>
          </a:p>
        </p:txBody>
      </p:sp>
      <p:graphicFrame>
        <p:nvGraphicFramePr>
          <p:cNvPr id="25664" name="Object 64"/>
          <p:cNvGraphicFramePr>
            <a:graphicFrameLocks noChangeAspect="1"/>
          </p:cNvGraphicFramePr>
          <p:nvPr/>
        </p:nvGraphicFramePr>
        <p:xfrm>
          <a:off x="971550" y="5300663"/>
          <a:ext cx="4032250" cy="1109662"/>
        </p:xfrm>
        <a:graphic>
          <a:graphicData uri="http://schemas.openxmlformats.org/presentationml/2006/ole">
            <mc:AlternateContent xmlns:mc="http://schemas.openxmlformats.org/markup-compatibility/2006">
              <mc:Choice xmlns:v="urn:schemas-microsoft-com:vml" Requires="v">
                <p:oleObj spid="_x0000_s3144" name="" r:id="rId7" imgW="1624330" imgH="437515" progId="Equation.3">
                  <p:embed/>
                </p:oleObj>
              </mc:Choice>
              <mc:Fallback>
                <p:oleObj name="" r:id="rId7" imgW="1624330" imgH="437515" progId="Equation.3">
                  <p:embed/>
                  <p:pic>
                    <p:nvPicPr>
                      <p:cNvPr id="0" name="图片 3143"/>
                      <p:cNvPicPr/>
                      <p:nvPr/>
                    </p:nvPicPr>
                    <p:blipFill>
                      <a:blip r:embed="rId8">
                        <a:clrChange>
                          <a:clrFrom>
                            <a:srgbClr val="000000"/>
                          </a:clrFrom>
                          <a:clrTo>
                            <a:srgbClr val="990033"/>
                          </a:clrTo>
                        </a:clrChange>
                      </a:blip>
                      <a:stretch>
                        <a:fillRect/>
                      </a:stretch>
                    </p:blipFill>
                    <p:spPr>
                      <a:xfrm>
                        <a:off x="971550" y="5300663"/>
                        <a:ext cx="4032250" cy="1109662"/>
                      </a:xfrm>
                      <a:prstGeom prst="rect">
                        <a:avLst/>
                      </a:prstGeom>
                      <a:gradFill rotWithShape="1">
                        <a:gsLst>
                          <a:gs pos="0">
                            <a:srgbClr val="FFCCFF"/>
                          </a:gs>
                          <a:gs pos="100000">
                            <a:schemeClr val="bg1"/>
                          </a:gs>
                        </a:gsLst>
                        <a:lin ang="5400000" scaled="1"/>
                        <a:tileRect/>
                      </a:gradFill>
                      <a:ln w="38100">
                        <a:noFill/>
                        <a:miter/>
                      </a:ln>
                    </p:spPr>
                  </p:pic>
                </p:oleObj>
              </mc:Fallback>
            </mc:AlternateContent>
          </a:graphicData>
        </a:graphic>
      </p:graphicFrame>
      <p:grpSp>
        <p:nvGrpSpPr>
          <p:cNvPr id="25665" name="Group 65"/>
          <p:cNvGrpSpPr/>
          <p:nvPr/>
        </p:nvGrpSpPr>
        <p:grpSpPr>
          <a:xfrm>
            <a:off x="5724525" y="4724400"/>
            <a:ext cx="3024188" cy="1905000"/>
            <a:chOff x="3016" y="953"/>
            <a:chExt cx="1905" cy="1200"/>
          </a:xfrm>
        </p:grpSpPr>
        <p:sp>
          <p:nvSpPr>
            <p:cNvPr id="23567" name="Line 66"/>
            <p:cNvSpPr/>
            <p:nvPr/>
          </p:nvSpPr>
          <p:spPr>
            <a:xfrm>
              <a:off x="4408" y="1909"/>
              <a:ext cx="0" cy="226"/>
            </a:xfrm>
            <a:prstGeom prst="line">
              <a:avLst/>
            </a:prstGeom>
            <a:ln w="28575" cap="flat" cmpd="sng">
              <a:solidFill>
                <a:srgbClr val="FFCC00"/>
              </a:solidFill>
              <a:prstDash val="solid"/>
              <a:headEnd type="none" w="med" len="med"/>
              <a:tailEnd type="none" w="med" len="med"/>
            </a:ln>
          </p:spPr>
        </p:sp>
        <p:sp>
          <p:nvSpPr>
            <p:cNvPr id="23568" name="Line 67"/>
            <p:cNvSpPr/>
            <p:nvPr/>
          </p:nvSpPr>
          <p:spPr>
            <a:xfrm>
              <a:off x="4408" y="1307"/>
              <a:ext cx="0" cy="220"/>
            </a:xfrm>
            <a:prstGeom prst="line">
              <a:avLst/>
            </a:prstGeom>
            <a:ln w="28575" cap="flat" cmpd="sng">
              <a:solidFill>
                <a:srgbClr val="FFCC00"/>
              </a:solidFill>
              <a:prstDash val="solid"/>
              <a:headEnd type="none" w="med" len="med"/>
              <a:tailEnd type="none" w="med" len="med"/>
            </a:ln>
          </p:spPr>
        </p:sp>
        <p:sp>
          <p:nvSpPr>
            <p:cNvPr id="23569" name="Line 68"/>
            <p:cNvSpPr/>
            <p:nvPr/>
          </p:nvSpPr>
          <p:spPr>
            <a:xfrm>
              <a:off x="3160" y="1307"/>
              <a:ext cx="1248" cy="0"/>
            </a:xfrm>
            <a:prstGeom prst="line">
              <a:avLst/>
            </a:prstGeom>
            <a:ln w="28575" cap="flat" cmpd="sng">
              <a:solidFill>
                <a:srgbClr val="FFCC00"/>
              </a:solidFill>
              <a:prstDash val="solid"/>
              <a:headEnd type="none" w="med" len="med"/>
              <a:tailEnd type="none" w="med" len="med"/>
            </a:ln>
          </p:spPr>
        </p:sp>
        <p:sp>
          <p:nvSpPr>
            <p:cNvPr id="23570" name="Line 69"/>
            <p:cNvSpPr/>
            <p:nvPr/>
          </p:nvSpPr>
          <p:spPr>
            <a:xfrm>
              <a:off x="3160" y="2135"/>
              <a:ext cx="1248" cy="0"/>
            </a:xfrm>
            <a:prstGeom prst="line">
              <a:avLst/>
            </a:prstGeom>
            <a:ln w="28575" cap="flat" cmpd="sng">
              <a:solidFill>
                <a:srgbClr val="FFCC00"/>
              </a:solidFill>
              <a:prstDash val="solid"/>
              <a:headEnd type="none" w="med" len="med"/>
              <a:tailEnd type="none" w="med" len="med"/>
            </a:ln>
          </p:spPr>
        </p:sp>
        <p:sp>
          <p:nvSpPr>
            <p:cNvPr id="23571" name="Text Box 70"/>
            <p:cNvSpPr txBox="1"/>
            <p:nvPr/>
          </p:nvSpPr>
          <p:spPr>
            <a:xfrm>
              <a:off x="4468" y="1571"/>
              <a:ext cx="453"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eq</a:t>
              </a:r>
              <a:endParaRPr lang="en-US" altLang="zh-CN" sz="2400" b="1" dirty="0">
                <a:solidFill>
                  <a:schemeClr val="bg1"/>
                </a:solidFill>
                <a:latin typeface="Times New Roman" panose="02020603050405020304" pitchFamily="18" charset="0"/>
              </a:endParaRPr>
            </a:p>
          </p:txBody>
        </p:sp>
        <p:sp>
          <p:nvSpPr>
            <p:cNvPr id="23572" name="Text Box 71"/>
            <p:cNvSpPr txBox="1"/>
            <p:nvPr/>
          </p:nvSpPr>
          <p:spPr>
            <a:xfrm>
              <a:off x="3016" y="1585"/>
              <a:ext cx="22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endParaRPr lang="en-US" altLang="zh-CN" sz="2400" b="1" i="1" dirty="0">
                <a:solidFill>
                  <a:schemeClr val="bg1"/>
                </a:solidFill>
                <a:latin typeface="Times New Roman" panose="02020603050405020304" pitchFamily="18" charset="0"/>
              </a:endParaRPr>
            </a:p>
          </p:txBody>
        </p:sp>
        <p:sp>
          <p:nvSpPr>
            <p:cNvPr id="23573" name="Text Box 72"/>
            <p:cNvSpPr txBox="1"/>
            <p:nvPr/>
          </p:nvSpPr>
          <p:spPr>
            <a:xfrm>
              <a:off x="3202" y="953"/>
              <a:ext cx="169"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endParaRPr lang="en-US" altLang="zh-CN" sz="2400" b="1" i="1" dirty="0">
                <a:solidFill>
                  <a:schemeClr val="bg1"/>
                </a:solidFill>
                <a:latin typeface="Times New Roman" panose="02020603050405020304" pitchFamily="18" charset="0"/>
              </a:endParaRPr>
            </a:p>
          </p:txBody>
        </p:sp>
        <p:sp>
          <p:nvSpPr>
            <p:cNvPr id="23574" name="Line 73"/>
            <p:cNvSpPr/>
            <p:nvPr/>
          </p:nvSpPr>
          <p:spPr>
            <a:xfrm>
              <a:off x="3148" y="1229"/>
              <a:ext cx="336" cy="0"/>
            </a:xfrm>
            <a:prstGeom prst="line">
              <a:avLst/>
            </a:prstGeom>
            <a:ln w="38100" cap="flat" cmpd="sng">
              <a:solidFill>
                <a:srgbClr val="00FFFF"/>
              </a:solidFill>
              <a:prstDash val="solid"/>
              <a:headEnd type="none" w="med" len="med"/>
              <a:tailEnd type="triangle" w="med" len="med"/>
            </a:ln>
          </p:spPr>
        </p:sp>
        <p:grpSp>
          <p:nvGrpSpPr>
            <p:cNvPr id="23575" name="Group 74"/>
            <p:cNvGrpSpPr/>
            <p:nvPr/>
          </p:nvGrpSpPr>
          <p:grpSpPr>
            <a:xfrm rot="5400000">
              <a:off x="4242" y="1688"/>
              <a:ext cx="379" cy="57"/>
              <a:chOff x="1200" y="1584"/>
              <a:chExt cx="379" cy="45"/>
            </a:xfrm>
          </p:grpSpPr>
          <p:sp>
            <p:nvSpPr>
              <p:cNvPr id="23580" name="Arc 75"/>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3581" name="Arc 76"/>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3582" name="Arc 77"/>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3583" name="Arc 78"/>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3576" name="Oval 79"/>
            <p:cNvSpPr/>
            <p:nvPr/>
          </p:nvSpPr>
          <p:spPr>
            <a:xfrm>
              <a:off x="3104" y="1282"/>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23577" name="Text Box 80"/>
            <p:cNvSpPr txBox="1"/>
            <p:nvPr/>
          </p:nvSpPr>
          <p:spPr>
            <a:xfrm>
              <a:off x="3016" y="1307"/>
              <a:ext cx="240"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3578" name="Text Box 81"/>
            <p:cNvSpPr txBox="1"/>
            <p:nvPr/>
          </p:nvSpPr>
          <p:spPr>
            <a:xfrm>
              <a:off x="3028" y="1847"/>
              <a:ext cx="240"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3579" name="Oval 82"/>
            <p:cNvSpPr/>
            <p:nvPr/>
          </p:nvSpPr>
          <p:spPr>
            <a:xfrm>
              <a:off x="3104" y="2105"/>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sp>
        <p:nvSpPr>
          <p:cNvPr id="25683" name="AutoShape 83" descr="羊皮纸"/>
          <p:cNvSpPr/>
          <p:nvPr/>
        </p:nvSpPr>
        <p:spPr>
          <a:xfrm>
            <a:off x="7740650" y="3789363"/>
            <a:ext cx="1152525" cy="1368425"/>
          </a:xfrm>
          <a:prstGeom prst="wedgeRoundRectCallout">
            <a:avLst>
              <a:gd name="adj1" fmla="val -134574"/>
              <a:gd name="adj2" fmla="val 57310"/>
              <a:gd name="adj3" fmla="val 16667"/>
            </a:avLst>
          </a:prstGeom>
          <a:blipFill rotWithShape="1">
            <a:blip r:embed="rId9"/>
          </a:blipFill>
          <a:ln w="9525">
            <a:noFill/>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ea typeface="楷体_GB2312" pitchFamily="49" charset="-122"/>
              </a:rPr>
              <a:t>去耦等效电路</a:t>
            </a:r>
            <a:endParaRPr lang="zh-CN" altLang="en-US" sz="2400" b="1"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11"/>
                                        </p:tgtEl>
                                        <p:attrNameLst>
                                          <p:attrName>style.visibility</p:attrName>
                                        </p:attrNameLst>
                                      </p:cBhvr>
                                      <p:to>
                                        <p:strVal val="visible"/>
                                      </p:to>
                                    </p:set>
                                    <p:anim calcmode="lin" valueType="num">
                                      <p:cBhvr additive="base">
                                        <p:cTn id="7" dur="500" fill="hold"/>
                                        <p:tgtEl>
                                          <p:spTgt spid="25611"/>
                                        </p:tgtEl>
                                        <p:attrNameLst>
                                          <p:attrName>ppt_x</p:attrName>
                                        </p:attrNameLst>
                                      </p:cBhvr>
                                      <p:tavLst>
                                        <p:tav tm="0">
                                          <p:val>
                                            <p:strVal val="0-#ppt_w/2"/>
                                          </p:val>
                                        </p:tav>
                                        <p:tav tm="100000">
                                          <p:val>
                                            <p:strVal val="#ppt_x"/>
                                          </p:val>
                                        </p:tav>
                                      </p:tavLst>
                                    </p:anim>
                                    <p:anim calcmode="lin" valueType="num">
                                      <p:cBhvr additive="base">
                                        <p:cTn id="8" dur="500" fill="hold"/>
                                        <p:tgtEl>
                                          <p:spTgt spid="256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4"/>
                                        </p:tgtEl>
                                        <p:attrNameLst>
                                          <p:attrName>style.visibility</p:attrName>
                                        </p:attrNameLst>
                                      </p:cBhvr>
                                      <p:to>
                                        <p:strVal val="visible"/>
                                      </p:to>
                                    </p:set>
                                    <p:anim calcmode="lin" valueType="num">
                                      <p:cBhvr additive="base">
                                        <p:cTn id="13" dur="500" fill="hold"/>
                                        <p:tgtEl>
                                          <p:spTgt spid="25604"/>
                                        </p:tgtEl>
                                        <p:attrNameLst>
                                          <p:attrName>ppt_x</p:attrName>
                                        </p:attrNameLst>
                                      </p:cBhvr>
                                      <p:tavLst>
                                        <p:tav tm="0">
                                          <p:val>
                                            <p:strVal val="0-#ppt_w/2"/>
                                          </p:val>
                                        </p:tav>
                                        <p:tav tm="100000">
                                          <p:val>
                                            <p:strVal val="#ppt_x"/>
                                          </p:val>
                                        </p:tav>
                                      </p:tavLst>
                                    </p:anim>
                                    <p:anim calcmode="lin" valueType="num">
                                      <p:cBhvr additive="base">
                                        <p:cTn id="14" dur="500" fill="hold"/>
                                        <p:tgtEl>
                                          <p:spTgt spid="2560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5612"/>
                                        </p:tgtEl>
                                        <p:attrNameLst>
                                          <p:attrName>style.visibility</p:attrName>
                                        </p:attrNameLst>
                                      </p:cBhvr>
                                      <p:to>
                                        <p:strVal val="visible"/>
                                      </p:to>
                                    </p:set>
                                    <p:animEffect transition="in" filter="wipe(left)">
                                      <p:cBhvr>
                                        <p:cTn id="19" dur="2000"/>
                                        <p:tgtEl>
                                          <p:spTgt spid="256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5605"/>
                                        </p:tgtEl>
                                        <p:attrNameLst>
                                          <p:attrName>style.visibility</p:attrName>
                                        </p:attrNameLst>
                                      </p:cBhvr>
                                      <p:to>
                                        <p:strVal val="visible"/>
                                      </p:to>
                                    </p:set>
                                    <p:animEffect transition="in" filter="wipe(left)">
                                      <p:cBhvr>
                                        <p:cTn id="24" dur="2000"/>
                                        <p:tgtEl>
                                          <p:spTgt spid="2560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5647"/>
                                        </p:tgtEl>
                                        <p:attrNameLst>
                                          <p:attrName>style.visibility</p:attrName>
                                        </p:attrNameLst>
                                      </p:cBhvr>
                                      <p:to>
                                        <p:strVal val="visible"/>
                                      </p:to>
                                    </p:set>
                                    <p:animEffect transition="in" filter="wipe(left)">
                                      <p:cBhvr>
                                        <p:cTn id="29" dur="2000"/>
                                        <p:tgtEl>
                                          <p:spTgt spid="2564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5609"/>
                                        </p:tgtEl>
                                        <p:attrNameLst>
                                          <p:attrName>style.visibility</p:attrName>
                                        </p:attrNameLst>
                                      </p:cBhvr>
                                      <p:to>
                                        <p:strVal val="visible"/>
                                      </p:to>
                                    </p:set>
                                    <p:animEffect transition="in" filter="wipe(left)">
                                      <p:cBhvr>
                                        <p:cTn id="34" dur="2000"/>
                                        <p:tgtEl>
                                          <p:spTgt spid="25609"/>
                                        </p:tgtEl>
                                      </p:cBhvr>
                                    </p:animEffect>
                                  </p:childTnLst>
                                </p:cTn>
                              </p:par>
                            </p:childTnLst>
                          </p:cTn>
                        </p:par>
                        <p:par>
                          <p:cTn id="35" fill="hold">
                            <p:stCondLst>
                              <p:cond delay="2000"/>
                            </p:stCondLst>
                            <p:childTnLst>
                              <p:par>
                                <p:cTn id="36" presetID="1" presetClass="entr" presetSubtype="0" fill="hold" grpId="0" nodeType="afterEffect">
                                  <p:stCondLst>
                                    <p:cond delay="0"/>
                                  </p:stCondLst>
                                  <p:childTnLst>
                                    <p:set>
                                      <p:cBhvr>
                                        <p:cTn id="37" dur="1" fill="hold">
                                          <p:stCondLst>
                                            <p:cond delay="499"/>
                                          </p:stCondLst>
                                        </p:cTn>
                                        <p:tgtEl>
                                          <p:spTgt spid="2560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5610"/>
                                        </p:tgtEl>
                                        <p:attrNameLst>
                                          <p:attrName>style.visibility</p:attrName>
                                        </p:attrNameLst>
                                      </p:cBhvr>
                                      <p:to>
                                        <p:strVal val="visible"/>
                                      </p:to>
                                    </p:set>
                                    <p:anim calcmode="lin" valueType="num">
                                      <p:cBhvr additive="base">
                                        <p:cTn id="42" dur="500" fill="hold"/>
                                        <p:tgtEl>
                                          <p:spTgt spid="25610"/>
                                        </p:tgtEl>
                                        <p:attrNameLst>
                                          <p:attrName>ppt_x</p:attrName>
                                        </p:attrNameLst>
                                      </p:cBhvr>
                                      <p:tavLst>
                                        <p:tav tm="0">
                                          <p:val>
                                            <p:strVal val="0-#ppt_w/2"/>
                                          </p:val>
                                        </p:tav>
                                        <p:tav tm="100000">
                                          <p:val>
                                            <p:strVal val="#ppt_x"/>
                                          </p:val>
                                        </p:tav>
                                      </p:tavLst>
                                    </p:anim>
                                    <p:anim calcmode="lin" valueType="num">
                                      <p:cBhvr additive="base">
                                        <p:cTn id="43" dur="500" fill="hold"/>
                                        <p:tgtEl>
                                          <p:spTgt spid="25610"/>
                                        </p:tgtEl>
                                        <p:attrNameLst>
                                          <p:attrName>ppt_y</p:attrName>
                                        </p:attrNameLst>
                                      </p:cBhvr>
                                      <p:tavLst>
                                        <p:tav tm="0">
                                          <p:val>
                                            <p:strVal val="#ppt_y"/>
                                          </p:val>
                                        </p:tav>
                                        <p:tav tm="100000">
                                          <p:val>
                                            <p:strVal val="#ppt_y"/>
                                          </p:val>
                                        </p:tav>
                                      </p:tavLst>
                                    </p:anim>
                                  </p:childTnLst>
                                </p:cTn>
                              </p:par>
                            </p:childTnLst>
                          </p:cTn>
                        </p:par>
                        <p:par>
                          <p:cTn id="44" fill="hold">
                            <p:stCondLst>
                              <p:cond delay="500"/>
                            </p:stCondLst>
                            <p:childTnLst>
                              <p:par>
                                <p:cTn id="45" presetID="18" presetClass="entr" presetSubtype="6" fill="hold" nodeType="afterEffect">
                                  <p:stCondLst>
                                    <p:cond delay="0"/>
                                  </p:stCondLst>
                                  <p:childTnLst>
                                    <p:set>
                                      <p:cBhvr>
                                        <p:cTn id="46" dur="1" fill="hold">
                                          <p:stCondLst>
                                            <p:cond delay="0"/>
                                          </p:stCondLst>
                                        </p:cTn>
                                        <p:tgtEl>
                                          <p:spTgt spid="25607"/>
                                        </p:tgtEl>
                                        <p:attrNameLst>
                                          <p:attrName>style.visibility</p:attrName>
                                        </p:attrNameLst>
                                      </p:cBhvr>
                                      <p:to>
                                        <p:strVal val="visible"/>
                                      </p:to>
                                    </p:set>
                                    <p:animEffect transition="in" filter="strips(downRight)">
                                      <p:cBhvr>
                                        <p:cTn id="47" dur="2000"/>
                                        <p:tgtEl>
                                          <p:spTgt spid="25607"/>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25663"/>
                                        </p:tgtEl>
                                        <p:attrNameLst>
                                          <p:attrName>style.visibility</p:attrName>
                                        </p:attrNameLst>
                                      </p:cBhvr>
                                      <p:to>
                                        <p:strVal val="visible"/>
                                      </p:to>
                                    </p:set>
                                    <p:animEffect transition="in" filter="slide(fromLeft)">
                                      <p:cBhvr>
                                        <p:cTn id="52" dur="500"/>
                                        <p:tgtEl>
                                          <p:spTgt spid="25663"/>
                                        </p:tgtEl>
                                      </p:cBhvr>
                                    </p:animEffect>
                                  </p:childTnLst>
                                </p:cTn>
                              </p:par>
                            </p:childTnLst>
                          </p:cTn>
                        </p:par>
                        <p:par>
                          <p:cTn id="53" fill="hold">
                            <p:stCondLst>
                              <p:cond delay="500"/>
                            </p:stCondLst>
                            <p:childTnLst>
                              <p:par>
                                <p:cTn id="54" presetID="18" presetClass="entr" presetSubtype="6" fill="hold" nodeType="afterEffect">
                                  <p:stCondLst>
                                    <p:cond delay="0"/>
                                  </p:stCondLst>
                                  <p:childTnLst>
                                    <p:set>
                                      <p:cBhvr>
                                        <p:cTn id="55" dur="1" fill="hold">
                                          <p:stCondLst>
                                            <p:cond delay="0"/>
                                          </p:stCondLst>
                                        </p:cTn>
                                        <p:tgtEl>
                                          <p:spTgt spid="25664"/>
                                        </p:tgtEl>
                                        <p:attrNameLst>
                                          <p:attrName>style.visibility</p:attrName>
                                        </p:attrNameLst>
                                      </p:cBhvr>
                                      <p:to>
                                        <p:strVal val="visible"/>
                                      </p:to>
                                    </p:set>
                                    <p:animEffect transition="in" filter="strips(downRight)">
                                      <p:cBhvr>
                                        <p:cTn id="56" dur="500"/>
                                        <p:tgtEl>
                                          <p:spTgt spid="2566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5665"/>
                                        </p:tgtEl>
                                        <p:attrNameLst>
                                          <p:attrName>style.visibility</p:attrName>
                                        </p:attrNameLst>
                                      </p:cBhvr>
                                      <p:to>
                                        <p:strVal val="visible"/>
                                      </p:to>
                                    </p:set>
                                    <p:animEffect transition="in" filter="wipe(left)">
                                      <p:cBhvr>
                                        <p:cTn id="61" dur="500"/>
                                        <p:tgtEl>
                                          <p:spTgt spid="25665"/>
                                        </p:tgtEl>
                                      </p:cBhvr>
                                    </p:animEffect>
                                  </p:childTnLst>
                                </p:cTn>
                              </p:par>
                            </p:childTnLst>
                          </p:cTn>
                        </p:par>
                        <p:par>
                          <p:cTn id="62" fill="hold">
                            <p:stCondLst>
                              <p:cond delay="500"/>
                            </p:stCondLst>
                            <p:childTnLst>
                              <p:par>
                                <p:cTn id="63" presetID="20" presetClass="entr" presetSubtype="0" fill="hold" grpId="0" nodeType="afterEffect">
                                  <p:stCondLst>
                                    <p:cond delay="0"/>
                                  </p:stCondLst>
                                  <p:childTnLst>
                                    <p:set>
                                      <p:cBhvr>
                                        <p:cTn id="64" dur="1" fill="hold">
                                          <p:stCondLst>
                                            <p:cond delay="0"/>
                                          </p:stCondLst>
                                        </p:cTn>
                                        <p:tgtEl>
                                          <p:spTgt spid="25683"/>
                                        </p:tgtEl>
                                        <p:attrNameLst>
                                          <p:attrName>style.visibility</p:attrName>
                                        </p:attrNameLst>
                                      </p:cBhvr>
                                      <p:to>
                                        <p:strVal val="visible"/>
                                      </p:to>
                                    </p:set>
                                    <p:animEffect transition="in" filter="wedge">
                                      <p:cBhvr>
                                        <p:cTn id="65" dur="500"/>
                                        <p:tgtEl>
                                          <p:spTgt spid="25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25606" grpId="0" animBg="1"/>
      <p:bldP spid="25609" grpId="0"/>
      <p:bldP spid="25610" grpId="0"/>
      <p:bldP spid="25611" grpId="0" animBg="1"/>
      <p:bldP spid="25663" grpId="0"/>
      <p:bldP spid="2568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7" name="Text Box 5"/>
          <p:cNvSpPr txBox="1"/>
          <p:nvPr/>
        </p:nvSpPr>
        <p:spPr>
          <a:xfrm>
            <a:off x="323850" y="404813"/>
            <a:ext cx="4572000" cy="457200"/>
          </a:xfrm>
          <a:prstGeom prst="rect">
            <a:avLst/>
          </a:prstGeom>
          <a:solidFill>
            <a:srgbClr val="008080"/>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FFFF00"/>
                </a:solidFill>
                <a:latin typeface="Times New Roman" panose="02020603050405020304" pitchFamily="18" charset="0"/>
              </a:rPr>
              <a:t>（</a:t>
            </a:r>
            <a:r>
              <a:rPr lang="en-US" altLang="zh-CN" sz="2400" b="1" dirty="0">
                <a:solidFill>
                  <a:srgbClr val="FFFF00"/>
                </a:solidFill>
                <a:latin typeface="Times New Roman" panose="02020603050405020304" pitchFamily="18" charset="0"/>
              </a:rPr>
              <a:t>2</a:t>
            </a:r>
            <a:r>
              <a:rPr lang="zh-CN" altLang="en-US" sz="2400" b="1" dirty="0">
                <a:solidFill>
                  <a:srgbClr val="FFFF00"/>
                </a:solidFill>
                <a:latin typeface="Times New Roman" panose="02020603050405020304" pitchFamily="18" charset="0"/>
              </a:rPr>
              <a:t>） 异侧并联</a:t>
            </a:r>
            <a:r>
              <a:rPr lang="en-US" altLang="zh-CN" sz="2400" b="1" dirty="0">
                <a:solidFill>
                  <a:srgbClr val="FFFF00"/>
                </a:solidFill>
                <a:latin typeface="Times New Roman" panose="02020603050405020304" pitchFamily="18" charset="0"/>
              </a:rPr>
              <a:t>:</a:t>
            </a:r>
            <a:r>
              <a:rPr lang="zh-CN" altLang="en-US" sz="2400" b="1" dirty="0">
                <a:solidFill>
                  <a:schemeClr val="bg1"/>
                </a:solidFill>
                <a:ea typeface="仿宋_GB2312" pitchFamily="49" charset="-122"/>
              </a:rPr>
              <a:t>异名端分别相联</a:t>
            </a:r>
            <a:endParaRPr lang="zh-CN" altLang="en-US" sz="2400" b="1" dirty="0">
              <a:solidFill>
                <a:schemeClr val="bg1"/>
              </a:solidFill>
              <a:ea typeface="仿宋_GB2312" pitchFamily="49" charset="-122"/>
            </a:endParaRPr>
          </a:p>
        </p:txBody>
      </p:sp>
      <p:grpSp>
        <p:nvGrpSpPr>
          <p:cNvPr id="74758" name="Group 6"/>
          <p:cNvGrpSpPr/>
          <p:nvPr/>
        </p:nvGrpSpPr>
        <p:grpSpPr>
          <a:xfrm>
            <a:off x="5580063" y="333375"/>
            <a:ext cx="2776537" cy="1933575"/>
            <a:chOff x="3606" y="1253"/>
            <a:chExt cx="1749" cy="1218"/>
          </a:xfrm>
        </p:grpSpPr>
        <p:sp>
          <p:nvSpPr>
            <p:cNvPr id="24588" name="Line 7"/>
            <p:cNvSpPr/>
            <p:nvPr/>
          </p:nvSpPr>
          <p:spPr>
            <a:xfrm>
              <a:off x="4518" y="2245"/>
              <a:ext cx="0" cy="208"/>
            </a:xfrm>
            <a:prstGeom prst="line">
              <a:avLst/>
            </a:prstGeom>
            <a:ln w="28575" cap="flat" cmpd="sng">
              <a:solidFill>
                <a:srgbClr val="FFCC00"/>
              </a:solidFill>
              <a:prstDash val="solid"/>
              <a:headEnd type="none" w="med" len="med"/>
              <a:tailEnd type="none" w="med" len="med"/>
            </a:ln>
          </p:spPr>
        </p:sp>
        <p:sp>
          <p:nvSpPr>
            <p:cNvPr id="24589" name="Line 8"/>
            <p:cNvSpPr/>
            <p:nvPr/>
          </p:nvSpPr>
          <p:spPr>
            <a:xfrm>
              <a:off x="4518" y="1625"/>
              <a:ext cx="0" cy="240"/>
            </a:xfrm>
            <a:prstGeom prst="line">
              <a:avLst/>
            </a:prstGeom>
            <a:ln w="28575" cap="flat" cmpd="sng">
              <a:solidFill>
                <a:srgbClr val="FFCC00"/>
              </a:solidFill>
              <a:prstDash val="solid"/>
              <a:headEnd type="none" w="med" len="med"/>
              <a:tailEnd type="none" w="med" len="med"/>
            </a:ln>
          </p:spPr>
        </p:sp>
        <p:sp>
          <p:nvSpPr>
            <p:cNvPr id="24590" name="Line 9"/>
            <p:cNvSpPr/>
            <p:nvPr/>
          </p:nvSpPr>
          <p:spPr>
            <a:xfrm>
              <a:off x="4998" y="2227"/>
              <a:ext cx="0" cy="226"/>
            </a:xfrm>
            <a:prstGeom prst="line">
              <a:avLst/>
            </a:prstGeom>
            <a:ln w="28575" cap="flat" cmpd="sng">
              <a:solidFill>
                <a:srgbClr val="FFCC00"/>
              </a:solidFill>
              <a:prstDash val="solid"/>
              <a:headEnd type="none" w="med" len="med"/>
              <a:tailEnd type="none" w="med" len="med"/>
            </a:ln>
          </p:spPr>
        </p:sp>
        <p:sp>
          <p:nvSpPr>
            <p:cNvPr id="24591" name="Line 10"/>
            <p:cNvSpPr/>
            <p:nvPr/>
          </p:nvSpPr>
          <p:spPr>
            <a:xfrm>
              <a:off x="4998" y="1625"/>
              <a:ext cx="0" cy="220"/>
            </a:xfrm>
            <a:prstGeom prst="line">
              <a:avLst/>
            </a:prstGeom>
            <a:ln w="28575" cap="flat" cmpd="sng">
              <a:solidFill>
                <a:srgbClr val="FFCC00"/>
              </a:solidFill>
              <a:prstDash val="solid"/>
              <a:headEnd type="none" w="med" len="med"/>
              <a:tailEnd type="none" w="med" len="med"/>
            </a:ln>
          </p:spPr>
        </p:sp>
        <p:sp>
          <p:nvSpPr>
            <p:cNvPr id="24592" name="Line 11"/>
            <p:cNvSpPr/>
            <p:nvPr/>
          </p:nvSpPr>
          <p:spPr>
            <a:xfrm>
              <a:off x="3750" y="1625"/>
              <a:ext cx="1248" cy="0"/>
            </a:xfrm>
            <a:prstGeom prst="line">
              <a:avLst/>
            </a:prstGeom>
            <a:ln w="28575" cap="flat" cmpd="sng">
              <a:solidFill>
                <a:srgbClr val="FFCC00"/>
              </a:solidFill>
              <a:prstDash val="solid"/>
              <a:headEnd type="none" w="med" len="med"/>
              <a:tailEnd type="none" w="med" len="med"/>
            </a:ln>
          </p:spPr>
        </p:sp>
        <p:sp>
          <p:nvSpPr>
            <p:cNvPr id="24593" name="Line 12"/>
            <p:cNvSpPr/>
            <p:nvPr/>
          </p:nvSpPr>
          <p:spPr>
            <a:xfrm>
              <a:off x="3750" y="2453"/>
              <a:ext cx="1248" cy="0"/>
            </a:xfrm>
            <a:prstGeom prst="line">
              <a:avLst/>
            </a:prstGeom>
            <a:ln w="28575" cap="flat" cmpd="sng">
              <a:solidFill>
                <a:srgbClr val="FFCC00"/>
              </a:solidFill>
              <a:prstDash val="solid"/>
              <a:headEnd type="none" w="med" len="med"/>
              <a:tailEnd type="none" w="med" len="med"/>
            </a:ln>
          </p:spPr>
        </p:sp>
        <p:sp>
          <p:nvSpPr>
            <p:cNvPr id="24594" name="Line 13"/>
            <p:cNvSpPr/>
            <p:nvPr/>
          </p:nvSpPr>
          <p:spPr>
            <a:xfrm>
              <a:off x="4452" y="1661"/>
              <a:ext cx="0" cy="240"/>
            </a:xfrm>
            <a:prstGeom prst="line">
              <a:avLst/>
            </a:prstGeom>
            <a:ln w="38100" cap="flat" cmpd="sng">
              <a:solidFill>
                <a:srgbClr val="00FFFF"/>
              </a:solidFill>
              <a:prstDash val="solid"/>
              <a:headEnd type="none" w="med" len="med"/>
              <a:tailEnd type="triangle" w="med" len="med"/>
            </a:ln>
          </p:spPr>
        </p:sp>
        <p:sp>
          <p:nvSpPr>
            <p:cNvPr id="24595" name="Line 14"/>
            <p:cNvSpPr/>
            <p:nvPr/>
          </p:nvSpPr>
          <p:spPr>
            <a:xfrm>
              <a:off x="5094" y="1637"/>
              <a:ext cx="0" cy="240"/>
            </a:xfrm>
            <a:prstGeom prst="line">
              <a:avLst/>
            </a:prstGeom>
            <a:ln w="38100" cap="flat" cmpd="sng">
              <a:solidFill>
                <a:srgbClr val="00FFFF"/>
              </a:solidFill>
              <a:prstDash val="solid"/>
              <a:headEnd type="none" w="med" len="med"/>
              <a:tailEnd type="triangle" w="med" len="med"/>
            </a:ln>
          </p:spPr>
        </p:sp>
        <p:sp>
          <p:nvSpPr>
            <p:cNvPr id="24596" name="Text Box 15"/>
            <p:cNvSpPr txBox="1"/>
            <p:nvPr/>
          </p:nvSpPr>
          <p:spPr>
            <a:xfrm>
              <a:off x="4496" y="1673"/>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4597" name="Text Box 16"/>
            <p:cNvSpPr txBox="1"/>
            <p:nvPr/>
          </p:nvSpPr>
          <p:spPr>
            <a:xfrm>
              <a:off x="4830" y="2069"/>
              <a:ext cx="21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4598" name="Text Box 17"/>
            <p:cNvSpPr txBox="1"/>
            <p:nvPr/>
          </p:nvSpPr>
          <p:spPr>
            <a:xfrm>
              <a:off x="4614" y="1253"/>
              <a:ext cx="28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M</a:t>
              </a:r>
              <a:endParaRPr lang="en-US" altLang="zh-CN" sz="2400" b="1" dirty="0">
                <a:solidFill>
                  <a:schemeClr val="bg1"/>
                </a:solidFill>
                <a:latin typeface="Times New Roman" panose="02020603050405020304" pitchFamily="18" charset="0"/>
              </a:endParaRPr>
            </a:p>
          </p:txBody>
        </p:sp>
        <p:sp>
          <p:nvSpPr>
            <p:cNvPr id="24599" name="Text Box 18"/>
            <p:cNvSpPr txBox="1"/>
            <p:nvPr/>
          </p:nvSpPr>
          <p:spPr>
            <a:xfrm>
              <a:off x="5072" y="1555"/>
              <a:ext cx="23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4600" name="Text Box 19"/>
            <p:cNvSpPr txBox="1"/>
            <p:nvPr/>
          </p:nvSpPr>
          <p:spPr>
            <a:xfrm>
              <a:off x="4218" y="1577"/>
              <a:ext cx="23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4601" name="Text Box 20"/>
            <p:cNvSpPr txBox="1"/>
            <p:nvPr/>
          </p:nvSpPr>
          <p:spPr>
            <a:xfrm>
              <a:off x="4226" y="1903"/>
              <a:ext cx="29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4602" name="Text Box 21"/>
            <p:cNvSpPr txBox="1"/>
            <p:nvPr/>
          </p:nvSpPr>
          <p:spPr>
            <a:xfrm>
              <a:off x="5058" y="1889"/>
              <a:ext cx="29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4603" name="Text Box 22"/>
            <p:cNvSpPr txBox="1"/>
            <p:nvPr/>
          </p:nvSpPr>
          <p:spPr>
            <a:xfrm>
              <a:off x="3606" y="1903"/>
              <a:ext cx="22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endParaRPr lang="en-US" altLang="zh-CN" sz="2400" b="1" i="1" dirty="0">
                <a:solidFill>
                  <a:schemeClr val="bg1"/>
                </a:solidFill>
                <a:latin typeface="Times New Roman" panose="02020603050405020304" pitchFamily="18" charset="0"/>
              </a:endParaRPr>
            </a:p>
          </p:txBody>
        </p:sp>
        <p:sp>
          <p:nvSpPr>
            <p:cNvPr id="24604" name="Text Box 23"/>
            <p:cNvSpPr txBox="1"/>
            <p:nvPr/>
          </p:nvSpPr>
          <p:spPr>
            <a:xfrm>
              <a:off x="3792" y="1271"/>
              <a:ext cx="169"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endParaRPr lang="en-US" altLang="zh-CN" sz="2400" b="1" i="1" dirty="0">
                <a:solidFill>
                  <a:schemeClr val="bg1"/>
                </a:solidFill>
                <a:latin typeface="Times New Roman" panose="02020603050405020304" pitchFamily="18" charset="0"/>
              </a:endParaRPr>
            </a:p>
          </p:txBody>
        </p:sp>
        <p:sp>
          <p:nvSpPr>
            <p:cNvPr id="24605" name="Line 24"/>
            <p:cNvSpPr/>
            <p:nvPr/>
          </p:nvSpPr>
          <p:spPr>
            <a:xfrm>
              <a:off x="3738" y="1547"/>
              <a:ext cx="336" cy="0"/>
            </a:xfrm>
            <a:prstGeom prst="line">
              <a:avLst/>
            </a:prstGeom>
            <a:ln w="38100" cap="flat" cmpd="sng">
              <a:solidFill>
                <a:srgbClr val="00FFFF"/>
              </a:solidFill>
              <a:prstDash val="solid"/>
              <a:headEnd type="none" w="med" len="med"/>
              <a:tailEnd type="triangle" w="med" len="med"/>
            </a:ln>
          </p:spPr>
        </p:sp>
        <p:grpSp>
          <p:nvGrpSpPr>
            <p:cNvPr id="24606" name="Group 25"/>
            <p:cNvGrpSpPr/>
            <p:nvPr/>
          </p:nvGrpSpPr>
          <p:grpSpPr>
            <a:xfrm rot="5400000">
              <a:off x="4832" y="2006"/>
              <a:ext cx="379" cy="57"/>
              <a:chOff x="1200" y="1584"/>
              <a:chExt cx="379" cy="45"/>
            </a:xfrm>
          </p:grpSpPr>
          <p:sp>
            <p:nvSpPr>
              <p:cNvPr id="24618" name="Arc 26"/>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4619" name="Arc 27"/>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4620" name="Arc 28"/>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4621" name="Arc 29"/>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4607" name="Oval 30"/>
            <p:cNvSpPr/>
            <p:nvPr/>
          </p:nvSpPr>
          <p:spPr>
            <a:xfrm>
              <a:off x="3694" y="1600"/>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24608" name="Group 31"/>
            <p:cNvGrpSpPr/>
            <p:nvPr/>
          </p:nvGrpSpPr>
          <p:grpSpPr>
            <a:xfrm rot="5400000">
              <a:off x="4355" y="2027"/>
              <a:ext cx="379" cy="57"/>
              <a:chOff x="1200" y="1584"/>
              <a:chExt cx="379" cy="45"/>
            </a:xfrm>
          </p:grpSpPr>
          <p:sp>
            <p:nvSpPr>
              <p:cNvPr id="24614" name="Arc 32"/>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4615" name="Arc 33"/>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4616" name="Arc 34"/>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4617" name="Arc 35"/>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4609" name="Arc 36"/>
            <p:cNvSpPr/>
            <p:nvPr/>
          </p:nvSpPr>
          <p:spPr>
            <a:xfrm rot="-10800000" flipV="1">
              <a:off x="4513" y="1425"/>
              <a:ext cx="195" cy="205"/>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24610" name="Text Box 37"/>
            <p:cNvSpPr txBox="1"/>
            <p:nvPr/>
          </p:nvSpPr>
          <p:spPr>
            <a:xfrm>
              <a:off x="3606" y="1625"/>
              <a:ext cx="240"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4611" name="Text Box 38"/>
            <p:cNvSpPr txBox="1"/>
            <p:nvPr/>
          </p:nvSpPr>
          <p:spPr>
            <a:xfrm>
              <a:off x="3618" y="2165"/>
              <a:ext cx="240"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4612" name="Arc 39"/>
            <p:cNvSpPr/>
            <p:nvPr/>
          </p:nvSpPr>
          <p:spPr>
            <a:xfrm rot="10800000" flipH="1" flipV="1">
              <a:off x="4806" y="1428"/>
              <a:ext cx="195" cy="205"/>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24613" name="Oval 40"/>
            <p:cNvSpPr/>
            <p:nvPr/>
          </p:nvSpPr>
          <p:spPr>
            <a:xfrm>
              <a:off x="3694" y="2423"/>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graphicFrame>
        <p:nvGraphicFramePr>
          <p:cNvPr id="74793" name="Object 41"/>
          <p:cNvGraphicFramePr>
            <a:graphicFrameLocks noChangeAspect="1"/>
          </p:cNvGraphicFramePr>
          <p:nvPr/>
        </p:nvGraphicFramePr>
        <p:xfrm>
          <a:off x="1403350" y="1628775"/>
          <a:ext cx="2881313" cy="914400"/>
        </p:xfrm>
        <a:graphic>
          <a:graphicData uri="http://schemas.openxmlformats.org/presentationml/2006/ole">
            <mc:AlternateContent xmlns:mc="http://schemas.openxmlformats.org/markup-compatibility/2006">
              <mc:Choice xmlns:v="urn:schemas-microsoft-com:vml" Requires="v">
                <p:oleObj spid="_x0000_s3145" name="" r:id="rId1" imgW="1196340" imgH="369570" progId="Equation.3">
                  <p:embed/>
                </p:oleObj>
              </mc:Choice>
              <mc:Fallback>
                <p:oleObj name="" r:id="rId1" imgW="1196340" imgH="369570" progId="Equation.3">
                  <p:embed/>
                  <p:pic>
                    <p:nvPicPr>
                      <p:cNvPr id="0" name="图片 3144"/>
                      <p:cNvPicPr/>
                      <p:nvPr/>
                    </p:nvPicPr>
                    <p:blipFill>
                      <a:blip r:embed="rId2">
                        <a:clrChange>
                          <a:clrFrom>
                            <a:srgbClr val="000000"/>
                          </a:clrFrom>
                          <a:clrTo>
                            <a:srgbClr val="FFFFFF"/>
                          </a:clrTo>
                        </a:clrChange>
                      </a:blip>
                      <a:stretch>
                        <a:fillRect/>
                      </a:stretch>
                    </p:blipFill>
                    <p:spPr>
                      <a:xfrm>
                        <a:off x="1403350" y="1628775"/>
                        <a:ext cx="2881313" cy="914400"/>
                      </a:xfrm>
                      <a:prstGeom prst="rect">
                        <a:avLst/>
                      </a:prstGeom>
                      <a:noFill/>
                      <a:ln w="38100">
                        <a:noFill/>
                        <a:miter/>
                      </a:ln>
                    </p:spPr>
                  </p:pic>
                </p:oleObj>
              </mc:Fallback>
            </mc:AlternateContent>
          </a:graphicData>
        </a:graphic>
      </p:graphicFrame>
      <p:sp>
        <p:nvSpPr>
          <p:cNvPr id="74794" name="AutoShape 42"/>
          <p:cNvSpPr/>
          <p:nvPr/>
        </p:nvSpPr>
        <p:spPr>
          <a:xfrm>
            <a:off x="1042988" y="1771650"/>
            <a:ext cx="215900" cy="1584325"/>
          </a:xfrm>
          <a:prstGeom prst="leftBrace">
            <a:avLst>
              <a:gd name="adj1" fmla="val 61151"/>
              <a:gd name="adj2" fmla="val 50000"/>
            </a:avLst>
          </a:prstGeom>
          <a:noFill/>
          <a:ln w="38100" cap="flat" cmpd="sng">
            <a:solidFill>
              <a:srgbClr val="FFFF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74795" name="Text Box 43"/>
          <p:cNvSpPr txBox="1"/>
          <p:nvPr/>
        </p:nvSpPr>
        <p:spPr>
          <a:xfrm>
            <a:off x="4716463" y="2852738"/>
            <a:ext cx="145415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i="1" dirty="0">
                <a:solidFill>
                  <a:schemeClr val="bg1"/>
                </a:solidFill>
                <a:latin typeface="Times New Roman" panose="02020603050405020304" pitchFamily="18" charset="0"/>
              </a:rPr>
              <a:t>i</a:t>
            </a:r>
            <a:r>
              <a:rPr lang="en-US" altLang="zh-CN" sz="2800" b="1" dirty="0">
                <a:solidFill>
                  <a:schemeClr val="bg1"/>
                </a:solidFill>
                <a:latin typeface="Times New Roman" panose="02020603050405020304" pitchFamily="18" charset="0"/>
              </a:rPr>
              <a:t> = </a:t>
            </a:r>
            <a:r>
              <a:rPr lang="en-US" altLang="zh-CN" sz="2800" b="1" i="1" dirty="0">
                <a:solidFill>
                  <a:schemeClr val="bg1"/>
                </a:solidFill>
                <a:latin typeface="Times New Roman" panose="02020603050405020304" pitchFamily="18" charset="0"/>
              </a:rPr>
              <a:t>i</a:t>
            </a:r>
            <a:r>
              <a:rPr lang="en-US" altLang="zh-CN" sz="2800" b="1" baseline="-25000" dirty="0">
                <a:solidFill>
                  <a:schemeClr val="bg1"/>
                </a:solidFill>
                <a:latin typeface="Times New Roman" panose="02020603050405020304" pitchFamily="18" charset="0"/>
              </a:rPr>
              <a:t>1</a:t>
            </a:r>
            <a:r>
              <a:rPr lang="en-US" altLang="zh-CN" sz="2800" b="1" dirty="0">
                <a:solidFill>
                  <a:schemeClr val="bg1"/>
                </a:solidFill>
                <a:latin typeface="Times New Roman" panose="02020603050405020304" pitchFamily="18" charset="0"/>
              </a:rPr>
              <a:t> +</a:t>
            </a:r>
            <a:r>
              <a:rPr lang="en-US" altLang="zh-CN" sz="2800" b="1" i="1" dirty="0">
                <a:solidFill>
                  <a:schemeClr val="bg1"/>
                </a:solidFill>
                <a:latin typeface="Times New Roman" panose="02020603050405020304" pitchFamily="18" charset="0"/>
              </a:rPr>
              <a:t>i</a:t>
            </a:r>
            <a:r>
              <a:rPr lang="en-US" altLang="zh-CN" sz="2800" b="1" baseline="-25000" dirty="0">
                <a:solidFill>
                  <a:schemeClr val="bg1"/>
                </a:solidFill>
                <a:latin typeface="Times New Roman" panose="02020603050405020304" pitchFamily="18" charset="0"/>
              </a:rPr>
              <a:t>2 </a:t>
            </a:r>
            <a:endParaRPr lang="en-US" altLang="zh-CN" sz="2800" b="1" dirty="0">
              <a:solidFill>
                <a:schemeClr val="bg1"/>
              </a:solidFill>
              <a:latin typeface="Times New Roman" panose="02020603050405020304" pitchFamily="18" charset="0"/>
            </a:endParaRPr>
          </a:p>
        </p:txBody>
      </p:sp>
      <p:graphicFrame>
        <p:nvGraphicFramePr>
          <p:cNvPr id="74796" name="Object 44"/>
          <p:cNvGraphicFramePr>
            <a:graphicFrameLocks noChangeAspect="1"/>
          </p:cNvGraphicFramePr>
          <p:nvPr/>
        </p:nvGraphicFramePr>
        <p:xfrm>
          <a:off x="1403350" y="2563813"/>
          <a:ext cx="2879725" cy="904875"/>
        </p:xfrm>
        <a:graphic>
          <a:graphicData uri="http://schemas.openxmlformats.org/presentationml/2006/ole">
            <mc:AlternateContent xmlns:mc="http://schemas.openxmlformats.org/markup-compatibility/2006">
              <mc:Choice xmlns:v="urn:schemas-microsoft-com:vml" Requires="v">
                <p:oleObj spid="_x0000_s3148" name="" r:id="rId3" imgW="1216025" imgH="369570" progId="Equation.3">
                  <p:embed/>
                </p:oleObj>
              </mc:Choice>
              <mc:Fallback>
                <p:oleObj name="" r:id="rId3" imgW="1216025" imgH="369570" progId="Equation.3">
                  <p:embed/>
                  <p:pic>
                    <p:nvPicPr>
                      <p:cNvPr id="0" name="图片 3147"/>
                      <p:cNvPicPr/>
                      <p:nvPr/>
                    </p:nvPicPr>
                    <p:blipFill>
                      <a:blip r:embed="rId4">
                        <a:clrChange>
                          <a:clrFrom>
                            <a:srgbClr val="000000"/>
                          </a:clrFrom>
                          <a:clrTo>
                            <a:srgbClr val="FFFFFF"/>
                          </a:clrTo>
                        </a:clrChange>
                      </a:blip>
                      <a:stretch>
                        <a:fillRect/>
                      </a:stretch>
                    </p:blipFill>
                    <p:spPr>
                      <a:xfrm>
                        <a:off x="1403350" y="2563813"/>
                        <a:ext cx="2879725" cy="904875"/>
                      </a:xfrm>
                      <a:prstGeom prst="rect">
                        <a:avLst/>
                      </a:prstGeom>
                      <a:noFill/>
                      <a:ln w="38100">
                        <a:noFill/>
                        <a:miter/>
                      </a:ln>
                    </p:spPr>
                  </p:pic>
                </p:oleObj>
              </mc:Fallback>
            </mc:AlternateContent>
          </a:graphicData>
        </a:graphic>
      </p:graphicFrame>
      <p:graphicFrame>
        <p:nvGraphicFramePr>
          <p:cNvPr id="74797" name="Object 45"/>
          <p:cNvGraphicFramePr>
            <a:graphicFrameLocks noChangeAspect="1"/>
          </p:cNvGraphicFramePr>
          <p:nvPr/>
        </p:nvGraphicFramePr>
        <p:xfrm>
          <a:off x="3851275" y="3716338"/>
          <a:ext cx="3119438" cy="1016000"/>
        </p:xfrm>
        <a:graphic>
          <a:graphicData uri="http://schemas.openxmlformats.org/presentationml/2006/ole">
            <mc:AlternateContent xmlns:mc="http://schemas.openxmlformats.org/markup-compatibility/2006">
              <mc:Choice xmlns:v="urn:schemas-microsoft-com:vml" Requires="v">
                <p:oleObj spid="_x0000_s3147" name="" r:id="rId5" imgW="1332865" imgH="418465" progId="Equation.3">
                  <p:embed/>
                </p:oleObj>
              </mc:Choice>
              <mc:Fallback>
                <p:oleObj name="" r:id="rId5" imgW="1332865" imgH="418465" progId="Equation.3">
                  <p:embed/>
                  <p:pic>
                    <p:nvPicPr>
                      <p:cNvPr id="0" name="图片 3146"/>
                      <p:cNvPicPr/>
                      <p:nvPr/>
                    </p:nvPicPr>
                    <p:blipFill>
                      <a:blip r:embed="rId6">
                        <a:clrChange>
                          <a:clrFrom>
                            <a:srgbClr val="000000"/>
                          </a:clrFrom>
                          <a:clrTo>
                            <a:srgbClr val="FFFFFF"/>
                          </a:clrTo>
                        </a:clrChange>
                      </a:blip>
                      <a:stretch>
                        <a:fillRect/>
                      </a:stretch>
                    </p:blipFill>
                    <p:spPr>
                      <a:xfrm>
                        <a:off x="3851275" y="3716338"/>
                        <a:ext cx="3119438" cy="1016000"/>
                      </a:xfrm>
                      <a:prstGeom prst="rect">
                        <a:avLst/>
                      </a:prstGeom>
                      <a:noFill/>
                      <a:ln w="38100">
                        <a:noFill/>
                        <a:miter/>
                      </a:ln>
                    </p:spPr>
                  </p:pic>
                </p:oleObj>
              </mc:Fallback>
            </mc:AlternateContent>
          </a:graphicData>
        </a:graphic>
      </p:graphicFrame>
      <p:sp>
        <p:nvSpPr>
          <p:cNvPr id="74798" name="Text Box 46"/>
          <p:cNvSpPr txBox="1"/>
          <p:nvPr/>
        </p:nvSpPr>
        <p:spPr>
          <a:xfrm>
            <a:off x="611188" y="3716338"/>
            <a:ext cx="267652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FFFF00"/>
                </a:solidFill>
                <a:latin typeface="仿宋_GB2312" pitchFamily="49" charset="-122"/>
                <a:ea typeface="仿宋_GB2312" pitchFamily="49" charset="-122"/>
              </a:rPr>
              <a:t>解得</a:t>
            </a:r>
            <a:r>
              <a:rPr lang="en-US" altLang="zh-CN" sz="2800" b="1" i="1" dirty="0">
                <a:solidFill>
                  <a:srgbClr val="FFFF00"/>
                </a:solidFill>
                <a:latin typeface="Times New Roman" panose="02020603050405020304" pitchFamily="18" charset="0"/>
                <a:ea typeface="仿宋_GB2312" pitchFamily="49" charset="-122"/>
              </a:rPr>
              <a:t>u</a:t>
            </a:r>
            <a:r>
              <a:rPr lang="en-US" altLang="zh-CN" sz="2800" b="1" dirty="0">
                <a:solidFill>
                  <a:srgbClr val="FFFF00"/>
                </a:solidFill>
                <a:latin typeface="Times New Roman" panose="02020603050405020304" pitchFamily="18" charset="0"/>
                <a:ea typeface="仿宋_GB2312" pitchFamily="49" charset="-122"/>
              </a:rPr>
              <a:t>, </a:t>
            </a:r>
            <a:r>
              <a:rPr lang="en-US" altLang="zh-CN" sz="2800" b="1" i="1" dirty="0">
                <a:solidFill>
                  <a:srgbClr val="FFFF00"/>
                </a:solidFill>
                <a:latin typeface="Times New Roman" panose="02020603050405020304" pitchFamily="18" charset="0"/>
                <a:ea typeface="仿宋_GB2312" pitchFamily="49" charset="-122"/>
              </a:rPr>
              <a:t>i</a:t>
            </a:r>
            <a:r>
              <a:rPr lang="en-US" altLang="zh-CN" sz="2800" b="1" i="1" dirty="0">
                <a:solidFill>
                  <a:srgbClr val="FFFF00"/>
                </a:solidFill>
                <a:latin typeface="仿宋_GB2312" pitchFamily="49" charset="-122"/>
                <a:ea typeface="仿宋_GB2312" pitchFamily="49" charset="-122"/>
              </a:rPr>
              <a:t> </a:t>
            </a:r>
            <a:r>
              <a:rPr lang="zh-CN" altLang="en-US" sz="2400" b="1" dirty="0">
                <a:solidFill>
                  <a:srgbClr val="FFFF00"/>
                </a:solidFill>
                <a:latin typeface="仿宋_GB2312" pitchFamily="49" charset="-122"/>
                <a:ea typeface="仿宋_GB2312" pitchFamily="49" charset="-122"/>
              </a:rPr>
              <a:t>的关系：</a:t>
            </a:r>
            <a:endParaRPr lang="zh-CN" altLang="en-US" sz="2400" b="1" dirty="0">
              <a:solidFill>
                <a:srgbClr val="FFFF00"/>
              </a:solidFill>
              <a:latin typeface="仿宋_GB2312" pitchFamily="49" charset="-122"/>
              <a:ea typeface="仿宋_GB2312" pitchFamily="49" charset="-122"/>
            </a:endParaRPr>
          </a:p>
        </p:txBody>
      </p:sp>
      <p:sp>
        <p:nvSpPr>
          <p:cNvPr id="74799" name="Text Box 47"/>
          <p:cNvSpPr txBox="1"/>
          <p:nvPr/>
        </p:nvSpPr>
        <p:spPr>
          <a:xfrm>
            <a:off x="611188" y="4868863"/>
            <a:ext cx="187166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ea typeface="仿宋_GB2312" pitchFamily="49" charset="-122"/>
              </a:rPr>
              <a:t>等效电感：</a:t>
            </a:r>
            <a:endParaRPr lang="zh-CN" altLang="en-US" sz="2400" b="1" dirty="0">
              <a:solidFill>
                <a:srgbClr val="FFFF00"/>
              </a:solidFill>
              <a:ea typeface="仿宋_GB2312" pitchFamily="49" charset="-122"/>
            </a:endParaRPr>
          </a:p>
        </p:txBody>
      </p:sp>
      <p:graphicFrame>
        <p:nvGraphicFramePr>
          <p:cNvPr id="74800" name="Object 48"/>
          <p:cNvGraphicFramePr>
            <a:graphicFrameLocks noChangeAspect="1"/>
          </p:cNvGraphicFramePr>
          <p:nvPr/>
        </p:nvGraphicFramePr>
        <p:xfrm>
          <a:off x="2771775" y="4797425"/>
          <a:ext cx="3873500" cy="1077913"/>
        </p:xfrm>
        <a:graphic>
          <a:graphicData uri="http://schemas.openxmlformats.org/presentationml/2006/ole">
            <mc:AlternateContent xmlns:mc="http://schemas.openxmlformats.org/markup-compatibility/2006">
              <mc:Choice xmlns:v="urn:schemas-microsoft-com:vml" Requires="v">
                <p:oleObj spid="_x0000_s3146" name="" r:id="rId7" imgW="1565910" imgH="418465" progId="Equation.3">
                  <p:embed/>
                </p:oleObj>
              </mc:Choice>
              <mc:Fallback>
                <p:oleObj name="" r:id="rId7" imgW="1565910" imgH="418465" progId="Equation.3">
                  <p:embed/>
                  <p:pic>
                    <p:nvPicPr>
                      <p:cNvPr id="0" name="图片 3145"/>
                      <p:cNvPicPr/>
                      <p:nvPr/>
                    </p:nvPicPr>
                    <p:blipFill>
                      <a:blip r:embed="rId8">
                        <a:clrChange>
                          <a:clrFrom>
                            <a:srgbClr val="000000"/>
                          </a:clrFrom>
                          <a:clrTo>
                            <a:srgbClr val="990033"/>
                          </a:clrTo>
                        </a:clrChange>
                      </a:blip>
                      <a:stretch>
                        <a:fillRect/>
                      </a:stretch>
                    </p:blipFill>
                    <p:spPr>
                      <a:xfrm>
                        <a:off x="2771775" y="4797425"/>
                        <a:ext cx="3873500" cy="1077913"/>
                      </a:xfrm>
                      <a:prstGeom prst="rect">
                        <a:avLst/>
                      </a:prstGeom>
                      <a:gradFill rotWithShape="1">
                        <a:gsLst>
                          <a:gs pos="0">
                            <a:srgbClr val="FFCCFF"/>
                          </a:gs>
                          <a:gs pos="100000">
                            <a:schemeClr val="bg1"/>
                          </a:gs>
                        </a:gsLst>
                        <a:lin ang="5400000" scaled="1"/>
                        <a:tileRect/>
                      </a:gra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7"/>
                                        </p:tgtEl>
                                        <p:attrNameLst>
                                          <p:attrName>style.visibility</p:attrName>
                                        </p:attrNameLst>
                                      </p:cBhvr>
                                      <p:to>
                                        <p:strVal val="visible"/>
                                      </p:to>
                                    </p:set>
                                    <p:anim calcmode="lin" valueType="num">
                                      <p:cBhvr additive="base">
                                        <p:cTn id="7" dur="500" fill="hold"/>
                                        <p:tgtEl>
                                          <p:spTgt spid="74757"/>
                                        </p:tgtEl>
                                        <p:attrNameLst>
                                          <p:attrName>ppt_x</p:attrName>
                                        </p:attrNameLst>
                                      </p:cBhvr>
                                      <p:tavLst>
                                        <p:tav tm="0">
                                          <p:val>
                                            <p:strVal val="0-#ppt_w/2"/>
                                          </p:val>
                                        </p:tav>
                                        <p:tav tm="100000">
                                          <p:val>
                                            <p:strVal val="#ppt_x"/>
                                          </p:val>
                                        </p:tav>
                                      </p:tavLst>
                                    </p:anim>
                                    <p:anim calcmode="lin" valueType="num">
                                      <p:cBhvr additive="base">
                                        <p:cTn id="8" dur="500" fill="hold"/>
                                        <p:tgtEl>
                                          <p:spTgt spid="7475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74758"/>
                                        </p:tgtEl>
                                        <p:attrNameLst>
                                          <p:attrName>style.visibility</p:attrName>
                                        </p:attrNameLst>
                                      </p:cBhvr>
                                      <p:to>
                                        <p:strVal val="visible"/>
                                      </p:to>
                                    </p:set>
                                    <p:animEffect transition="in" filter="wedge">
                                      <p:cBhvr>
                                        <p:cTn id="13" dur="2000"/>
                                        <p:tgtEl>
                                          <p:spTgt spid="7475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4793"/>
                                        </p:tgtEl>
                                        <p:attrNameLst>
                                          <p:attrName>style.visibility</p:attrName>
                                        </p:attrNameLst>
                                      </p:cBhvr>
                                      <p:to>
                                        <p:strVal val="visible"/>
                                      </p:to>
                                    </p:set>
                                    <p:animEffect transition="in" filter="wipe(left)">
                                      <p:cBhvr>
                                        <p:cTn id="18" dur="2000"/>
                                        <p:tgtEl>
                                          <p:spTgt spid="7479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4796"/>
                                        </p:tgtEl>
                                        <p:attrNameLst>
                                          <p:attrName>style.visibility</p:attrName>
                                        </p:attrNameLst>
                                      </p:cBhvr>
                                      <p:to>
                                        <p:strVal val="visible"/>
                                      </p:to>
                                    </p:set>
                                    <p:animEffect transition="in" filter="wipe(left)">
                                      <p:cBhvr>
                                        <p:cTn id="23" dur="2000"/>
                                        <p:tgtEl>
                                          <p:spTgt spid="7479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4795"/>
                                        </p:tgtEl>
                                        <p:attrNameLst>
                                          <p:attrName>style.visibility</p:attrName>
                                        </p:attrNameLst>
                                      </p:cBhvr>
                                      <p:to>
                                        <p:strVal val="visible"/>
                                      </p:to>
                                    </p:set>
                                    <p:animEffect transition="in" filter="wipe(left)">
                                      <p:cBhvr>
                                        <p:cTn id="28" dur="2000"/>
                                        <p:tgtEl>
                                          <p:spTgt spid="74795"/>
                                        </p:tgtEl>
                                      </p:cBhvr>
                                    </p:animEffect>
                                  </p:childTnLst>
                                </p:cTn>
                              </p:par>
                            </p:childTnLst>
                          </p:cTn>
                        </p:par>
                        <p:par>
                          <p:cTn id="29" fill="hold">
                            <p:stCondLst>
                              <p:cond delay="2000"/>
                            </p:stCondLst>
                            <p:childTnLst>
                              <p:par>
                                <p:cTn id="30" presetID="1" presetClass="entr" presetSubtype="0" fill="hold" grpId="0" nodeType="afterEffect">
                                  <p:stCondLst>
                                    <p:cond delay="0"/>
                                  </p:stCondLst>
                                  <p:childTnLst>
                                    <p:set>
                                      <p:cBhvr>
                                        <p:cTn id="31" dur="1" fill="hold">
                                          <p:stCondLst>
                                            <p:cond delay="499"/>
                                          </p:stCondLst>
                                        </p:cTn>
                                        <p:tgtEl>
                                          <p:spTgt spid="7479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74798"/>
                                        </p:tgtEl>
                                        <p:attrNameLst>
                                          <p:attrName>style.visibility</p:attrName>
                                        </p:attrNameLst>
                                      </p:cBhvr>
                                      <p:to>
                                        <p:strVal val="visible"/>
                                      </p:to>
                                    </p:set>
                                    <p:anim calcmode="lin" valueType="num">
                                      <p:cBhvr additive="base">
                                        <p:cTn id="36" dur="500" fill="hold"/>
                                        <p:tgtEl>
                                          <p:spTgt spid="74798"/>
                                        </p:tgtEl>
                                        <p:attrNameLst>
                                          <p:attrName>ppt_x</p:attrName>
                                        </p:attrNameLst>
                                      </p:cBhvr>
                                      <p:tavLst>
                                        <p:tav tm="0">
                                          <p:val>
                                            <p:strVal val="0-#ppt_w/2"/>
                                          </p:val>
                                        </p:tav>
                                        <p:tav tm="100000">
                                          <p:val>
                                            <p:strVal val="#ppt_x"/>
                                          </p:val>
                                        </p:tav>
                                      </p:tavLst>
                                    </p:anim>
                                    <p:anim calcmode="lin" valueType="num">
                                      <p:cBhvr additive="base">
                                        <p:cTn id="37" dur="500" fill="hold"/>
                                        <p:tgtEl>
                                          <p:spTgt spid="74798"/>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18" presetClass="entr" presetSubtype="6" fill="hold" nodeType="afterEffect">
                                  <p:stCondLst>
                                    <p:cond delay="0"/>
                                  </p:stCondLst>
                                  <p:childTnLst>
                                    <p:set>
                                      <p:cBhvr>
                                        <p:cTn id="40" dur="1" fill="hold">
                                          <p:stCondLst>
                                            <p:cond delay="0"/>
                                          </p:stCondLst>
                                        </p:cTn>
                                        <p:tgtEl>
                                          <p:spTgt spid="74797"/>
                                        </p:tgtEl>
                                        <p:attrNameLst>
                                          <p:attrName>style.visibility</p:attrName>
                                        </p:attrNameLst>
                                      </p:cBhvr>
                                      <p:to>
                                        <p:strVal val="visible"/>
                                      </p:to>
                                    </p:set>
                                    <p:animEffect transition="in" filter="strips(downRight)">
                                      <p:cBhvr>
                                        <p:cTn id="41" dur="2000"/>
                                        <p:tgtEl>
                                          <p:spTgt spid="74797"/>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8" fill="hold" grpId="0" nodeType="clickEffect">
                                  <p:stCondLst>
                                    <p:cond delay="0"/>
                                  </p:stCondLst>
                                  <p:childTnLst>
                                    <p:set>
                                      <p:cBhvr>
                                        <p:cTn id="45" dur="1" fill="hold">
                                          <p:stCondLst>
                                            <p:cond delay="0"/>
                                          </p:stCondLst>
                                        </p:cTn>
                                        <p:tgtEl>
                                          <p:spTgt spid="74799"/>
                                        </p:tgtEl>
                                        <p:attrNameLst>
                                          <p:attrName>style.visibility</p:attrName>
                                        </p:attrNameLst>
                                      </p:cBhvr>
                                      <p:to>
                                        <p:strVal val="visible"/>
                                      </p:to>
                                    </p:set>
                                    <p:animEffect transition="in" filter="slide(fromLeft)">
                                      <p:cBhvr>
                                        <p:cTn id="46" dur="500"/>
                                        <p:tgtEl>
                                          <p:spTgt spid="74799"/>
                                        </p:tgtEl>
                                      </p:cBhvr>
                                    </p:animEffect>
                                  </p:childTnLst>
                                </p:cTn>
                              </p:par>
                            </p:childTnLst>
                          </p:cTn>
                        </p:par>
                        <p:par>
                          <p:cTn id="47" fill="hold">
                            <p:stCondLst>
                              <p:cond delay="500"/>
                            </p:stCondLst>
                            <p:childTnLst>
                              <p:par>
                                <p:cTn id="48" presetID="18" presetClass="entr" presetSubtype="6" fill="hold" nodeType="afterEffect">
                                  <p:stCondLst>
                                    <p:cond delay="0"/>
                                  </p:stCondLst>
                                  <p:childTnLst>
                                    <p:set>
                                      <p:cBhvr>
                                        <p:cTn id="49" dur="1" fill="hold">
                                          <p:stCondLst>
                                            <p:cond delay="0"/>
                                          </p:stCondLst>
                                        </p:cTn>
                                        <p:tgtEl>
                                          <p:spTgt spid="74800"/>
                                        </p:tgtEl>
                                        <p:attrNameLst>
                                          <p:attrName>style.visibility</p:attrName>
                                        </p:attrNameLst>
                                      </p:cBhvr>
                                      <p:to>
                                        <p:strVal val="visible"/>
                                      </p:to>
                                    </p:set>
                                    <p:animEffect transition="in" filter="strips(downRight)">
                                      <p:cBhvr>
                                        <p:cTn id="50" dur="2000"/>
                                        <p:tgtEl>
                                          <p:spTgt spid="74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animBg="1"/>
      <p:bldP spid="74794" grpId="0" animBg="1"/>
      <p:bldP spid="74795" grpId="0"/>
      <p:bldP spid="74798" grpId="0"/>
      <p:bldP spid="7479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Text Box 2"/>
          <p:cNvSpPr txBox="1"/>
          <p:nvPr/>
        </p:nvSpPr>
        <p:spPr>
          <a:xfrm>
            <a:off x="209550" y="361950"/>
            <a:ext cx="4146550" cy="519113"/>
          </a:xfrm>
          <a:prstGeom prst="rect">
            <a:avLst/>
          </a:prstGeom>
          <a:solidFill>
            <a:srgbClr val="FF3300"/>
          </a:solid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chemeClr val="bg1"/>
                </a:solidFill>
                <a:latin typeface="楷体_GB2312" pitchFamily="49" charset="-122"/>
                <a:ea typeface="楷体_GB2312" pitchFamily="49" charset="-122"/>
              </a:rPr>
              <a:t>4.</a:t>
            </a:r>
            <a:r>
              <a:rPr lang="zh-CN" altLang="en-US" sz="2800" b="1" dirty="0">
                <a:solidFill>
                  <a:schemeClr val="bg1"/>
                </a:solidFill>
                <a:latin typeface="楷体_GB2312" pitchFamily="49" charset="-122"/>
                <a:ea typeface="楷体_GB2312" pitchFamily="49" charset="-122"/>
              </a:rPr>
              <a:t>耦合电感的</a:t>
            </a:r>
            <a:r>
              <a:rPr lang="en-US" altLang="zh-CN" sz="2800" b="1" dirty="0">
                <a:solidFill>
                  <a:schemeClr val="bg1"/>
                </a:solidFill>
                <a:latin typeface="楷体_GB2312" pitchFamily="49" charset="-122"/>
                <a:ea typeface="楷体_GB2312" pitchFamily="49" charset="-122"/>
              </a:rPr>
              <a:t>T</a:t>
            </a:r>
            <a:r>
              <a:rPr lang="zh-CN" altLang="en-US" sz="2800" b="1" dirty="0">
                <a:solidFill>
                  <a:schemeClr val="bg1"/>
                </a:solidFill>
                <a:latin typeface="楷体_GB2312" pitchFamily="49" charset="-122"/>
                <a:ea typeface="楷体_GB2312" pitchFamily="49" charset="-122"/>
              </a:rPr>
              <a:t>型等效</a:t>
            </a:r>
            <a:endParaRPr lang="zh-CN" altLang="en-US" sz="2800" b="1" dirty="0">
              <a:solidFill>
                <a:schemeClr val="bg1"/>
              </a:solidFill>
              <a:latin typeface="楷体_GB2312" pitchFamily="49" charset="-122"/>
              <a:ea typeface="楷体_GB2312" pitchFamily="49" charset="-122"/>
            </a:endParaRPr>
          </a:p>
        </p:txBody>
      </p:sp>
      <p:sp>
        <p:nvSpPr>
          <p:cNvPr id="83971" name="Text Box 3"/>
          <p:cNvSpPr txBox="1"/>
          <p:nvPr/>
        </p:nvSpPr>
        <p:spPr>
          <a:xfrm>
            <a:off x="611188" y="3716338"/>
            <a:ext cx="3025775" cy="457200"/>
          </a:xfrm>
          <a:prstGeom prst="rect">
            <a:avLst/>
          </a:prstGeom>
          <a:solidFill>
            <a:srgbClr val="008080"/>
          </a:solid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latin typeface="楷体_GB2312" pitchFamily="49" charset="-122"/>
                <a:ea typeface="楷体_GB2312" pitchFamily="49" charset="-122"/>
              </a:rPr>
              <a:t>（</a:t>
            </a:r>
            <a:r>
              <a:rPr lang="en-US" altLang="zh-CN" sz="2400" b="1" dirty="0">
                <a:solidFill>
                  <a:srgbClr val="FFFF00"/>
                </a:solidFill>
                <a:latin typeface="楷体_GB2312" pitchFamily="49" charset="-122"/>
                <a:ea typeface="楷体_GB2312" pitchFamily="49" charset="-122"/>
              </a:rPr>
              <a:t>1</a:t>
            </a:r>
            <a:r>
              <a:rPr lang="zh-CN" altLang="en-US" sz="2400" b="1" dirty="0">
                <a:solidFill>
                  <a:srgbClr val="FFFF00"/>
                </a:solidFill>
                <a:latin typeface="楷体_GB2312" pitchFamily="49" charset="-122"/>
                <a:ea typeface="楷体_GB2312" pitchFamily="49" charset="-122"/>
              </a:rPr>
              <a:t>） 同名端为共端</a:t>
            </a:r>
            <a:endParaRPr lang="zh-CN" altLang="en-US" sz="2400" b="1" dirty="0">
              <a:solidFill>
                <a:srgbClr val="FFFF00"/>
              </a:solidFill>
              <a:latin typeface="楷体_GB2312" pitchFamily="49" charset="-122"/>
              <a:ea typeface="楷体_GB2312" pitchFamily="49" charset="-122"/>
            </a:endParaRPr>
          </a:p>
        </p:txBody>
      </p:sp>
      <p:grpSp>
        <p:nvGrpSpPr>
          <p:cNvPr id="84138" name="Group 170"/>
          <p:cNvGrpSpPr/>
          <p:nvPr/>
        </p:nvGrpSpPr>
        <p:grpSpPr>
          <a:xfrm>
            <a:off x="755650" y="836613"/>
            <a:ext cx="7234238" cy="5761037"/>
            <a:chOff x="476" y="527"/>
            <a:chExt cx="4557" cy="3629"/>
          </a:xfrm>
        </p:grpSpPr>
        <p:grpSp>
          <p:nvGrpSpPr>
            <p:cNvPr id="25607" name="Group 4"/>
            <p:cNvGrpSpPr/>
            <p:nvPr/>
          </p:nvGrpSpPr>
          <p:grpSpPr>
            <a:xfrm>
              <a:off x="476" y="618"/>
              <a:ext cx="1699" cy="1689"/>
              <a:chOff x="564" y="1026"/>
              <a:chExt cx="1699" cy="1689"/>
            </a:xfrm>
          </p:grpSpPr>
          <p:sp>
            <p:nvSpPr>
              <p:cNvPr id="25686" name="Line 5"/>
              <p:cNvSpPr/>
              <p:nvPr/>
            </p:nvSpPr>
            <p:spPr>
              <a:xfrm flipH="1">
                <a:off x="1228" y="1924"/>
                <a:ext cx="0" cy="108"/>
              </a:xfrm>
              <a:prstGeom prst="line">
                <a:avLst/>
              </a:prstGeom>
              <a:ln w="38100" cap="flat" cmpd="sng">
                <a:solidFill>
                  <a:srgbClr val="FFCC00"/>
                </a:solidFill>
                <a:prstDash val="solid"/>
                <a:headEnd type="none" w="med" len="med"/>
                <a:tailEnd type="none" w="med" len="med"/>
              </a:ln>
            </p:spPr>
          </p:sp>
          <p:sp>
            <p:nvSpPr>
              <p:cNvPr id="25687" name="Line 6"/>
              <p:cNvSpPr/>
              <p:nvPr/>
            </p:nvSpPr>
            <p:spPr>
              <a:xfrm>
                <a:off x="1234" y="1509"/>
                <a:ext cx="0" cy="161"/>
              </a:xfrm>
              <a:prstGeom prst="line">
                <a:avLst/>
              </a:prstGeom>
              <a:ln w="38100" cap="flat" cmpd="sng">
                <a:solidFill>
                  <a:srgbClr val="FFCC00"/>
                </a:solidFill>
                <a:prstDash val="solid"/>
                <a:headEnd type="none" w="med" len="med"/>
                <a:tailEnd type="none" w="med" len="med"/>
              </a:ln>
            </p:spPr>
          </p:sp>
          <p:sp>
            <p:nvSpPr>
              <p:cNvPr id="25688" name="Line 7"/>
              <p:cNvSpPr/>
              <p:nvPr/>
            </p:nvSpPr>
            <p:spPr>
              <a:xfrm flipH="1">
                <a:off x="1607" y="1912"/>
                <a:ext cx="4" cy="120"/>
              </a:xfrm>
              <a:prstGeom prst="line">
                <a:avLst/>
              </a:prstGeom>
              <a:ln w="38100" cap="flat" cmpd="sng">
                <a:solidFill>
                  <a:srgbClr val="FFCC00"/>
                </a:solidFill>
                <a:prstDash val="solid"/>
                <a:headEnd type="none" w="med" len="med"/>
                <a:tailEnd type="none" w="med" len="med"/>
              </a:ln>
            </p:spPr>
          </p:sp>
          <p:sp>
            <p:nvSpPr>
              <p:cNvPr id="25689" name="Line 8"/>
              <p:cNvSpPr/>
              <p:nvPr/>
            </p:nvSpPr>
            <p:spPr>
              <a:xfrm>
                <a:off x="1607" y="1509"/>
                <a:ext cx="4" cy="148"/>
              </a:xfrm>
              <a:prstGeom prst="line">
                <a:avLst/>
              </a:prstGeom>
              <a:ln w="38100" cap="flat" cmpd="sng">
                <a:solidFill>
                  <a:srgbClr val="FFCC00"/>
                </a:solidFill>
                <a:prstDash val="solid"/>
                <a:headEnd type="none" w="med" len="med"/>
                <a:tailEnd type="none" w="med" len="med"/>
              </a:ln>
            </p:spPr>
          </p:sp>
          <p:sp>
            <p:nvSpPr>
              <p:cNvPr id="25690" name="Line 9"/>
              <p:cNvSpPr/>
              <p:nvPr/>
            </p:nvSpPr>
            <p:spPr>
              <a:xfrm>
                <a:off x="804" y="1509"/>
                <a:ext cx="426" cy="4"/>
              </a:xfrm>
              <a:prstGeom prst="line">
                <a:avLst/>
              </a:prstGeom>
              <a:ln w="38100" cap="flat" cmpd="sng">
                <a:solidFill>
                  <a:srgbClr val="FFCC00"/>
                </a:solidFill>
                <a:prstDash val="solid"/>
                <a:headEnd type="none" w="med" len="med"/>
                <a:tailEnd type="none" w="med" len="med"/>
              </a:ln>
            </p:spPr>
          </p:sp>
          <p:sp>
            <p:nvSpPr>
              <p:cNvPr id="25691" name="Line 10"/>
              <p:cNvSpPr/>
              <p:nvPr/>
            </p:nvSpPr>
            <p:spPr>
              <a:xfrm>
                <a:off x="1226" y="2032"/>
                <a:ext cx="381" cy="0"/>
              </a:xfrm>
              <a:prstGeom prst="line">
                <a:avLst/>
              </a:prstGeom>
              <a:ln w="38100" cap="flat" cmpd="sng">
                <a:solidFill>
                  <a:srgbClr val="FFCC00"/>
                </a:solidFill>
                <a:prstDash val="solid"/>
                <a:headEnd type="none" w="med" len="med"/>
                <a:tailEnd type="none" w="med" len="med"/>
              </a:ln>
            </p:spPr>
          </p:sp>
          <p:sp>
            <p:nvSpPr>
              <p:cNvPr id="25692" name="Line 11"/>
              <p:cNvSpPr/>
              <p:nvPr/>
            </p:nvSpPr>
            <p:spPr>
              <a:xfrm>
                <a:off x="1502" y="2375"/>
                <a:ext cx="0" cy="160"/>
              </a:xfrm>
              <a:prstGeom prst="line">
                <a:avLst/>
              </a:prstGeom>
              <a:ln w="38100" cap="flat" cmpd="sng">
                <a:solidFill>
                  <a:srgbClr val="00FFFF"/>
                </a:solidFill>
                <a:prstDash val="solid"/>
                <a:headEnd type="none" w="med" len="med"/>
                <a:tailEnd type="triangle" w="med" len="med"/>
              </a:ln>
            </p:spPr>
          </p:sp>
          <p:sp>
            <p:nvSpPr>
              <p:cNvPr id="25693" name="Line 12"/>
              <p:cNvSpPr/>
              <p:nvPr/>
            </p:nvSpPr>
            <p:spPr>
              <a:xfrm rot="5400000">
                <a:off x="1942" y="1340"/>
                <a:ext cx="0" cy="226"/>
              </a:xfrm>
              <a:prstGeom prst="line">
                <a:avLst/>
              </a:prstGeom>
              <a:ln w="38100" cap="flat" cmpd="sng">
                <a:solidFill>
                  <a:srgbClr val="00FFFF"/>
                </a:solidFill>
                <a:prstDash val="solid"/>
                <a:headEnd type="none" w="med" len="med"/>
                <a:tailEnd type="triangle" w="med" len="med"/>
              </a:ln>
            </p:spPr>
          </p:sp>
          <p:sp>
            <p:nvSpPr>
              <p:cNvPr id="25694" name="Text Box 13"/>
              <p:cNvSpPr txBox="1"/>
              <p:nvPr/>
            </p:nvSpPr>
            <p:spPr>
              <a:xfrm>
                <a:off x="1429" y="1525"/>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5695" name="Text Box 14"/>
              <p:cNvSpPr txBox="1"/>
              <p:nvPr/>
            </p:nvSpPr>
            <p:spPr>
              <a:xfrm>
                <a:off x="1202" y="1525"/>
                <a:ext cx="167"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5696" name="Text Box 15"/>
              <p:cNvSpPr txBox="1"/>
              <p:nvPr/>
            </p:nvSpPr>
            <p:spPr>
              <a:xfrm>
                <a:off x="703" y="1661"/>
                <a:ext cx="49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j</a:t>
                </a: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5697" name="Line 16"/>
              <p:cNvSpPr/>
              <p:nvPr/>
            </p:nvSpPr>
            <p:spPr>
              <a:xfrm>
                <a:off x="793" y="1453"/>
                <a:ext cx="212" cy="0"/>
              </a:xfrm>
              <a:prstGeom prst="line">
                <a:avLst/>
              </a:prstGeom>
              <a:ln w="38100" cap="flat" cmpd="sng">
                <a:solidFill>
                  <a:srgbClr val="00FFFF"/>
                </a:solidFill>
                <a:prstDash val="solid"/>
                <a:headEnd type="none" w="med" len="med"/>
                <a:tailEnd type="triangle" w="med" len="med"/>
              </a:ln>
            </p:spPr>
          </p:sp>
          <p:grpSp>
            <p:nvGrpSpPr>
              <p:cNvPr id="25698" name="Group 17"/>
              <p:cNvGrpSpPr/>
              <p:nvPr/>
            </p:nvGrpSpPr>
            <p:grpSpPr>
              <a:xfrm rot="5400000">
                <a:off x="1503" y="1761"/>
                <a:ext cx="253" cy="45"/>
                <a:chOff x="1200" y="1584"/>
                <a:chExt cx="379" cy="45"/>
              </a:xfrm>
            </p:grpSpPr>
            <p:sp>
              <p:nvSpPr>
                <p:cNvPr id="25719" name="Arc 18"/>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5720" name="Arc 19"/>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5721" name="Arc 20"/>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5722" name="Arc 21"/>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5699" name="Oval 22"/>
              <p:cNvSpPr/>
              <p:nvPr/>
            </p:nvSpPr>
            <p:spPr>
              <a:xfrm>
                <a:off x="766" y="1492"/>
                <a:ext cx="38" cy="33"/>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25700" name="Group 23"/>
              <p:cNvGrpSpPr/>
              <p:nvPr/>
            </p:nvGrpSpPr>
            <p:grpSpPr>
              <a:xfrm rot="5400000">
                <a:off x="1128" y="1775"/>
                <a:ext cx="253" cy="44"/>
                <a:chOff x="1200" y="1584"/>
                <a:chExt cx="379" cy="45"/>
              </a:xfrm>
            </p:grpSpPr>
            <p:sp>
              <p:nvSpPr>
                <p:cNvPr id="25715" name="Arc 24"/>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5716" name="Arc 25"/>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5717" name="Arc 26"/>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5718" name="Arc 27"/>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5701" name="Arc 28"/>
              <p:cNvSpPr/>
              <p:nvPr/>
            </p:nvSpPr>
            <p:spPr>
              <a:xfrm rot="-10800000" flipV="1">
                <a:off x="1230" y="1375"/>
                <a:ext cx="153" cy="137"/>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25702" name="Arc 29"/>
              <p:cNvSpPr/>
              <p:nvPr/>
            </p:nvSpPr>
            <p:spPr>
              <a:xfrm rot="10800000" flipH="1" flipV="1">
                <a:off x="1460" y="1377"/>
                <a:ext cx="154" cy="137"/>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25703" name="Oval 30"/>
              <p:cNvSpPr/>
              <p:nvPr/>
            </p:nvSpPr>
            <p:spPr>
              <a:xfrm>
                <a:off x="2037" y="1493"/>
                <a:ext cx="38" cy="32"/>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25704" name="Object 31"/>
              <p:cNvGraphicFramePr>
                <a:graphicFrameLocks noChangeAspect="1"/>
              </p:cNvGraphicFramePr>
              <p:nvPr/>
            </p:nvGraphicFramePr>
            <p:xfrm>
              <a:off x="1565" y="2160"/>
              <a:ext cx="202" cy="361"/>
            </p:xfrm>
            <a:graphic>
              <a:graphicData uri="http://schemas.openxmlformats.org/presentationml/2006/ole">
                <mc:AlternateContent xmlns:mc="http://schemas.openxmlformats.org/markup-compatibility/2006">
                  <mc:Choice xmlns:v="urn:schemas-microsoft-com:vml" Requires="v">
                    <p:oleObj spid="_x0000_s3150" name="" r:id="rId1" imgW="107315" imgH="252730" progId="Equation.3">
                      <p:embed/>
                    </p:oleObj>
                  </mc:Choice>
                  <mc:Fallback>
                    <p:oleObj name="" r:id="rId1" imgW="107315" imgH="252730" progId="Equation.3">
                      <p:embed/>
                      <p:pic>
                        <p:nvPicPr>
                          <p:cNvPr id="0" name="图片 3149"/>
                          <p:cNvPicPr/>
                          <p:nvPr/>
                        </p:nvPicPr>
                        <p:blipFill>
                          <a:blip r:embed="rId2">
                            <a:clrChange>
                              <a:clrFrom>
                                <a:srgbClr val="000000"/>
                              </a:clrFrom>
                              <a:clrTo>
                                <a:srgbClr val="FFFFFF"/>
                              </a:clrTo>
                            </a:clrChange>
                          </a:blip>
                          <a:stretch>
                            <a:fillRect/>
                          </a:stretch>
                        </p:blipFill>
                        <p:spPr>
                          <a:xfrm>
                            <a:off x="1565" y="2160"/>
                            <a:ext cx="202" cy="361"/>
                          </a:xfrm>
                          <a:prstGeom prst="rect">
                            <a:avLst/>
                          </a:prstGeom>
                          <a:noFill/>
                          <a:ln w="38100">
                            <a:noFill/>
                            <a:miter/>
                          </a:ln>
                        </p:spPr>
                      </p:pic>
                    </p:oleObj>
                  </mc:Fallback>
                </mc:AlternateContent>
              </a:graphicData>
            </a:graphic>
          </p:graphicFrame>
          <p:sp>
            <p:nvSpPr>
              <p:cNvPr id="25705" name="Line 32"/>
              <p:cNvSpPr/>
              <p:nvPr/>
            </p:nvSpPr>
            <p:spPr>
              <a:xfrm>
                <a:off x="1606" y="1509"/>
                <a:ext cx="431" cy="0"/>
              </a:xfrm>
              <a:prstGeom prst="line">
                <a:avLst/>
              </a:prstGeom>
              <a:ln w="38100" cap="flat" cmpd="sng">
                <a:solidFill>
                  <a:srgbClr val="FFCC00"/>
                </a:solidFill>
                <a:prstDash val="solid"/>
                <a:headEnd type="none" w="med" len="med"/>
                <a:tailEnd type="none" w="med" len="med"/>
              </a:ln>
            </p:spPr>
          </p:sp>
          <p:sp>
            <p:nvSpPr>
              <p:cNvPr id="25706" name="Line 33"/>
              <p:cNvSpPr/>
              <p:nvPr/>
            </p:nvSpPr>
            <p:spPr>
              <a:xfrm>
                <a:off x="1421" y="2032"/>
                <a:ext cx="0" cy="503"/>
              </a:xfrm>
              <a:prstGeom prst="line">
                <a:avLst/>
              </a:prstGeom>
              <a:ln w="38100" cap="flat" cmpd="sng">
                <a:solidFill>
                  <a:srgbClr val="FFCC00"/>
                </a:solidFill>
                <a:prstDash val="solid"/>
                <a:headEnd type="none" w="med" len="med"/>
                <a:tailEnd type="none" w="med" len="med"/>
              </a:ln>
            </p:spPr>
          </p:sp>
          <p:sp>
            <p:nvSpPr>
              <p:cNvPr id="25707" name="Oval 34"/>
              <p:cNvSpPr/>
              <p:nvPr/>
            </p:nvSpPr>
            <p:spPr>
              <a:xfrm>
                <a:off x="1402" y="2535"/>
                <a:ext cx="38" cy="33"/>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25708" name="Object 35"/>
              <p:cNvGraphicFramePr>
                <a:graphicFrameLocks noChangeAspect="1"/>
              </p:cNvGraphicFramePr>
              <p:nvPr/>
            </p:nvGraphicFramePr>
            <p:xfrm>
              <a:off x="793" y="1117"/>
              <a:ext cx="240" cy="324"/>
            </p:xfrm>
            <a:graphic>
              <a:graphicData uri="http://schemas.openxmlformats.org/presentationml/2006/ole">
                <mc:AlternateContent xmlns:mc="http://schemas.openxmlformats.org/markup-compatibility/2006">
                  <mc:Choice xmlns:v="urn:schemas-microsoft-com:vml" Requires="v">
                    <p:oleObj spid="_x0000_s3149" name="" r:id="rId3" imgW="165100" imgH="262890" progId="Equation.3">
                      <p:embed/>
                    </p:oleObj>
                  </mc:Choice>
                  <mc:Fallback>
                    <p:oleObj name="" r:id="rId3" imgW="165100" imgH="262890" progId="Equation.3">
                      <p:embed/>
                      <p:pic>
                        <p:nvPicPr>
                          <p:cNvPr id="0" name="图片 3148"/>
                          <p:cNvPicPr/>
                          <p:nvPr/>
                        </p:nvPicPr>
                        <p:blipFill>
                          <a:blip r:embed="rId4">
                            <a:clrChange>
                              <a:clrFrom>
                                <a:srgbClr val="000000"/>
                              </a:clrFrom>
                              <a:clrTo>
                                <a:srgbClr val="FFFFFF"/>
                              </a:clrTo>
                            </a:clrChange>
                          </a:blip>
                          <a:stretch>
                            <a:fillRect/>
                          </a:stretch>
                        </p:blipFill>
                        <p:spPr>
                          <a:xfrm>
                            <a:off x="793" y="1117"/>
                            <a:ext cx="240" cy="324"/>
                          </a:xfrm>
                          <a:prstGeom prst="rect">
                            <a:avLst/>
                          </a:prstGeom>
                          <a:noFill/>
                          <a:ln w="38100">
                            <a:noFill/>
                            <a:miter/>
                          </a:ln>
                        </p:spPr>
                      </p:pic>
                    </p:oleObj>
                  </mc:Fallback>
                </mc:AlternateContent>
              </a:graphicData>
            </a:graphic>
          </p:graphicFrame>
          <p:graphicFrame>
            <p:nvGraphicFramePr>
              <p:cNvPr id="25709" name="Object 36"/>
              <p:cNvGraphicFramePr>
                <a:graphicFrameLocks noChangeAspect="1"/>
              </p:cNvGraphicFramePr>
              <p:nvPr/>
            </p:nvGraphicFramePr>
            <p:xfrm>
              <a:off x="1882" y="1026"/>
              <a:ext cx="292" cy="363"/>
            </p:xfrm>
            <a:graphic>
              <a:graphicData uri="http://schemas.openxmlformats.org/presentationml/2006/ole">
                <mc:AlternateContent xmlns:mc="http://schemas.openxmlformats.org/markup-compatibility/2006">
                  <mc:Choice xmlns:v="urn:schemas-microsoft-com:vml" Requires="v">
                    <p:oleObj spid="_x0000_s3151" name="" r:id="rId5" imgW="175260" imgH="262890" progId="Equation.3">
                      <p:embed/>
                    </p:oleObj>
                  </mc:Choice>
                  <mc:Fallback>
                    <p:oleObj name="" r:id="rId5" imgW="175260" imgH="262890" progId="Equation.3">
                      <p:embed/>
                      <p:pic>
                        <p:nvPicPr>
                          <p:cNvPr id="0" name="图片 3150"/>
                          <p:cNvPicPr/>
                          <p:nvPr/>
                        </p:nvPicPr>
                        <p:blipFill>
                          <a:blip r:embed="rId6">
                            <a:clrChange>
                              <a:clrFrom>
                                <a:srgbClr val="000000"/>
                              </a:clrFrom>
                              <a:clrTo>
                                <a:srgbClr val="FFFFFF"/>
                              </a:clrTo>
                            </a:clrChange>
                          </a:blip>
                          <a:stretch>
                            <a:fillRect/>
                          </a:stretch>
                        </p:blipFill>
                        <p:spPr>
                          <a:xfrm>
                            <a:off x="1882" y="1026"/>
                            <a:ext cx="292" cy="363"/>
                          </a:xfrm>
                          <a:prstGeom prst="rect">
                            <a:avLst/>
                          </a:prstGeom>
                          <a:noFill/>
                          <a:ln w="38100">
                            <a:noFill/>
                            <a:miter/>
                          </a:ln>
                        </p:spPr>
                      </p:pic>
                    </p:oleObj>
                  </mc:Fallback>
                </mc:AlternateContent>
              </a:graphicData>
            </a:graphic>
          </p:graphicFrame>
          <p:sp>
            <p:nvSpPr>
              <p:cNvPr id="25710" name="Text Box 37"/>
              <p:cNvSpPr txBox="1"/>
              <p:nvPr/>
            </p:nvSpPr>
            <p:spPr>
              <a:xfrm>
                <a:off x="564" y="1382"/>
                <a:ext cx="174"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5711" name="Text Box 38"/>
              <p:cNvSpPr txBox="1"/>
              <p:nvPr/>
            </p:nvSpPr>
            <p:spPr>
              <a:xfrm>
                <a:off x="2089" y="1400"/>
                <a:ext cx="174"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5712" name="Text Box 39"/>
              <p:cNvSpPr txBox="1"/>
              <p:nvPr/>
            </p:nvSpPr>
            <p:spPr>
              <a:xfrm>
                <a:off x="1208" y="2427"/>
                <a:ext cx="174"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3</a:t>
                </a:r>
                <a:endParaRPr lang="en-US" altLang="zh-CN" sz="2400" b="1" dirty="0">
                  <a:solidFill>
                    <a:schemeClr val="bg1"/>
                  </a:solidFill>
                  <a:latin typeface="Times New Roman" panose="02020603050405020304" pitchFamily="18" charset="0"/>
                </a:endParaRPr>
              </a:p>
            </p:txBody>
          </p:sp>
          <p:sp>
            <p:nvSpPr>
              <p:cNvPr id="25713" name="Text Box 40"/>
              <p:cNvSpPr txBox="1"/>
              <p:nvPr/>
            </p:nvSpPr>
            <p:spPr>
              <a:xfrm>
                <a:off x="1662" y="1664"/>
                <a:ext cx="583"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j</a:t>
                </a: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5714" name="Text Box 41"/>
              <p:cNvSpPr txBox="1"/>
              <p:nvPr/>
            </p:nvSpPr>
            <p:spPr>
              <a:xfrm>
                <a:off x="1216" y="1113"/>
                <a:ext cx="53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j</a:t>
                </a:r>
                <a:r>
                  <a:rPr lang="en-US" altLang="zh-CN" sz="2400" b="1" i="1" dirty="0">
                    <a:solidFill>
                      <a:schemeClr val="bg1"/>
                    </a:solidFill>
                    <a:latin typeface="Times New Roman" panose="02020603050405020304" pitchFamily="18" charset="0"/>
                    <a:sym typeface="Symbol" panose="05050102010706020507" pitchFamily="18" charset="2"/>
                  </a:rPr>
                  <a:t> </a:t>
                </a:r>
                <a:r>
                  <a:rPr lang="en-US" altLang="zh-CN" sz="2400" b="1" i="1" dirty="0">
                    <a:solidFill>
                      <a:schemeClr val="bg1"/>
                    </a:solidFill>
                    <a:latin typeface="Times New Roman" panose="02020603050405020304" pitchFamily="18" charset="0"/>
                  </a:rPr>
                  <a:t>M</a:t>
                </a:r>
                <a:endParaRPr lang="en-US" altLang="zh-CN" sz="2400" b="1" dirty="0">
                  <a:solidFill>
                    <a:schemeClr val="bg1"/>
                  </a:solidFill>
                  <a:latin typeface="Times New Roman" panose="02020603050405020304" pitchFamily="18" charset="0"/>
                </a:endParaRPr>
              </a:p>
            </p:txBody>
          </p:sp>
        </p:grpSp>
        <p:grpSp>
          <p:nvGrpSpPr>
            <p:cNvPr id="25608" name="Group 89"/>
            <p:cNvGrpSpPr/>
            <p:nvPr/>
          </p:nvGrpSpPr>
          <p:grpSpPr>
            <a:xfrm>
              <a:off x="3334" y="527"/>
              <a:ext cx="1699" cy="1689"/>
              <a:chOff x="431" y="709"/>
              <a:chExt cx="1699" cy="1689"/>
            </a:xfrm>
          </p:grpSpPr>
          <p:sp>
            <p:nvSpPr>
              <p:cNvPr id="25649" name="Line 90"/>
              <p:cNvSpPr/>
              <p:nvPr/>
            </p:nvSpPr>
            <p:spPr>
              <a:xfrm flipH="1">
                <a:off x="1095" y="1607"/>
                <a:ext cx="0" cy="108"/>
              </a:xfrm>
              <a:prstGeom prst="line">
                <a:avLst/>
              </a:prstGeom>
              <a:ln w="38100" cap="flat" cmpd="sng">
                <a:solidFill>
                  <a:srgbClr val="FFCC00"/>
                </a:solidFill>
                <a:prstDash val="solid"/>
                <a:headEnd type="none" w="med" len="med"/>
                <a:tailEnd type="none" w="med" len="med"/>
              </a:ln>
            </p:spPr>
          </p:sp>
          <p:sp>
            <p:nvSpPr>
              <p:cNvPr id="25650" name="Line 91"/>
              <p:cNvSpPr/>
              <p:nvPr/>
            </p:nvSpPr>
            <p:spPr>
              <a:xfrm>
                <a:off x="1101" y="1192"/>
                <a:ext cx="0" cy="161"/>
              </a:xfrm>
              <a:prstGeom prst="line">
                <a:avLst/>
              </a:prstGeom>
              <a:ln w="38100" cap="flat" cmpd="sng">
                <a:solidFill>
                  <a:srgbClr val="FFCC00"/>
                </a:solidFill>
                <a:prstDash val="solid"/>
                <a:headEnd type="none" w="med" len="med"/>
                <a:tailEnd type="none" w="med" len="med"/>
              </a:ln>
            </p:spPr>
          </p:sp>
          <p:sp>
            <p:nvSpPr>
              <p:cNvPr id="25651" name="Line 92"/>
              <p:cNvSpPr/>
              <p:nvPr/>
            </p:nvSpPr>
            <p:spPr>
              <a:xfrm flipH="1">
                <a:off x="1474" y="1595"/>
                <a:ext cx="4" cy="120"/>
              </a:xfrm>
              <a:prstGeom prst="line">
                <a:avLst/>
              </a:prstGeom>
              <a:ln w="38100" cap="flat" cmpd="sng">
                <a:solidFill>
                  <a:srgbClr val="FFCC00"/>
                </a:solidFill>
                <a:prstDash val="solid"/>
                <a:headEnd type="none" w="med" len="med"/>
                <a:tailEnd type="none" w="med" len="med"/>
              </a:ln>
            </p:spPr>
          </p:sp>
          <p:sp>
            <p:nvSpPr>
              <p:cNvPr id="25652" name="Line 93"/>
              <p:cNvSpPr/>
              <p:nvPr/>
            </p:nvSpPr>
            <p:spPr>
              <a:xfrm>
                <a:off x="1474" y="1192"/>
                <a:ext cx="4" cy="148"/>
              </a:xfrm>
              <a:prstGeom prst="line">
                <a:avLst/>
              </a:prstGeom>
              <a:ln w="38100" cap="flat" cmpd="sng">
                <a:solidFill>
                  <a:srgbClr val="FFCC00"/>
                </a:solidFill>
                <a:prstDash val="solid"/>
                <a:headEnd type="none" w="med" len="med"/>
                <a:tailEnd type="none" w="med" len="med"/>
              </a:ln>
            </p:spPr>
          </p:sp>
          <p:sp>
            <p:nvSpPr>
              <p:cNvPr id="25653" name="Line 94"/>
              <p:cNvSpPr/>
              <p:nvPr/>
            </p:nvSpPr>
            <p:spPr>
              <a:xfrm>
                <a:off x="671" y="1192"/>
                <a:ext cx="426" cy="4"/>
              </a:xfrm>
              <a:prstGeom prst="line">
                <a:avLst/>
              </a:prstGeom>
              <a:ln w="38100" cap="flat" cmpd="sng">
                <a:solidFill>
                  <a:srgbClr val="FFCC00"/>
                </a:solidFill>
                <a:prstDash val="solid"/>
                <a:headEnd type="none" w="med" len="med"/>
                <a:tailEnd type="none" w="med" len="med"/>
              </a:ln>
            </p:spPr>
          </p:sp>
          <p:sp>
            <p:nvSpPr>
              <p:cNvPr id="25654" name="Line 95"/>
              <p:cNvSpPr/>
              <p:nvPr/>
            </p:nvSpPr>
            <p:spPr>
              <a:xfrm>
                <a:off x="1093" y="1715"/>
                <a:ext cx="381" cy="0"/>
              </a:xfrm>
              <a:prstGeom prst="line">
                <a:avLst/>
              </a:prstGeom>
              <a:ln w="38100" cap="flat" cmpd="sng">
                <a:solidFill>
                  <a:srgbClr val="FFCC00"/>
                </a:solidFill>
                <a:prstDash val="solid"/>
                <a:headEnd type="none" w="med" len="med"/>
                <a:tailEnd type="none" w="med" len="med"/>
              </a:ln>
            </p:spPr>
          </p:sp>
          <p:sp>
            <p:nvSpPr>
              <p:cNvPr id="25655" name="Line 96"/>
              <p:cNvSpPr/>
              <p:nvPr/>
            </p:nvSpPr>
            <p:spPr>
              <a:xfrm>
                <a:off x="1369" y="2058"/>
                <a:ext cx="0" cy="160"/>
              </a:xfrm>
              <a:prstGeom prst="line">
                <a:avLst/>
              </a:prstGeom>
              <a:ln w="38100" cap="flat" cmpd="sng">
                <a:solidFill>
                  <a:srgbClr val="00FFFF"/>
                </a:solidFill>
                <a:prstDash val="solid"/>
                <a:headEnd type="none" w="med" len="med"/>
                <a:tailEnd type="triangle" w="med" len="med"/>
              </a:ln>
            </p:spPr>
          </p:sp>
          <p:sp>
            <p:nvSpPr>
              <p:cNvPr id="25656" name="Line 97"/>
              <p:cNvSpPr/>
              <p:nvPr/>
            </p:nvSpPr>
            <p:spPr>
              <a:xfrm rot="5400000">
                <a:off x="1809" y="1023"/>
                <a:ext cx="0" cy="226"/>
              </a:xfrm>
              <a:prstGeom prst="line">
                <a:avLst/>
              </a:prstGeom>
              <a:ln w="38100" cap="flat" cmpd="sng">
                <a:solidFill>
                  <a:srgbClr val="00FFFF"/>
                </a:solidFill>
                <a:prstDash val="solid"/>
                <a:headEnd type="none" w="med" len="med"/>
                <a:tailEnd type="triangle" w="med" len="med"/>
              </a:ln>
            </p:spPr>
          </p:sp>
          <p:sp>
            <p:nvSpPr>
              <p:cNvPr id="25657" name="Text Box 98"/>
              <p:cNvSpPr txBox="1"/>
              <p:nvPr/>
            </p:nvSpPr>
            <p:spPr>
              <a:xfrm>
                <a:off x="1292" y="1434"/>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5658" name="Text Box 99"/>
              <p:cNvSpPr txBox="1"/>
              <p:nvPr/>
            </p:nvSpPr>
            <p:spPr>
              <a:xfrm>
                <a:off x="1069" y="1208"/>
                <a:ext cx="167"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5659" name="Text Box 100"/>
              <p:cNvSpPr txBox="1"/>
              <p:nvPr/>
            </p:nvSpPr>
            <p:spPr>
              <a:xfrm>
                <a:off x="570" y="1344"/>
                <a:ext cx="49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j</a:t>
                </a: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5660" name="Line 101"/>
              <p:cNvSpPr/>
              <p:nvPr/>
            </p:nvSpPr>
            <p:spPr>
              <a:xfrm>
                <a:off x="660" y="1136"/>
                <a:ext cx="212" cy="0"/>
              </a:xfrm>
              <a:prstGeom prst="line">
                <a:avLst/>
              </a:prstGeom>
              <a:ln w="38100" cap="flat" cmpd="sng">
                <a:solidFill>
                  <a:srgbClr val="00FFFF"/>
                </a:solidFill>
                <a:prstDash val="solid"/>
                <a:headEnd type="none" w="med" len="med"/>
                <a:tailEnd type="triangle" w="med" len="med"/>
              </a:ln>
            </p:spPr>
          </p:sp>
          <p:grpSp>
            <p:nvGrpSpPr>
              <p:cNvPr id="25661" name="Group 102"/>
              <p:cNvGrpSpPr/>
              <p:nvPr/>
            </p:nvGrpSpPr>
            <p:grpSpPr>
              <a:xfrm rot="5400000">
                <a:off x="1370" y="1444"/>
                <a:ext cx="253" cy="45"/>
                <a:chOff x="1200" y="1584"/>
                <a:chExt cx="379" cy="45"/>
              </a:xfrm>
            </p:grpSpPr>
            <p:sp>
              <p:nvSpPr>
                <p:cNvPr id="25682" name="Arc 103"/>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5683" name="Arc 104"/>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5684" name="Arc 105"/>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5685" name="Arc 106"/>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5662" name="Oval 107"/>
              <p:cNvSpPr/>
              <p:nvPr/>
            </p:nvSpPr>
            <p:spPr>
              <a:xfrm>
                <a:off x="633" y="1175"/>
                <a:ext cx="38" cy="33"/>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25663" name="Group 108"/>
              <p:cNvGrpSpPr/>
              <p:nvPr/>
            </p:nvGrpSpPr>
            <p:grpSpPr>
              <a:xfrm rot="5400000">
                <a:off x="995" y="1458"/>
                <a:ext cx="253" cy="44"/>
                <a:chOff x="1200" y="1584"/>
                <a:chExt cx="379" cy="45"/>
              </a:xfrm>
            </p:grpSpPr>
            <p:sp>
              <p:nvSpPr>
                <p:cNvPr id="25678" name="Arc 109"/>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5679" name="Arc 110"/>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5680" name="Arc 111"/>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5681" name="Arc 112"/>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5664" name="Arc 113"/>
              <p:cNvSpPr/>
              <p:nvPr/>
            </p:nvSpPr>
            <p:spPr>
              <a:xfrm rot="-10800000" flipV="1">
                <a:off x="1097" y="1058"/>
                <a:ext cx="153" cy="137"/>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25665" name="Arc 114"/>
              <p:cNvSpPr/>
              <p:nvPr/>
            </p:nvSpPr>
            <p:spPr>
              <a:xfrm rot="10800000" flipH="1" flipV="1">
                <a:off x="1327" y="1060"/>
                <a:ext cx="154" cy="137"/>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25666" name="Oval 115"/>
              <p:cNvSpPr/>
              <p:nvPr/>
            </p:nvSpPr>
            <p:spPr>
              <a:xfrm>
                <a:off x="1904" y="1176"/>
                <a:ext cx="38" cy="32"/>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25667" name="Object 116"/>
              <p:cNvGraphicFramePr>
                <a:graphicFrameLocks noChangeAspect="1"/>
              </p:cNvGraphicFramePr>
              <p:nvPr/>
            </p:nvGraphicFramePr>
            <p:xfrm>
              <a:off x="1432" y="1843"/>
              <a:ext cx="202" cy="361"/>
            </p:xfrm>
            <a:graphic>
              <a:graphicData uri="http://schemas.openxmlformats.org/presentationml/2006/ole">
                <mc:AlternateContent xmlns:mc="http://schemas.openxmlformats.org/markup-compatibility/2006">
                  <mc:Choice xmlns:v="urn:schemas-microsoft-com:vml" Requires="v">
                    <p:oleObj spid="_x0000_s3152" name="" r:id="rId7" imgW="107315" imgH="252730" progId="Equation.3">
                      <p:embed/>
                    </p:oleObj>
                  </mc:Choice>
                  <mc:Fallback>
                    <p:oleObj name="" r:id="rId7" imgW="107315" imgH="252730" progId="Equation.3">
                      <p:embed/>
                      <p:pic>
                        <p:nvPicPr>
                          <p:cNvPr id="0" name="图片 3151"/>
                          <p:cNvPicPr/>
                          <p:nvPr/>
                        </p:nvPicPr>
                        <p:blipFill>
                          <a:blip r:embed="rId8">
                            <a:clrChange>
                              <a:clrFrom>
                                <a:srgbClr val="000000"/>
                              </a:clrFrom>
                              <a:clrTo>
                                <a:srgbClr val="FFFFFF"/>
                              </a:clrTo>
                            </a:clrChange>
                          </a:blip>
                          <a:stretch>
                            <a:fillRect/>
                          </a:stretch>
                        </p:blipFill>
                        <p:spPr>
                          <a:xfrm>
                            <a:off x="1432" y="1843"/>
                            <a:ext cx="202" cy="361"/>
                          </a:xfrm>
                          <a:prstGeom prst="rect">
                            <a:avLst/>
                          </a:prstGeom>
                          <a:noFill/>
                          <a:ln w="38100">
                            <a:noFill/>
                            <a:miter/>
                          </a:ln>
                        </p:spPr>
                      </p:pic>
                    </p:oleObj>
                  </mc:Fallback>
                </mc:AlternateContent>
              </a:graphicData>
            </a:graphic>
          </p:graphicFrame>
          <p:sp>
            <p:nvSpPr>
              <p:cNvPr id="25668" name="Line 117"/>
              <p:cNvSpPr/>
              <p:nvPr/>
            </p:nvSpPr>
            <p:spPr>
              <a:xfrm>
                <a:off x="1473" y="1192"/>
                <a:ext cx="431" cy="0"/>
              </a:xfrm>
              <a:prstGeom prst="line">
                <a:avLst/>
              </a:prstGeom>
              <a:ln w="38100" cap="flat" cmpd="sng">
                <a:solidFill>
                  <a:srgbClr val="FFCC00"/>
                </a:solidFill>
                <a:prstDash val="solid"/>
                <a:headEnd type="none" w="med" len="med"/>
                <a:tailEnd type="none" w="med" len="med"/>
              </a:ln>
            </p:spPr>
          </p:sp>
          <p:sp>
            <p:nvSpPr>
              <p:cNvPr id="25669" name="Line 118"/>
              <p:cNvSpPr/>
              <p:nvPr/>
            </p:nvSpPr>
            <p:spPr>
              <a:xfrm>
                <a:off x="1288" y="1715"/>
                <a:ext cx="0" cy="503"/>
              </a:xfrm>
              <a:prstGeom prst="line">
                <a:avLst/>
              </a:prstGeom>
              <a:ln w="38100" cap="flat" cmpd="sng">
                <a:solidFill>
                  <a:srgbClr val="FFCC00"/>
                </a:solidFill>
                <a:prstDash val="solid"/>
                <a:headEnd type="none" w="med" len="med"/>
                <a:tailEnd type="none" w="med" len="med"/>
              </a:ln>
            </p:spPr>
          </p:sp>
          <p:sp>
            <p:nvSpPr>
              <p:cNvPr id="25670" name="Oval 119"/>
              <p:cNvSpPr/>
              <p:nvPr/>
            </p:nvSpPr>
            <p:spPr>
              <a:xfrm>
                <a:off x="1269" y="2218"/>
                <a:ext cx="38" cy="33"/>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25671" name="Object 120"/>
              <p:cNvGraphicFramePr>
                <a:graphicFrameLocks noChangeAspect="1"/>
              </p:cNvGraphicFramePr>
              <p:nvPr/>
            </p:nvGraphicFramePr>
            <p:xfrm>
              <a:off x="660" y="800"/>
              <a:ext cx="240" cy="324"/>
            </p:xfrm>
            <a:graphic>
              <a:graphicData uri="http://schemas.openxmlformats.org/presentationml/2006/ole">
                <mc:AlternateContent xmlns:mc="http://schemas.openxmlformats.org/markup-compatibility/2006">
                  <mc:Choice xmlns:v="urn:schemas-microsoft-com:vml" Requires="v">
                    <p:oleObj spid="_x0000_s3153" name="" r:id="rId9" imgW="165100" imgH="262890" progId="Equation.3">
                      <p:embed/>
                    </p:oleObj>
                  </mc:Choice>
                  <mc:Fallback>
                    <p:oleObj name="" r:id="rId9" imgW="165100" imgH="262890" progId="Equation.3">
                      <p:embed/>
                      <p:pic>
                        <p:nvPicPr>
                          <p:cNvPr id="0" name="图片 3152"/>
                          <p:cNvPicPr/>
                          <p:nvPr/>
                        </p:nvPicPr>
                        <p:blipFill>
                          <a:blip r:embed="rId10">
                            <a:clrChange>
                              <a:clrFrom>
                                <a:srgbClr val="000000"/>
                              </a:clrFrom>
                              <a:clrTo>
                                <a:srgbClr val="FFFFFF"/>
                              </a:clrTo>
                            </a:clrChange>
                          </a:blip>
                          <a:stretch>
                            <a:fillRect/>
                          </a:stretch>
                        </p:blipFill>
                        <p:spPr>
                          <a:xfrm>
                            <a:off x="660" y="800"/>
                            <a:ext cx="240" cy="324"/>
                          </a:xfrm>
                          <a:prstGeom prst="rect">
                            <a:avLst/>
                          </a:prstGeom>
                          <a:noFill/>
                          <a:ln w="38100">
                            <a:noFill/>
                            <a:miter/>
                          </a:ln>
                        </p:spPr>
                      </p:pic>
                    </p:oleObj>
                  </mc:Fallback>
                </mc:AlternateContent>
              </a:graphicData>
            </a:graphic>
          </p:graphicFrame>
          <p:graphicFrame>
            <p:nvGraphicFramePr>
              <p:cNvPr id="25672" name="Object 121"/>
              <p:cNvGraphicFramePr>
                <a:graphicFrameLocks noChangeAspect="1"/>
              </p:cNvGraphicFramePr>
              <p:nvPr/>
            </p:nvGraphicFramePr>
            <p:xfrm>
              <a:off x="1749" y="709"/>
              <a:ext cx="292" cy="363"/>
            </p:xfrm>
            <a:graphic>
              <a:graphicData uri="http://schemas.openxmlformats.org/presentationml/2006/ole">
                <mc:AlternateContent xmlns:mc="http://schemas.openxmlformats.org/markup-compatibility/2006">
                  <mc:Choice xmlns:v="urn:schemas-microsoft-com:vml" Requires="v">
                    <p:oleObj spid="_x0000_s3154" name="" r:id="rId11" imgW="175260" imgH="262890" progId="Equation.3">
                      <p:embed/>
                    </p:oleObj>
                  </mc:Choice>
                  <mc:Fallback>
                    <p:oleObj name="" r:id="rId11" imgW="175260" imgH="262890" progId="Equation.3">
                      <p:embed/>
                      <p:pic>
                        <p:nvPicPr>
                          <p:cNvPr id="0" name="图片 3153"/>
                          <p:cNvPicPr/>
                          <p:nvPr/>
                        </p:nvPicPr>
                        <p:blipFill>
                          <a:blip r:embed="rId12">
                            <a:clrChange>
                              <a:clrFrom>
                                <a:srgbClr val="000000"/>
                              </a:clrFrom>
                              <a:clrTo>
                                <a:srgbClr val="FFFFFF"/>
                              </a:clrTo>
                            </a:clrChange>
                          </a:blip>
                          <a:stretch>
                            <a:fillRect/>
                          </a:stretch>
                        </p:blipFill>
                        <p:spPr>
                          <a:xfrm>
                            <a:off x="1749" y="709"/>
                            <a:ext cx="292" cy="363"/>
                          </a:xfrm>
                          <a:prstGeom prst="rect">
                            <a:avLst/>
                          </a:prstGeom>
                          <a:noFill/>
                          <a:ln w="38100">
                            <a:noFill/>
                            <a:miter/>
                          </a:ln>
                        </p:spPr>
                      </p:pic>
                    </p:oleObj>
                  </mc:Fallback>
                </mc:AlternateContent>
              </a:graphicData>
            </a:graphic>
          </p:graphicFrame>
          <p:sp>
            <p:nvSpPr>
              <p:cNvPr id="25673" name="Text Box 122"/>
              <p:cNvSpPr txBox="1"/>
              <p:nvPr/>
            </p:nvSpPr>
            <p:spPr>
              <a:xfrm>
                <a:off x="431" y="1065"/>
                <a:ext cx="174"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5674" name="Text Box 123"/>
              <p:cNvSpPr txBox="1"/>
              <p:nvPr/>
            </p:nvSpPr>
            <p:spPr>
              <a:xfrm>
                <a:off x="1956" y="1083"/>
                <a:ext cx="174"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5675" name="Text Box 124"/>
              <p:cNvSpPr txBox="1"/>
              <p:nvPr/>
            </p:nvSpPr>
            <p:spPr>
              <a:xfrm>
                <a:off x="1075" y="2110"/>
                <a:ext cx="174"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3</a:t>
                </a:r>
                <a:endParaRPr lang="en-US" altLang="zh-CN" sz="2400" b="1" dirty="0">
                  <a:solidFill>
                    <a:schemeClr val="bg1"/>
                  </a:solidFill>
                  <a:latin typeface="Times New Roman" panose="02020603050405020304" pitchFamily="18" charset="0"/>
                </a:endParaRPr>
              </a:p>
            </p:txBody>
          </p:sp>
          <p:sp>
            <p:nvSpPr>
              <p:cNvPr id="25676" name="Text Box 125"/>
              <p:cNvSpPr txBox="1"/>
              <p:nvPr/>
            </p:nvSpPr>
            <p:spPr>
              <a:xfrm>
                <a:off x="1529" y="1347"/>
                <a:ext cx="583"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j</a:t>
                </a: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5677" name="Text Box 126"/>
              <p:cNvSpPr txBox="1"/>
              <p:nvPr/>
            </p:nvSpPr>
            <p:spPr>
              <a:xfrm>
                <a:off x="1083" y="796"/>
                <a:ext cx="53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j</a:t>
                </a:r>
                <a:r>
                  <a:rPr lang="en-US" altLang="zh-CN" sz="2400" b="1" i="1" dirty="0">
                    <a:solidFill>
                      <a:schemeClr val="bg1"/>
                    </a:solidFill>
                    <a:latin typeface="Times New Roman" panose="02020603050405020304" pitchFamily="18" charset="0"/>
                    <a:sym typeface="Symbol" panose="05050102010706020507" pitchFamily="18" charset="2"/>
                  </a:rPr>
                  <a:t> </a:t>
                </a:r>
                <a:r>
                  <a:rPr lang="en-US" altLang="zh-CN" sz="2400" b="1" i="1" dirty="0">
                    <a:solidFill>
                      <a:schemeClr val="bg1"/>
                    </a:solidFill>
                    <a:latin typeface="Times New Roman" panose="02020603050405020304" pitchFamily="18" charset="0"/>
                  </a:rPr>
                  <a:t>M</a:t>
                </a:r>
                <a:endParaRPr lang="en-US" altLang="zh-CN" sz="2400" b="1" dirty="0">
                  <a:solidFill>
                    <a:schemeClr val="bg1"/>
                  </a:solidFill>
                  <a:latin typeface="Times New Roman" panose="02020603050405020304" pitchFamily="18" charset="0"/>
                </a:endParaRPr>
              </a:p>
            </p:txBody>
          </p:sp>
        </p:grpSp>
        <p:grpSp>
          <p:nvGrpSpPr>
            <p:cNvPr id="25609" name="Group 127"/>
            <p:cNvGrpSpPr/>
            <p:nvPr/>
          </p:nvGrpSpPr>
          <p:grpSpPr>
            <a:xfrm>
              <a:off x="1837" y="2659"/>
              <a:ext cx="2145" cy="1497"/>
              <a:chOff x="3107" y="164"/>
              <a:chExt cx="2145" cy="1497"/>
            </a:xfrm>
          </p:grpSpPr>
          <p:sp>
            <p:nvSpPr>
              <p:cNvPr id="25610" name="Line 128"/>
              <p:cNvSpPr/>
              <p:nvPr/>
            </p:nvSpPr>
            <p:spPr>
              <a:xfrm flipH="1">
                <a:off x="4014" y="1201"/>
                <a:ext cx="5" cy="415"/>
              </a:xfrm>
              <a:prstGeom prst="line">
                <a:avLst/>
              </a:prstGeom>
              <a:ln w="28575" cap="flat" cmpd="sng">
                <a:solidFill>
                  <a:srgbClr val="FFCC00"/>
                </a:solidFill>
                <a:prstDash val="solid"/>
                <a:headEnd type="none" w="med" len="med"/>
                <a:tailEnd type="none" w="med" len="med"/>
              </a:ln>
            </p:spPr>
          </p:sp>
          <p:sp>
            <p:nvSpPr>
              <p:cNvPr id="25611" name="Line 129"/>
              <p:cNvSpPr/>
              <p:nvPr/>
            </p:nvSpPr>
            <p:spPr>
              <a:xfrm>
                <a:off x="4019" y="581"/>
                <a:ext cx="0" cy="240"/>
              </a:xfrm>
              <a:prstGeom prst="line">
                <a:avLst/>
              </a:prstGeom>
              <a:ln w="28575" cap="flat" cmpd="sng">
                <a:solidFill>
                  <a:srgbClr val="FFCC00"/>
                </a:solidFill>
                <a:prstDash val="solid"/>
                <a:headEnd type="none" w="med" len="med"/>
                <a:tailEnd type="none" w="med" len="med"/>
              </a:ln>
            </p:spPr>
          </p:sp>
          <p:sp>
            <p:nvSpPr>
              <p:cNvPr id="25612" name="Line 130"/>
              <p:cNvSpPr/>
              <p:nvPr/>
            </p:nvSpPr>
            <p:spPr>
              <a:xfrm>
                <a:off x="4499" y="581"/>
                <a:ext cx="0" cy="220"/>
              </a:xfrm>
              <a:prstGeom prst="line">
                <a:avLst/>
              </a:prstGeom>
              <a:ln w="28575" cap="flat" cmpd="sng">
                <a:solidFill>
                  <a:srgbClr val="FFCC00"/>
                </a:solidFill>
                <a:prstDash val="solid"/>
                <a:headEnd type="none" w="med" len="med"/>
                <a:tailEnd type="none" w="med" len="med"/>
              </a:ln>
            </p:spPr>
          </p:sp>
          <p:sp>
            <p:nvSpPr>
              <p:cNvPr id="25613" name="Text Box 131"/>
              <p:cNvSpPr txBox="1"/>
              <p:nvPr/>
            </p:nvSpPr>
            <p:spPr>
              <a:xfrm>
                <a:off x="3997" y="629"/>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5614" name="Text Box 132"/>
              <p:cNvSpPr txBox="1"/>
              <p:nvPr/>
            </p:nvSpPr>
            <p:spPr>
              <a:xfrm>
                <a:off x="4307" y="617"/>
                <a:ext cx="21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5615" name="Text Box 133"/>
              <p:cNvSpPr txBox="1"/>
              <p:nvPr/>
            </p:nvSpPr>
            <p:spPr>
              <a:xfrm>
                <a:off x="4115" y="209"/>
                <a:ext cx="28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M</a:t>
                </a:r>
                <a:endParaRPr lang="en-US" altLang="zh-CN" sz="2400" b="1" dirty="0">
                  <a:solidFill>
                    <a:schemeClr val="bg1"/>
                  </a:solidFill>
                  <a:latin typeface="Times New Roman" panose="02020603050405020304" pitchFamily="18" charset="0"/>
                </a:endParaRPr>
              </a:p>
            </p:txBody>
          </p:sp>
          <p:sp>
            <p:nvSpPr>
              <p:cNvPr id="25616" name="Text Box 134"/>
              <p:cNvSpPr txBox="1"/>
              <p:nvPr/>
            </p:nvSpPr>
            <p:spPr>
              <a:xfrm>
                <a:off x="4740" y="209"/>
                <a:ext cx="23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5617" name="Text Box 135"/>
              <p:cNvSpPr txBox="1"/>
              <p:nvPr/>
            </p:nvSpPr>
            <p:spPr>
              <a:xfrm>
                <a:off x="3243" y="164"/>
                <a:ext cx="23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5618" name="Text Box 136"/>
              <p:cNvSpPr txBox="1"/>
              <p:nvPr/>
            </p:nvSpPr>
            <p:spPr>
              <a:xfrm>
                <a:off x="3727" y="859"/>
                <a:ext cx="29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5619" name="Text Box 137"/>
              <p:cNvSpPr txBox="1"/>
              <p:nvPr/>
            </p:nvSpPr>
            <p:spPr>
              <a:xfrm>
                <a:off x="4559" y="845"/>
                <a:ext cx="29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5620" name="Text Box 138"/>
              <p:cNvSpPr txBox="1"/>
              <p:nvPr/>
            </p:nvSpPr>
            <p:spPr>
              <a:xfrm>
                <a:off x="3107" y="859"/>
                <a:ext cx="22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endParaRPr lang="en-US" altLang="zh-CN" sz="2400" b="1" i="1" dirty="0">
                  <a:solidFill>
                    <a:schemeClr val="bg1"/>
                  </a:solidFill>
                  <a:latin typeface="Times New Roman" panose="02020603050405020304" pitchFamily="18" charset="0"/>
                </a:endParaRPr>
              </a:p>
            </p:txBody>
          </p:sp>
          <p:sp>
            <p:nvSpPr>
              <p:cNvPr id="25621" name="Line 139"/>
              <p:cNvSpPr/>
              <p:nvPr/>
            </p:nvSpPr>
            <p:spPr>
              <a:xfrm>
                <a:off x="3239" y="503"/>
                <a:ext cx="336" cy="0"/>
              </a:xfrm>
              <a:prstGeom prst="line">
                <a:avLst/>
              </a:prstGeom>
              <a:ln w="38100" cap="flat" cmpd="sng">
                <a:solidFill>
                  <a:srgbClr val="00FFFF"/>
                </a:solidFill>
                <a:prstDash val="solid"/>
                <a:headEnd type="none" w="med" len="med"/>
                <a:tailEnd type="triangle" w="med" len="med"/>
              </a:ln>
            </p:spPr>
          </p:sp>
          <p:grpSp>
            <p:nvGrpSpPr>
              <p:cNvPr id="25622" name="Group 140"/>
              <p:cNvGrpSpPr/>
              <p:nvPr/>
            </p:nvGrpSpPr>
            <p:grpSpPr>
              <a:xfrm rot="5400000">
                <a:off x="4333" y="962"/>
                <a:ext cx="379" cy="57"/>
                <a:chOff x="1200" y="1584"/>
                <a:chExt cx="379" cy="45"/>
              </a:xfrm>
            </p:grpSpPr>
            <p:sp>
              <p:nvSpPr>
                <p:cNvPr id="25645" name="Arc 141"/>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5646" name="Arc 142"/>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5647" name="Arc 143"/>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5648" name="Arc 144"/>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5623" name="Oval 145"/>
              <p:cNvSpPr/>
              <p:nvPr/>
            </p:nvSpPr>
            <p:spPr>
              <a:xfrm>
                <a:off x="3195" y="556"/>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25624" name="Group 146"/>
              <p:cNvGrpSpPr/>
              <p:nvPr/>
            </p:nvGrpSpPr>
            <p:grpSpPr>
              <a:xfrm rot="5400000">
                <a:off x="3856" y="983"/>
                <a:ext cx="379" cy="57"/>
                <a:chOff x="1200" y="1584"/>
                <a:chExt cx="379" cy="45"/>
              </a:xfrm>
            </p:grpSpPr>
            <p:sp>
              <p:nvSpPr>
                <p:cNvPr id="25641" name="Arc 147"/>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5642" name="Arc 148"/>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5643" name="Arc 149"/>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5644" name="Arc 150"/>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5625" name="Arc 151"/>
              <p:cNvSpPr/>
              <p:nvPr/>
            </p:nvSpPr>
            <p:spPr>
              <a:xfrm rot="-10800000" flipV="1">
                <a:off x="4014" y="381"/>
                <a:ext cx="195" cy="205"/>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25626" name="Text Box 152"/>
              <p:cNvSpPr txBox="1"/>
              <p:nvPr/>
            </p:nvSpPr>
            <p:spPr>
              <a:xfrm>
                <a:off x="3107" y="581"/>
                <a:ext cx="240"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5627" name="Text Box 153"/>
              <p:cNvSpPr txBox="1"/>
              <p:nvPr/>
            </p:nvSpPr>
            <p:spPr>
              <a:xfrm>
                <a:off x="3107" y="1253"/>
                <a:ext cx="240"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5628" name="Arc 154"/>
              <p:cNvSpPr/>
              <p:nvPr/>
            </p:nvSpPr>
            <p:spPr>
              <a:xfrm rot="10800000" flipH="1" flipV="1">
                <a:off x="4307" y="384"/>
                <a:ext cx="195" cy="205"/>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25629" name="Oval 155"/>
              <p:cNvSpPr/>
              <p:nvPr/>
            </p:nvSpPr>
            <p:spPr>
              <a:xfrm>
                <a:off x="3195" y="1613"/>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25630" name="Line 156"/>
              <p:cNvSpPr/>
              <p:nvPr/>
            </p:nvSpPr>
            <p:spPr>
              <a:xfrm>
                <a:off x="3243" y="572"/>
                <a:ext cx="771" cy="0"/>
              </a:xfrm>
              <a:prstGeom prst="line">
                <a:avLst/>
              </a:prstGeom>
              <a:ln w="28575" cap="flat" cmpd="sng">
                <a:solidFill>
                  <a:srgbClr val="FFCC00"/>
                </a:solidFill>
                <a:prstDash val="solid"/>
                <a:headEnd type="none" w="med" len="med"/>
                <a:tailEnd type="none" w="med" len="med"/>
              </a:ln>
            </p:spPr>
          </p:sp>
          <p:sp>
            <p:nvSpPr>
              <p:cNvPr id="25631" name="Line 157"/>
              <p:cNvSpPr/>
              <p:nvPr/>
            </p:nvSpPr>
            <p:spPr>
              <a:xfrm>
                <a:off x="3243" y="1622"/>
                <a:ext cx="771" cy="0"/>
              </a:xfrm>
              <a:prstGeom prst="line">
                <a:avLst/>
              </a:prstGeom>
              <a:ln w="25400" cap="flat" cmpd="sng">
                <a:solidFill>
                  <a:srgbClr val="FFCC00"/>
                </a:solidFill>
                <a:prstDash val="solid"/>
                <a:headEnd type="none" w="med" len="med"/>
                <a:tailEnd type="none" w="med" len="med"/>
              </a:ln>
            </p:spPr>
          </p:sp>
          <p:sp>
            <p:nvSpPr>
              <p:cNvPr id="25632" name="Line 158"/>
              <p:cNvSpPr/>
              <p:nvPr/>
            </p:nvSpPr>
            <p:spPr>
              <a:xfrm>
                <a:off x="4513" y="572"/>
                <a:ext cx="589" cy="0"/>
              </a:xfrm>
              <a:prstGeom prst="line">
                <a:avLst/>
              </a:prstGeom>
              <a:ln w="28575" cap="flat" cmpd="sng">
                <a:solidFill>
                  <a:srgbClr val="FFCC00"/>
                </a:solidFill>
                <a:prstDash val="solid"/>
                <a:headEnd type="none" w="med" len="med"/>
                <a:tailEnd type="none" w="med" len="med"/>
              </a:ln>
            </p:spPr>
          </p:sp>
          <p:sp>
            <p:nvSpPr>
              <p:cNvPr id="25633" name="Oval 159"/>
              <p:cNvSpPr/>
              <p:nvPr/>
            </p:nvSpPr>
            <p:spPr>
              <a:xfrm>
                <a:off x="5102" y="569"/>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25634" name="Line 160"/>
              <p:cNvSpPr/>
              <p:nvPr/>
            </p:nvSpPr>
            <p:spPr>
              <a:xfrm>
                <a:off x="4512" y="1622"/>
                <a:ext cx="636" cy="0"/>
              </a:xfrm>
              <a:prstGeom prst="line">
                <a:avLst/>
              </a:prstGeom>
              <a:ln w="25400" cap="flat" cmpd="sng">
                <a:solidFill>
                  <a:srgbClr val="FFCC00"/>
                </a:solidFill>
                <a:prstDash val="solid"/>
                <a:headEnd type="none" w="med" len="med"/>
                <a:tailEnd type="none" w="med" len="med"/>
              </a:ln>
            </p:spPr>
          </p:sp>
          <p:sp>
            <p:nvSpPr>
              <p:cNvPr id="25635" name="Oval 161"/>
              <p:cNvSpPr/>
              <p:nvPr/>
            </p:nvSpPr>
            <p:spPr>
              <a:xfrm>
                <a:off x="5148" y="1577"/>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25636" name="Text Box 162"/>
              <p:cNvSpPr txBox="1"/>
              <p:nvPr/>
            </p:nvSpPr>
            <p:spPr>
              <a:xfrm>
                <a:off x="4967" y="935"/>
                <a:ext cx="22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endParaRPr lang="en-US" altLang="zh-CN" sz="2400" b="1" i="1" dirty="0">
                  <a:solidFill>
                    <a:schemeClr val="bg1"/>
                  </a:solidFill>
                  <a:latin typeface="Times New Roman" panose="02020603050405020304" pitchFamily="18" charset="0"/>
                </a:endParaRPr>
              </a:p>
            </p:txBody>
          </p:sp>
          <p:sp>
            <p:nvSpPr>
              <p:cNvPr id="25637" name="Text Box 163"/>
              <p:cNvSpPr txBox="1"/>
              <p:nvPr/>
            </p:nvSpPr>
            <p:spPr>
              <a:xfrm>
                <a:off x="4966" y="572"/>
                <a:ext cx="240"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5638" name="Text Box 164"/>
              <p:cNvSpPr txBox="1"/>
              <p:nvPr/>
            </p:nvSpPr>
            <p:spPr>
              <a:xfrm>
                <a:off x="5012" y="1253"/>
                <a:ext cx="240"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5639" name="Line 165"/>
              <p:cNvSpPr/>
              <p:nvPr/>
            </p:nvSpPr>
            <p:spPr>
              <a:xfrm>
                <a:off x="4649" y="526"/>
                <a:ext cx="363" cy="0"/>
              </a:xfrm>
              <a:prstGeom prst="line">
                <a:avLst/>
              </a:prstGeom>
              <a:ln w="38100" cap="flat" cmpd="sng">
                <a:solidFill>
                  <a:srgbClr val="00FFFF"/>
                </a:solidFill>
                <a:prstDash val="solid"/>
                <a:headEnd type="triangle" w="med" len="med"/>
                <a:tailEnd type="none" w="med" len="med"/>
              </a:ln>
            </p:spPr>
          </p:sp>
          <p:sp>
            <p:nvSpPr>
              <p:cNvPr id="25640" name="Line 166"/>
              <p:cNvSpPr/>
              <p:nvPr/>
            </p:nvSpPr>
            <p:spPr>
              <a:xfrm>
                <a:off x="4513" y="1162"/>
                <a:ext cx="0" cy="454"/>
              </a:xfrm>
              <a:prstGeom prst="line">
                <a:avLst/>
              </a:prstGeom>
              <a:ln w="28575" cap="flat" cmpd="sng">
                <a:solidFill>
                  <a:srgbClr val="FFCC00"/>
                </a:solidFill>
                <a:prstDash val="solid"/>
                <a:headEnd type="none" w="med" len="med"/>
                <a:tailEnd type="none" w="med" len="med"/>
              </a:ln>
            </p:spPr>
          </p:sp>
        </p:grpSp>
      </p:grpSp>
      <p:sp>
        <p:nvSpPr>
          <p:cNvPr id="84135" name="Text Box 167"/>
          <p:cNvSpPr txBox="1"/>
          <p:nvPr/>
        </p:nvSpPr>
        <p:spPr>
          <a:xfrm>
            <a:off x="5219700" y="3644900"/>
            <a:ext cx="3052763" cy="457200"/>
          </a:xfrm>
          <a:prstGeom prst="rect">
            <a:avLst/>
          </a:prstGeom>
          <a:solidFill>
            <a:srgbClr val="008080"/>
          </a:solid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latin typeface="楷体_GB2312" pitchFamily="49" charset="-122"/>
                <a:ea typeface="楷体_GB2312" pitchFamily="49" charset="-122"/>
              </a:rPr>
              <a:t>（</a:t>
            </a:r>
            <a:r>
              <a:rPr lang="en-US" altLang="zh-CN" sz="2400" b="1" dirty="0">
                <a:solidFill>
                  <a:srgbClr val="FFFF00"/>
                </a:solidFill>
                <a:latin typeface="楷体_GB2312" pitchFamily="49" charset="-122"/>
                <a:ea typeface="楷体_GB2312" pitchFamily="49" charset="-122"/>
              </a:rPr>
              <a:t>2</a:t>
            </a:r>
            <a:r>
              <a:rPr lang="zh-CN" altLang="en-US" sz="2400" b="1" dirty="0">
                <a:solidFill>
                  <a:srgbClr val="FFFF00"/>
                </a:solidFill>
                <a:latin typeface="楷体_GB2312" pitchFamily="49" charset="-122"/>
                <a:ea typeface="楷体_GB2312" pitchFamily="49" charset="-122"/>
              </a:rPr>
              <a:t>） 异名端为共端</a:t>
            </a:r>
            <a:endParaRPr lang="zh-CN" altLang="en-US" sz="2400" b="1" dirty="0">
              <a:solidFill>
                <a:srgbClr val="FFFF00"/>
              </a:solidFill>
              <a:latin typeface="楷体_GB2312" pitchFamily="49" charset="-122"/>
              <a:ea typeface="楷体_GB2312" pitchFamily="49" charset="-122"/>
            </a:endParaRPr>
          </a:p>
        </p:txBody>
      </p:sp>
      <p:sp>
        <p:nvSpPr>
          <p:cNvPr id="84137" name="Text Box 169"/>
          <p:cNvSpPr txBox="1"/>
          <p:nvPr/>
        </p:nvSpPr>
        <p:spPr>
          <a:xfrm>
            <a:off x="6372225" y="5734050"/>
            <a:ext cx="2376488" cy="457200"/>
          </a:xfrm>
          <a:prstGeom prst="rect">
            <a:avLst/>
          </a:prstGeom>
          <a:solidFill>
            <a:srgbClr val="008080"/>
          </a:solid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latin typeface="楷体_GB2312" pitchFamily="49" charset="-122"/>
                <a:ea typeface="楷体_GB2312" pitchFamily="49" charset="-122"/>
              </a:rPr>
              <a:t>（</a:t>
            </a:r>
            <a:r>
              <a:rPr lang="en-US" altLang="zh-CN" sz="2400" b="1" dirty="0">
                <a:solidFill>
                  <a:srgbClr val="FFFF00"/>
                </a:solidFill>
                <a:latin typeface="楷体_GB2312" pitchFamily="49" charset="-122"/>
                <a:ea typeface="楷体_GB2312" pitchFamily="49" charset="-122"/>
              </a:rPr>
              <a:t>3</a:t>
            </a:r>
            <a:r>
              <a:rPr lang="zh-CN" altLang="en-US" sz="2400" b="1" dirty="0">
                <a:solidFill>
                  <a:srgbClr val="FFFF00"/>
                </a:solidFill>
                <a:latin typeface="楷体_GB2312" pitchFamily="49" charset="-122"/>
                <a:ea typeface="楷体_GB2312" pitchFamily="49" charset="-122"/>
              </a:rPr>
              <a:t>） 无共端</a:t>
            </a:r>
            <a:endParaRPr lang="zh-CN" altLang="en-US" sz="2400" b="1" dirty="0">
              <a:solidFill>
                <a:srgbClr val="FFFF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0"/>
                                        </p:tgtEl>
                                        <p:attrNameLst>
                                          <p:attrName>style.visibility</p:attrName>
                                        </p:attrNameLst>
                                      </p:cBhvr>
                                      <p:to>
                                        <p:strVal val="visible"/>
                                      </p:to>
                                    </p:set>
                                    <p:anim calcmode="lin" valueType="num">
                                      <p:cBhvr additive="base">
                                        <p:cTn id="7" dur="500" fill="hold"/>
                                        <p:tgtEl>
                                          <p:spTgt spid="83970"/>
                                        </p:tgtEl>
                                        <p:attrNameLst>
                                          <p:attrName>ppt_x</p:attrName>
                                        </p:attrNameLst>
                                      </p:cBhvr>
                                      <p:tavLst>
                                        <p:tav tm="0">
                                          <p:val>
                                            <p:strVal val="0-#ppt_w/2"/>
                                          </p:val>
                                        </p:tav>
                                        <p:tav tm="100000">
                                          <p:val>
                                            <p:strVal val="#ppt_x"/>
                                          </p:val>
                                        </p:tav>
                                      </p:tavLst>
                                    </p:anim>
                                    <p:anim calcmode="lin" valueType="num">
                                      <p:cBhvr additive="base">
                                        <p:cTn id="8" dur="500" fill="hold"/>
                                        <p:tgtEl>
                                          <p:spTgt spid="839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84138"/>
                                        </p:tgtEl>
                                        <p:attrNameLst>
                                          <p:attrName>style.visibility</p:attrName>
                                        </p:attrNameLst>
                                      </p:cBhvr>
                                      <p:to>
                                        <p:strVal val="visible"/>
                                      </p:to>
                                    </p:set>
                                    <p:anim calcmode="lin" valueType="num">
                                      <p:cBhvr>
                                        <p:cTn id="13" dur="1000" fill="hold"/>
                                        <p:tgtEl>
                                          <p:spTgt spid="84138"/>
                                        </p:tgtEl>
                                        <p:attrNameLst>
                                          <p:attrName>ppt_w</p:attrName>
                                        </p:attrNameLst>
                                      </p:cBhvr>
                                      <p:tavLst>
                                        <p:tav tm="0">
                                          <p:val>
                                            <p:fltVal val="0.000000"/>
                                          </p:val>
                                        </p:tav>
                                        <p:tav tm="100000">
                                          <p:val>
                                            <p:strVal val="#ppt_w"/>
                                          </p:val>
                                        </p:tav>
                                      </p:tavLst>
                                    </p:anim>
                                    <p:anim calcmode="lin" valueType="num">
                                      <p:cBhvr>
                                        <p:cTn id="14" dur="1000" fill="hold"/>
                                        <p:tgtEl>
                                          <p:spTgt spid="84138"/>
                                        </p:tgtEl>
                                        <p:attrNameLst>
                                          <p:attrName>ppt_h</p:attrName>
                                        </p:attrNameLst>
                                      </p:cBhvr>
                                      <p:tavLst>
                                        <p:tav tm="0">
                                          <p:val>
                                            <p:fltVal val="0.00000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3971"/>
                                        </p:tgtEl>
                                        <p:attrNameLst>
                                          <p:attrName>style.visibility</p:attrName>
                                        </p:attrNameLst>
                                      </p:cBhvr>
                                      <p:to>
                                        <p:strVal val="visible"/>
                                      </p:to>
                                    </p:set>
                                    <p:anim calcmode="lin" valueType="num">
                                      <p:cBhvr additive="base">
                                        <p:cTn id="19" dur="500" fill="hold"/>
                                        <p:tgtEl>
                                          <p:spTgt spid="83971"/>
                                        </p:tgtEl>
                                        <p:attrNameLst>
                                          <p:attrName>ppt_x</p:attrName>
                                        </p:attrNameLst>
                                      </p:cBhvr>
                                      <p:tavLst>
                                        <p:tav tm="0">
                                          <p:val>
                                            <p:strVal val="0-#ppt_w/2"/>
                                          </p:val>
                                        </p:tav>
                                        <p:tav tm="100000">
                                          <p:val>
                                            <p:strVal val="#ppt_x"/>
                                          </p:val>
                                        </p:tav>
                                      </p:tavLst>
                                    </p:anim>
                                    <p:anim calcmode="lin" valueType="num">
                                      <p:cBhvr additive="base">
                                        <p:cTn id="20" dur="500" fill="hold"/>
                                        <p:tgtEl>
                                          <p:spTgt spid="8397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4135"/>
                                        </p:tgtEl>
                                        <p:attrNameLst>
                                          <p:attrName>style.visibility</p:attrName>
                                        </p:attrNameLst>
                                      </p:cBhvr>
                                      <p:to>
                                        <p:strVal val="visible"/>
                                      </p:to>
                                    </p:set>
                                    <p:anim calcmode="lin" valueType="num">
                                      <p:cBhvr additive="base">
                                        <p:cTn id="25" dur="500" fill="hold"/>
                                        <p:tgtEl>
                                          <p:spTgt spid="84135"/>
                                        </p:tgtEl>
                                        <p:attrNameLst>
                                          <p:attrName>ppt_x</p:attrName>
                                        </p:attrNameLst>
                                      </p:cBhvr>
                                      <p:tavLst>
                                        <p:tav tm="0">
                                          <p:val>
                                            <p:strVal val="0-#ppt_w/2"/>
                                          </p:val>
                                        </p:tav>
                                        <p:tav tm="100000">
                                          <p:val>
                                            <p:strVal val="#ppt_x"/>
                                          </p:val>
                                        </p:tav>
                                      </p:tavLst>
                                    </p:anim>
                                    <p:anim calcmode="lin" valueType="num">
                                      <p:cBhvr additive="base">
                                        <p:cTn id="26" dur="500" fill="hold"/>
                                        <p:tgtEl>
                                          <p:spTgt spid="8413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84137"/>
                                        </p:tgtEl>
                                        <p:attrNameLst>
                                          <p:attrName>style.visibility</p:attrName>
                                        </p:attrNameLst>
                                      </p:cBhvr>
                                      <p:to>
                                        <p:strVal val="visible"/>
                                      </p:to>
                                    </p:set>
                                    <p:anim calcmode="lin" valueType="num">
                                      <p:cBhvr additive="base">
                                        <p:cTn id="31" dur="500" fill="hold"/>
                                        <p:tgtEl>
                                          <p:spTgt spid="84137"/>
                                        </p:tgtEl>
                                        <p:attrNameLst>
                                          <p:attrName>ppt_x</p:attrName>
                                        </p:attrNameLst>
                                      </p:cBhvr>
                                      <p:tavLst>
                                        <p:tav tm="0">
                                          <p:val>
                                            <p:strVal val="1+#ppt_w/2"/>
                                          </p:val>
                                        </p:tav>
                                        <p:tav tm="100000">
                                          <p:val>
                                            <p:strVal val="#ppt_x"/>
                                          </p:val>
                                        </p:tav>
                                      </p:tavLst>
                                    </p:anim>
                                    <p:anim calcmode="lin" valueType="num">
                                      <p:cBhvr additive="base">
                                        <p:cTn id="32" dur="500" fill="hold"/>
                                        <p:tgtEl>
                                          <p:spTgt spid="841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nimBg="1"/>
      <p:bldP spid="83971" grpId="0" animBg="1"/>
      <p:bldP spid="84135" grpId="0" animBg="1"/>
      <p:bldP spid="8413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2" name="Text Box 4"/>
          <p:cNvSpPr txBox="1"/>
          <p:nvPr/>
        </p:nvSpPr>
        <p:spPr>
          <a:xfrm>
            <a:off x="209550" y="361950"/>
            <a:ext cx="4146550" cy="519113"/>
          </a:xfrm>
          <a:prstGeom prst="rect">
            <a:avLst/>
          </a:prstGeom>
          <a:solidFill>
            <a:srgbClr val="FF3300"/>
          </a:solid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chemeClr val="bg1"/>
                </a:solidFill>
                <a:latin typeface="楷体_GB2312" pitchFamily="49" charset="-122"/>
                <a:ea typeface="楷体_GB2312" pitchFamily="49" charset="-122"/>
              </a:rPr>
              <a:t>4.</a:t>
            </a:r>
            <a:r>
              <a:rPr lang="zh-CN" altLang="en-US" sz="2800" b="1" dirty="0">
                <a:solidFill>
                  <a:schemeClr val="bg1"/>
                </a:solidFill>
                <a:latin typeface="楷体_GB2312" pitchFamily="49" charset="-122"/>
                <a:ea typeface="楷体_GB2312" pitchFamily="49" charset="-122"/>
              </a:rPr>
              <a:t>耦合电感的</a:t>
            </a:r>
            <a:r>
              <a:rPr lang="en-US" altLang="zh-CN" sz="2800" b="1" dirty="0">
                <a:solidFill>
                  <a:schemeClr val="bg1"/>
                </a:solidFill>
                <a:latin typeface="楷体_GB2312" pitchFamily="49" charset="-122"/>
                <a:ea typeface="楷体_GB2312" pitchFamily="49" charset="-122"/>
              </a:rPr>
              <a:t>T</a:t>
            </a:r>
            <a:r>
              <a:rPr lang="zh-CN" altLang="en-US" sz="2800" b="1" dirty="0">
                <a:solidFill>
                  <a:schemeClr val="bg1"/>
                </a:solidFill>
                <a:latin typeface="楷体_GB2312" pitchFamily="49" charset="-122"/>
                <a:ea typeface="楷体_GB2312" pitchFamily="49" charset="-122"/>
              </a:rPr>
              <a:t>型等效</a:t>
            </a:r>
            <a:endParaRPr lang="zh-CN" altLang="en-US" sz="2800" b="1" dirty="0">
              <a:solidFill>
                <a:schemeClr val="bg1"/>
              </a:solidFill>
              <a:latin typeface="楷体_GB2312" pitchFamily="49" charset="-122"/>
              <a:ea typeface="楷体_GB2312" pitchFamily="49" charset="-122"/>
            </a:endParaRPr>
          </a:p>
        </p:txBody>
      </p:sp>
      <p:sp>
        <p:nvSpPr>
          <p:cNvPr id="22533" name="Text Box 5"/>
          <p:cNvSpPr txBox="1"/>
          <p:nvPr/>
        </p:nvSpPr>
        <p:spPr>
          <a:xfrm>
            <a:off x="250825" y="1052513"/>
            <a:ext cx="5761038" cy="457200"/>
          </a:xfrm>
          <a:prstGeom prst="rect">
            <a:avLst/>
          </a:prstGeom>
          <a:solidFill>
            <a:srgbClr val="008080"/>
          </a:solid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latin typeface="楷体_GB2312" pitchFamily="49" charset="-122"/>
                <a:ea typeface="楷体_GB2312" pitchFamily="49" charset="-122"/>
              </a:rPr>
              <a:t>（</a:t>
            </a:r>
            <a:r>
              <a:rPr lang="en-US" altLang="zh-CN" sz="2400" b="1" dirty="0">
                <a:solidFill>
                  <a:srgbClr val="FFFF00"/>
                </a:solidFill>
                <a:latin typeface="楷体_GB2312" pitchFamily="49" charset="-122"/>
                <a:ea typeface="楷体_GB2312" pitchFamily="49" charset="-122"/>
              </a:rPr>
              <a:t>1</a:t>
            </a:r>
            <a:r>
              <a:rPr lang="zh-CN" altLang="en-US" sz="2400" b="1" dirty="0">
                <a:solidFill>
                  <a:srgbClr val="FFFF00"/>
                </a:solidFill>
                <a:latin typeface="楷体_GB2312" pitchFamily="49" charset="-122"/>
                <a:ea typeface="楷体_GB2312" pitchFamily="49" charset="-122"/>
              </a:rPr>
              <a:t>） 同名端为共端的</a:t>
            </a:r>
            <a:r>
              <a:rPr lang="en-US" altLang="zh-CN" sz="2400" b="1" dirty="0">
                <a:solidFill>
                  <a:srgbClr val="FFFF00"/>
                </a:solidFill>
                <a:latin typeface="楷体_GB2312" pitchFamily="49" charset="-122"/>
                <a:ea typeface="楷体_GB2312" pitchFamily="49" charset="-122"/>
              </a:rPr>
              <a:t>T</a:t>
            </a:r>
            <a:r>
              <a:rPr lang="zh-CN" altLang="en-US" sz="2400" b="1" dirty="0">
                <a:solidFill>
                  <a:srgbClr val="FFFF00"/>
                </a:solidFill>
                <a:latin typeface="楷体_GB2312" pitchFamily="49" charset="-122"/>
                <a:ea typeface="楷体_GB2312" pitchFamily="49" charset="-122"/>
              </a:rPr>
              <a:t>型去耦等效</a:t>
            </a:r>
            <a:endParaRPr lang="zh-CN" altLang="en-US" sz="2400" b="1" dirty="0">
              <a:solidFill>
                <a:srgbClr val="FFFF00"/>
              </a:solidFill>
              <a:latin typeface="楷体_GB2312" pitchFamily="49" charset="-122"/>
              <a:ea typeface="楷体_GB2312" pitchFamily="49" charset="-122"/>
            </a:endParaRPr>
          </a:p>
        </p:txBody>
      </p:sp>
      <p:grpSp>
        <p:nvGrpSpPr>
          <p:cNvPr id="22626" name="Group 98"/>
          <p:cNvGrpSpPr/>
          <p:nvPr/>
        </p:nvGrpSpPr>
        <p:grpSpPr>
          <a:xfrm>
            <a:off x="684213" y="1557338"/>
            <a:ext cx="2697162" cy="2681287"/>
            <a:chOff x="564" y="1026"/>
            <a:chExt cx="1699" cy="1689"/>
          </a:xfrm>
        </p:grpSpPr>
        <p:sp>
          <p:nvSpPr>
            <p:cNvPr id="26676" name="Line 7"/>
            <p:cNvSpPr/>
            <p:nvPr/>
          </p:nvSpPr>
          <p:spPr>
            <a:xfrm flipH="1">
              <a:off x="1228" y="1924"/>
              <a:ext cx="0" cy="108"/>
            </a:xfrm>
            <a:prstGeom prst="line">
              <a:avLst/>
            </a:prstGeom>
            <a:ln w="38100" cap="flat" cmpd="sng">
              <a:solidFill>
                <a:srgbClr val="FFCC00"/>
              </a:solidFill>
              <a:prstDash val="solid"/>
              <a:headEnd type="none" w="med" len="med"/>
              <a:tailEnd type="none" w="med" len="med"/>
            </a:ln>
          </p:spPr>
        </p:sp>
        <p:sp>
          <p:nvSpPr>
            <p:cNvPr id="26677" name="Line 8"/>
            <p:cNvSpPr/>
            <p:nvPr/>
          </p:nvSpPr>
          <p:spPr>
            <a:xfrm>
              <a:off x="1234" y="1509"/>
              <a:ext cx="0" cy="161"/>
            </a:xfrm>
            <a:prstGeom prst="line">
              <a:avLst/>
            </a:prstGeom>
            <a:ln w="38100" cap="flat" cmpd="sng">
              <a:solidFill>
                <a:srgbClr val="FFCC00"/>
              </a:solidFill>
              <a:prstDash val="solid"/>
              <a:headEnd type="none" w="med" len="med"/>
              <a:tailEnd type="none" w="med" len="med"/>
            </a:ln>
          </p:spPr>
        </p:sp>
        <p:sp>
          <p:nvSpPr>
            <p:cNvPr id="26678" name="Line 9"/>
            <p:cNvSpPr/>
            <p:nvPr/>
          </p:nvSpPr>
          <p:spPr>
            <a:xfrm flipH="1">
              <a:off x="1607" y="1912"/>
              <a:ext cx="4" cy="120"/>
            </a:xfrm>
            <a:prstGeom prst="line">
              <a:avLst/>
            </a:prstGeom>
            <a:ln w="38100" cap="flat" cmpd="sng">
              <a:solidFill>
                <a:srgbClr val="FFCC00"/>
              </a:solidFill>
              <a:prstDash val="solid"/>
              <a:headEnd type="none" w="med" len="med"/>
              <a:tailEnd type="none" w="med" len="med"/>
            </a:ln>
          </p:spPr>
        </p:sp>
        <p:sp>
          <p:nvSpPr>
            <p:cNvPr id="26679" name="Line 10"/>
            <p:cNvSpPr/>
            <p:nvPr/>
          </p:nvSpPr>
          <p:spPr>
            <a:xfrm>
              <a:off x="1607" y="1509"/>
              <a:ext cx="4" cy="148"/>
            </a:xfrm>
            <a:prstGeom prst="line">
              <a:avLst/>
            </a:prstGeom>
            <a:ln w="38100" cap="flat" cmpd="sng">
              <a:solidFill>
                <a:srgbClr val="FFCC00"/>
              </a:solidFill>
              <a:prstDash val="solid"/>
              <a:headEnd type="none" w="med" len="med"/>
              <a:tailEnd type="none" w="med" len="med"/>
            </a:ln>
          </p:spPr>
        </p:sp>
        <p:sp>
          <p:nvSpPr>
            <p:cNvPr id="26680" name="Line 11"/>
            <p:cNvSpPr/>
            <p:nvPr/>
          </p:nvSpPr>
          <p:spPr>
            <a:xfrm>
              <a:off x="804" y="1509"/>
              <a:ext cx="426" cy="4"/>
            </a:xfrm>
            <a:prstGeom prst="line">
              <a:avLst/>
            </a:prstGeom>
            <a:ln w="38100" cap="flat" cmpd="sng">
              <a:solidFill>
                <a:srgbClr val="FFCC00"/>
              </a:solidFill>
              <a:prstDash val="solid"/>
              <a:headEnd type="none" w="med" len="med"/>
              <a:tailEnd type="none" w="med" len="med"/>
            </a:ln>
          </p:spPr>
        </p:sp>
        <p:sp>
          <p:nvSpPr>
            <p:cNvPr id="26681" name="Line 12"/>
            <p:cNvSpPr/>
            <p:nvPr/>
          </p:nvSpPr>
          <p:spPr>
            <a:xfrm>
              <a:off x="1226" y="2032"/>
              <a:ext cx="381" cy="0"/>
            </a:xfrm>
            <a:prstGeom prst="line">
              <a:avLst/>
            </a:prstGeom>
            <a:ln w="38100" cap="flat" cmpd="sng">
              <a:solidFill>
                <a:srgbClr val="FFCC00"/>
              </a:solidFill>
              <a:prstDash val="solid"/>
              <a:headEnd type="none" w="med" len="med"/>
              <a:tailEnd type="none" w="med" len="med"/>
            </a:ln>
          </p:spPr>
        </p:sp>
        <p:sp>
          <p:nvSpPr>
            <p:cNvPr id="26682" name="Line 13"/>
            <p:cNvSpPr/>
            <p:nvPr/>
          </p:nvSpPr>
          <p:spPr>
            <a:xfrm>
              <a:off x="1502" y="2375"/>
              <a:ext cx="0" cy="160"/>
            </a:xfrm>
            <a:prstGeom prst="line">
              <a:avLst/>
            </a:prstGeom>
            <a:ln w="38100" cap="flat" cmpd="sng">
              <a:solidFill>
                <a:srgbClr val="00FFFF"/>
              </a:solidFill>
              <a:prstDash val="solid"/>
              <a:headEnd type="none" w="med" len="med"/>
              <a:tailEnd type="triangle" w="med" len="med"/>
            </a:ln>
          </p:spPr>
        </p:sp>
        <p:sp>
          <p:nvSpPr>
            <p:cNvPr id="26683" name="Line 14"/>
            <p:cNvSpPr/>
            <p:nvPr/>
          </p:nvSpPr>
          <p:spPr>
            <a:xfrm rot="5400000">
              <a:off x="1942" y="1340"/>
              <a:ext cx="0" cy="226"/>
            </a:xfrm>
            <a:prstGeom prst="line">
              <a:avLst/>
            </a:prstGeom>
            <a:ln w="38100" cap="flat" cmpd="sng">
              <a:solidFill>
                <a:srgbClr val="00FFFF"/>
              </a:solidFill>
              <a:prstDash val="solid"/>
              <a:headEnd type="none" w="med" len="med"/>
              <a:tailEnd type="triangle" w="med" len="med"/>
            </a:ln>
          </p:spPr>
        </p:sp>
        <p:sp>
          <p:nvSpPr>
            <p:cNvPr id="26684" name="Text Box 15"/>
            <p:cNvSpPr txBox="1"/>
            <p:nvPr/>
          </p:nvSpPr>
          <p:spPr>
            <a:xfrm>
              <a:off x="1429" y="1525"/>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6685" name="Text Box 16"/>
            <p:cNvSpPr txBox="1"/>
            <p:nvPr/>
          </p:nvSpPr>
          <p:spPr>
            <a:xfrm>
              <a:off x="1202" y="1525"/>
              <a:ext cx="167"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6686" name="Text Box 17"/>
            <p:cNvSpPr txBox="1"/>
            <p:nvPr/>
          </p:nvSpPr>
          <p:spPr>
            <a:xfrm>
              <a:off x="703" y="1661"/>
              <a:ext cx="49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j</a:t>
              </a: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6687" name="Line 18"/>
            <p:cNvSpPr/>
            <p:nvPr/>
          </p:nvSpPr>
          <p:spPr>
            <a:xfrm>
              <a:off x="793" y="1453"/>
              <a:ext cx="212" cy="0"/>
            </a:xfrm>
            <a:prstGeom prst="line">
              <a:avLst/>
            </a:prstGeom>
            <a:ln w="38100" cap="flat" cmpd="sng">
              <a:solidFill>
                <a:srgbClr val="00FFFF"/>
              </a:solidFill>
              <a:prstDash val="solid"/>
              <a:headEnd type="none" w="med" len="med"/>
              <a:tailEnd type="triangle" w="med" len="med"/>
            </a:ln>
          </p:spPr>
        </p:sp>
        <p:grpSp>
          <p:nvGrpSpPr>
            <p:cNvPr id="26688" name="Group 19"/>
            <p:cNvGrpSpPr/>
            <p:nvPr/>
          </p:nvGrpSpPr>
          <p:grpSpPr>
            <a:xfrm rot="5400000">
              <a:off x="1503" y="1761"/>
              <a:ext cx="253" cy="45"/>
              <a:chOff x="1200" y="1584"/>
              <a:chExt cx="379" cy="45"/>
            </a:xfrm>
          </p:grpSpPr>
          <p:sp>
            <p:nvSpPr>
              <p:cNvPr id="26709" name="Arc 20"/>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6710" name="Arc 21"/>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6711" name="Arc 22"/>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6712" name="Arc 23"/>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6689" name="Oval 24"/>
            <p:cNvSpPr/>
            <p:nvPr/>
          </p:nvSpPr>
          <p:spPr>
            <a:xfrm>
              <a:off x="766" y="1492"/>
              <a:ext cx="38" cy="33"/>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26690" name="Group 25"/>
            <p:cNvGrpSpPr/>
            <p:nvPr/>
          </p:nvGrpSpPr>
          <p:grpSpPr>
            <a:xfrm rot="5400000">
              <a:off x="1128" y="1775"/>
              <a:ext cx="253" cy="44"/>
              <a:chOff x="1200" y="1584"/>
              <a:chExt cx="379" cy="45"/>
            </a:xfrm>
          </p:grpSpPr>
          <p:sp>
            <p:nvSpPr>
              <p:cNvPr id="26705" name="Arc 26"/>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6706" name="Arc 27"/>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6707" name="Arc 28"/>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6708" name="Arc 29"/>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6691" name="Arc 30"/>
            <p:cNvSpPr/>
            <p:nvPr/>
          </p:nvSpPr>
          <p:spPr>
            <a:xfrm rot="-10800000" flipV="1">
              <a:off x="1230" y="1375"/>
              <a:ext cx="153" cy="137"/>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26692" name="Arc 31"/>
            <p:cNvSpPr/>
            <p:nvPr/>
          </p:nvSpPr>
          <p:spPr>
            <a:xfrm rot="10800000" flipH="1" flipV="1">
              <a:off x="1460" y="1377"/>
              <a:ext cx="154" cy="137"/>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26693" name="Oval 32"/>
            <p:cNvSpPr/>
            <p:nvPr/>
          </p:nvSpPr>
          <p:spPr>
            <a:xfrm>
              <a:off x="2037" y="1493"/>
              <a:ext cx="38" cy="32"/>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26694" name="Object 33"/>
            <p:cNvGraphicFramePr>
              <a:graphicFrameLocks noChangeAspect="1"/>
            </p:cNvGraphicFramePr>
            <p:nvPr/>
          </p:nvGraphicFramePr>
          <p:xfrm>
            <a:off x="1565" y="2160"/>
            <a:ext cx="202" cy="361"/>
          </p:xfrm>
          <a:graphic>
            <a:graphicData uri="http://schemas.openxmlformats.org/presentationml/2006/ole">
              <mc:AlternateContent xmlns:mc="http://schemas.openxmlformats.org/markup-compatibility/2006">
                <mc:Choice xmlns:v="urn:schemas-microsoft-com:vml" Requires="v">
                  <p:oleObj spid="_x0000_s3159" name="" r:id="rId1" imgW="107315" imgH="252730" progId="Equation.3">
                    <p:embed/>
                  </p:oleObj>
                </mc:Choice>
                <mc:Fallback>
                  <p:oleObj name="" r:id="rId1" imgW="107315" imgH="252730" progId="Equation.3">
                    <p:embed/>
                    <p:pic>
                      <p:nvPicPr>
                        <p:cNvPr id="0" name="图片 3158"/>
                        <p:cNvPicPr/>
                        <p:nvPr/>
                      </p:nvPicPr>
                      <p:blipFill>
                        <a:blip r:embed="rId2">
                          <a:clrChange>
                            <a:clrFrom>
                              <a:srgbClr val="000000"/>
                            </a:clrFrom>
                            <a:clrTo>
                              <a:srgbClr val="FFFFFF"/>
                            </a:clrTo>
                          </a:clrChange>
                        </a:blip>
                        <a:stretch>
                          <a:fillRect/>
                        </a:stretch>
                      </p:blipFill>
                      <p:spPr>
                        <a:xfrm>
                          <a:off x="1565" y="2160"/>
                          <a:ext cx="202" cy="361"/>
                        </a:xfrm>
                        <a:prstGeom prst="rect">
                          <a:avLst/>
                        </a:prstGeom>
                        <a:noFill/>
                        <a:ln w="38100">
                          <a:noFill/>
                          <a:miter/>
                        </a:ln>
                      </p:spPr>
                    </p:pic>
                  </p:oleObj>
                </mc:Fallback>
              </mc:AlternateContent>
            </a:graphicData>
          </a:graphic>
        </p:graphicFrame>
        <p:sp>
          <p:nvSpPr>
            <p:cNvPr id="26695" name="Line 34"/>
            <p:cNvSpPr/>
            <p:nvPr/>
          </p:nvSpPr>
          <p:spPr>
            <a:xfrm>
              <a:off x="1606" y="1509"/>
              <a:ext cx="431" cy="0"/>
            </a:xfrm>
            <a:prstGeom prst="line">
              <a:avLst/>
            </a:prstGeom>
            <a:ln w="38100" cap="flat" cmpd="sng">
              <a:solidFill>
                <a:srgbClr val="FFCC00"/>
              </a:solidFill>
              <a:prstDash val="solid"/>
              <a:headEnd type="none" w="med" len="med"/>
              <a:tailEnd type="none" w="med" len="med"/>
            </a:ln>
          </p:spPr>
        </p:sp>
        <p:sp>
          <p:nvSpPr>
            <p:cNvPr id="26696" name="Line 35"/>
            <p:cNvSpPr/>
            <p:nvPr/>
          </p:nvSpPr>
          <p:spPr>
            <a:xfrm>
              <a:off x="1421" y="2032"/>
              <a:ext cx="0" cy="503"/>
            </a:xfrm>
            <a:prstGeom prst="line">
              <a:avLst/>
            </a:prstGeom>
            <a:ln w="38100" cap="flat" cmpd="sng">
              <a:solidFill>
                <a:srgbClr val="FFCC00"/>
              </a:solidFill>
              <a:prstDash val="solid"/>
              <a:headEnd type="none" w="med" len="med"/>
              <a:tailEnd type="none" w="med" len="med"/>
            </a:ln>
          </p:spPr>
        </p:sp>
        <p:sp>
          <p:nvSpPr>
            <p:cNvPr id="26697" name="Oval 36"/>
            <p:cNvSpPr/>
            <p:nvPr/>
          </p:nvSpPr>
          <p:spPr>
            <a:xfrm>
              <a:off x="1402" y="2535"/>
              <a:ext cx="38" cy="33"/>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26698" name="Object 37"/>
            <p:cNvGraphicFramePr>
              <a:graphicFrameLocks noChangeAspect="1"/>
            </p:cNvGraphicFramePr>
            <p:nvPr/>
          </p:nvGraphicFramePr>
          <p:xfrm>
            <a:off x="793" y="1117"/>
            <a:ext cx="240" cy="324"/>
          </p:xfrm>
          <a:graphic>
            <a:graphicData uri="http://schemas.openxmlformats.org/presentationml/2006/ole">
              <mc:AlternateContent xmlns:mc="http://schemas.openxmlformats.org/markup-compatibility/2006">
                <mc:Choice xmlns:v="urn:schemas-microsoft-com:vml" Requires="v">
                  <p:oleObj spid="_x0000_s3158" name="" r:id="rId3" imgW="165100" imgH="262890" progId="Equation.3">
                    <p:embed/>
                  </p:oleObj>
                </mc:Choice>
                <mc:Fallback>
                  <p:oleObj name="" r:id="rId3" imgW="165100" imgH="262890" progId="Equation.3">
                    <p:embed/>
                    <p:pic>
                      <p:nvPicPr>
                        <p:cNvPr id="0" name="图片 3157"/>
                        <p:cNvPicPr/>
                        <p:nvPr/>
                      </p:nvPicPr>
                      <p:blipFill>
                        <a:blip r:embed="rId4">
                          <a:clrChange>
                            <a:clrFrom>
                              <a:srgbClr val="000000"/>
                            </a:clrFrom>
                            <a:clrTo>
                              <a:srgbClr val="FFFFFF"/>
                            </a:clrTo>
                          </a:clrChange>
                        </a:blip>
                        <a:stretch>
                          <a:fillRect/>
                        </a:stretch>
                      </p:blipFill>
                      <p:spPr>
                        <a:xfrm>
                          <a:off x="793" y="1117"/>
                          <a:ext cx="240" cy="324"/>
                        </a:xfrm>
                        <a:prstGeom prst="rect">
                          <a:avLst/>
                        </a:prstGeom>
                        <a:noFill/>
                        <a:ln w="38100">
                          <a:noFill/>
                          <a:miter/>
                        </a:ln>
                      </p:spPr>
                    </p:pic>
                  </p:oleObj>
                </mc:Fallback>
              </mc:AlternateContent>
            </a:graphicData>
          </a:graphic>
        </p:graphicFrame>
        <p:graphicFrame>
          <p:nvGraphicFramePr>
            <p:cNvPr id="26699" name="Object 38"/>
            <p:cNvGraphicFramePr>
              <a:graphicFrameLocks noChangeAspect="1"/>
            </p:cNvGraphicFramePr>
            <p:nvPr/>
          </p:nvGraphicFramePr>
          <p:xfrm>
            <a:off x="1882" y="1026"/>
            <a:ext cx="292" cy="363"/>
          </p:xfrm>
          <a:graphic>
            <a:graphicData uri="http://schemas.openxmlformats.org/presentationml/2006/ole">
              <mc:AlternateContent xmlns:mc="http://schemas.openxmlformats.org/markup-compatibility/2006">
                <mc:Choice xmlns:v="urn:schemas-microsoft-com:vml" Requires="v">
                  <p:oleObj spid="_x0000_s3163" name="" r:id="rId5" imgW="175260" imgH="262890" progId="Equation.3">
                    <p:embed/>
                  </p:oleObj>
                </mc:Choice>
                <mc:Fallback>
                  <p:oleObj name="" r:id="rId5" imgW="175260" imgH="262890" progId="Equation.3">
                    <p:embed/>
                    <p:pic>
                      <p:nvPicPr>
                        <p:cNvPr id="0" name="图片 3162"/>
                        <p:cNvPicPr/>
                        <p:nvPr/>
                      </p:nvPicPr>
                      <p:blipFill>
                        <a:blip r:embed="rId6">
                          <a:clrChange>
                            <a:clrFrom>
                              <a:srgbClr val="000000"/>
                            </a:clrFrom>
                            <a:clrTo>
                              <a:srgbClr val="FFFFFF"/>
                            </a:clrTo>
                          </a:clrChange>
                        </a:blip>
                        <a:stretch>
                          <a:fillRect/>
                        </a:stretch>
                      </p:blipFill>
                      <p:spPr>
                        <a:xfrm>
                          <a:off x="1882" y="1026"/>
                          <a:ext cx="292" cy="363"/>
                        </a:xfrm>
                        <a:prstGeom prst="rect">
                          <a:avLst/>
                        </a:prstGeom>
                        <a:noFill/>
                        <a:ln w="38100">
                          <a:noFill/>
                          <a:miter/>
                        </a:ln>
                      </p:spPr>
                    </p:pic>
                  </p:oleObj>
                </mc:Fallback>
              </mc:AlternateContent>
            </a:graphicData>
          </a:graphic>
        </p:graphicFrame>
        <p:sp>
          <p:nvSpPr>
            <p:cNvPr id="26700" name="Text Box 39"/>
            <p:cNvSpPr txBox="1"/>
            <p:nvPr/>
          </p:nvSpPr>
          <p:spPr>
            <a:xfrm>
              <a:off x="564" y="1382"/>
              <a:ext cx="174"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6701" name="Text Box 40"/>
            <p:cNvSpPr txBox="1"/>
            <p:nvPr/>
          </p:nvSpPr>
          <p:spPr>
            <a:xfrm>
              <a:off x="2089" y="1400"/>
              <a:ext cx="174"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6702" name="Text Box 41"/>
            <p:cNvSpPr txBox="1"/>
            <p:nvPr/>
          </p:nvSpPr>
          <p:spPr>
            <a:xfrm>
              <a:off x="1208" y="2427"/>
              <a:ext cx="174"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3</a:t>
              </a:r>
              <a:endParaRPr lang="en-US" altLang="zh-CN" sz="2400" b="1" dirty="0">
                <a:solidFill>
                  <a:schemeClr val="bg1"/>
                </a:solidFill>
                <a:latin typeface="Times New Roman" panose="02020603050405020304" pitchFamily="18" charset="0"/>
              </a:endParaRPr>
            </a:p>
          </p:txBody>
        </p:sp>
        <p:sp>
          <p:nvSpPr>
            <p:cNvPr id="26703" name="Text Box 42"/>
            <p:cNvSpPr txBox="1"/>
            <p:nvPr/>
          </p:nvSpPr>
          <p:spPr>
            <a:xfrm>
              <a:off x="1662" y="1664"/>
              <a:ext cx="583"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j</a:t>
              </a: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6704" name="Text Box 43"/>
            <p:cNvSpPr txBox="1"/>
            <p:nvPr/>
          </p:nvSpPr>
          <p:spPr>
            <a:xfrm>
              <a:off x="1216" y="1113"/>
              <a:ext cx="53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j</a:t>
              </a:r>
              <a:r>
                <a:rPr lang="en-US" altLang="zh-CN" sz="2400" b="1" i="1" dirty="0">
                  <a:solidFill>
                    <a:schemeClr val="bg1"/>
                  </a:solidFill>
                  <a:latin typeface="Times New Roman" panose="02020603050405020304" pitchFamily="18" charset="0"/>
                  <a:sym typeface="Symbol" panose="05050102010706020507" pitchFamily="18" charset="2"/>
                </a:rPr>
                <a:t> </a:t>
              </a:r>
              <a:r>
                <a:rPr lang="en-US" altLang="zh-CN" sz="2400" b="1" i="1" dirty="0">
                  <a:solidFill>
                    <a:schemeClr val="bg1"/>
                  </a:solidFill>
                  <a:latin typeface="Times New Roman" panose="02020603050405020304" pitchFamily="18" charset="0"/>
                </a:rPr>
                <a:t>M</a:t>
              </a:r>
              <a:endParaRPr lang="en-US" altLang="zh-CN" sz="2400" b="1" dirty="0">
                <a:solidFill>
                  <a:schemeClr val="bg1"/>
                </a:solidFill>
                <a:latin typeface="Times New Roman" panose="02020603050405020304" pitchFamily="18" charset="0"/>
              </a:endParaRPr>
            </a:p>
          </p:txBody>
        </p:sp>
      </p:grpSp>
      <p:sp>
        <p:nvSpPr>
          <p:cNvPr id="22614" name="AutoShape 86"/>
          <p:cNvSpPr/>
          <p:nvPr/>
        </p:nvSpPr>
        <p:spPr>
          <a:xfrm>
            <a:off x="3995738" y="2420938"/>
            <a:ext cx="706437" cy="268287"/>
          </a:xfrm>
          <a:prstGeom prst="rightArrow">
            <a:avLst>
              <a:gd name="adj1" fmla="val 50000"/>
              <a:gd name="adj2" fmla="val 65828"/>
            </a:avLst>
          </a:prstGeom>
          <a:solidFill>
            <a:schemeClr val="accent1"/>
          </a:solidFill>
          <a:ln w="19050">
            <a:noFill/>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22615" name="Object 87"/>
          <p:cNvGraphicFramePr>
            <a:graphicFrameLocks noChangeAspect="1"/>
          </p:cNvGraphicFramePr>
          <p:nvPr/>
        </p:nvGraphicFramePr>
        <p:xfrm>
          <a:off x="1403350" y="4292600"/>
          <a:ext cx="3152775" cy="633413"/>
        </p:xfrm>
        <a:graphic>
          <a:graphicData uri="http://schemas.openxmlformats.org/presentationml/2006/ole">
            <mc:AlternateContent xmlns:mc="http://schemas.openxmlformats.org/markup-compatibility/2006">
              <mc:Choice xmlns:v="urn:schemas-microsoft-com:vml" Requires="v">
                <p:oleObj spid="_x0000_s3161" name="" r:id="rId7" imgW="1527175" imgH="292100" progId="Equation.3">
                  <p:embed/>
                </p:oleObj>
              </mc:Choice>
              <mc:Fallback>
                <p:oleObj name="" r:id="rId7" imgW="1527175" imgH="292100" progId="Equation.3">
                  <p:embed/>
                  <p:pic>
                    <p:nvPicPr>
                      <p:cNvPr id="0" name="图片 3160"/>
                      <p:cNvPicPr/>
                      <p:nvPr/>
                    </p:nvPicPr>
                    <p:blipFill>
                      <a:blip r:embed="rId8">
                        <a:clrChange>
                          <a:clrFrom>
                            <a:srgbClr val="000000"/>
                          </a:clrFrom>
                          <a:clrTo>
                            <a:srgbClr val="FFFFFF"/>
                          </a:clrTo>
                        </a:clrChange>
                      </a:blip>
                      <a:stretch>
                        <a:fillRect/>
                      </a:stretch>
                    </p:blipFill>
                    <p:spPr>
                      <a:xfrm>
                        <a:off x="1403350" y="4292600"/>
                        <a:ext cx="3152775" cy="633413"/>
                      </a:xfrm>
                      <a:prstGeom prst="rect">
                        <a:avLst/>
                      </a:prstGeom>
                      <a:noFill/>
                      <a:ln w="38100">
                        <a:noFill/>
                        <a:miter/>
                      </a:ln>
                    </p:spPr>
                  </p:pic>
                </p:oleObj>
              </mc:Fallback>
            </mc:AlternateContent>
          </a:graphicData>
        </a:graphic>
      </p:graphicFrame>
      <p:graphicFrame>
        <p:nvGraphicFramePr>
          <p:cNvPr id="22616" name="Object 88"/>
          <p:cNvGraphicFramePr>
            <a:graphicFrameLocks noChangeAspect="1"/>
          </p:cNvGraphicFramePr>
          <p:nvPr/>
        </p:nvGraphicFramePr>
        <p:xfrm>
          <a:off x="1476375" y="5013325"/>
          <a:ext cx="3124200" cy="633413"/>
        </p:xfrm>
        <a:graphic>
          <a:graphicData uri="http://schemas.openxmlformats.org/presentationml/2006/ole">
            <mc:AlternateContent xmlns:mc="http://schemas.openxmlformats.org/markup-compatibility/2006">
              <mc:Choice xmlns:v="urn:schemas-microsoft-com:vml" Requires="v">
                <p:oleObj spid="_x0000_s3162" name="" r:id="rId9" imgW="1507490" imgH="292100" progId="Equation.3">
                  <p:embed/>
                </p:oleObj>
              </mc:Choice>
              <mc:Fallback>
                <p:oleObj name="" r:id="rId9" imgW="1507490" imgH="292100" progId="Equation.3">
                  <p:embed/>
                  <p:pic>
                    <p:nvPicPr>
                      <p:cNvPr id="0" name="图片 3161"/>
                      <p:cNvPicPr/>
                      <p:nvPr/>
                    </p:nvPicPr>
                    <p:blipFill>
                      <a:blip r:embed="rId10">
                        <a:clrChange>
                          <a:clrFrom>
                            <a:srgbClr val="000000"/>
                          </a:clrFrom>
                          <a:clrTo>
                            <a:srgbClr val="FFFFFF"/>
                          </a:clrTo>
                        </a:clrChange>
                      </a:blip>
                      <a:stretch>
                        <a:fillRect/>
                      </a:stretch>
                    </p:blipFill>
                    <p:spPr>
                      <a:xfrm>
                        <a:off x="1476375" y="5013325"/>
                        <a:ext cx="3124200" cy="633413"/>
                      </a:xfrm>
                      <a:prstGeom prst="rect">
                        <a:avLst/>
                      </a:prstGeom>
                      <a:noFill/>
                      <a:ln w="38100">
                        <a:noFill/>
                        <a:miter/>
                      </a:ln>
                    </p:spPr>
                  </p:pic>
                </p:oleObj>
              </mc:Fallback>
            </mc:AlternateContent>
          </a:graphicData>
        </a:graphic>
      </p:graphicFrame>
      <p:graphicFrame>
        <p:nvGraphicFramePr>
          <p:cNvPr id="22617" name="Object 89"/>
          <p:cNvGraphicFramePr>
            <a:graphicFrameLocks noChangeAspect="1"/>
          </p:cNvGraphicFramePr>
          <p:nvPr/>
        </p:nvGraphicFramePr>
        <p:xfrm>
          <a:off x="1476375" y="5661025"/>
          <a:ext cx="1484313" cy="584200"/>
        </p:xfrm>
        <a:graphic>
          <a:graphicData uri="http://schemas.openxmlformats.org/presentationml/2006/ole">
            <mc:AlternateContent xmlns:mc="http://schemas.openxmlformats.org/markup-compatibility/2006">
              <mc:Choice xmlns:v="urn:schemas-microsoft-com:vml" Requires="v">
                <p:oleObj spid="_x0000_s3160" name="" r:id="rId11" imgW="709930" imgH="262890" progId="Equation.3">
                  <p:embed/>
                </p:oleObj>
              </mc:Choice>
              <mc:Fallback>
                <p:oleObj name="" r:id="rId11" imgW="709930" imgH="262890" progId="Equation.3">
                  <p:embed/>
                  <p:pic>
                    <p:nvPicPr>
                      <p:cNvPr id="0" name="图片 3159"/>
                      <p:cNvPicPr/>
                      <p:nvPr/>
                    </p:nvPicPr>
                    <p:blipFill>
                      <a:blip r:embed="rId12">
                        <a:clrChange>
                          <a:clrFrom>
                            <a:srgbClr val="000000"/>
                          </a:clrFrom>
                          <a:clrTo>
                            <a:srgbClr val="FFFFFF"/>
                          </a:clrTo>
                        </a:clrChange>
                      </a:blip>
                      <a:stretch>
                        <a:fillRect/>
                      </a:stretch>
                    </p:blipFill>
                    <p:spPr>
                      <a:xfrm>
                        <a:off x="1476375" y="5661025"/>
                        <a:ext cx="1484313" cy="584200"/>
                      </a:xfrm>
                      <a:prstGeom prst="rect">
                        <a:avLst/>
                      </a:prstGeom>
                      <a:noFill/>
                      <a:ln w="38100">
                        <a:noFill/>
                        <a:miter/>
                      </a:ln>
                    </p:spPr>
                  </p:pic>
                </p:oleObj>
              </mc:Fallback>
            </mc:AlternateContent>
          </a:graphicData>
        </a:graphic>
      </p:graphicFrame>
      <p:sp>
        <p:nvSpPr>
          <p:cNvPr id="22618" name="AutoShape 90"/>
          <p:cNvSpPr/>
          <p:nvPr/>
        </p:nvSpPr>
        <p:spPr>
          <a:xfrm>
            <a:off x="1042988" y="4581525"/>
            <a:ext cx="138112" cy="1612900"/>
          </a:xfrm>
          <a:prstGeom prst="leftBrace">
            <a:avLst>
              <a:gd name="adj1" fmla="val 97318"/>
              <a:gd name="adj2" fmla="val 50000"/>
            </a:avLst>
          </a:prstGeom>
          <a:noFill/>
          <a:ln w="381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22621" name="Object 93"/>
          <p:cNvGraphicFramePr>
            <a:graphicFrameLocks noChangeAspect="1"/>
          </p:cNvGraphicFramePr>
          <p:nvPr/>
        </p:nvGraphicFramePr>
        <p:xfrm>
          <a:off x="4643438" y="4292600"/>
          <a:ext cx="3311525" cy="633413"/>
        </p:xfrm>
        <a:graphic>
          <a:graphicData uri="http://schemas.openxmlformats.org/presentationml/2006/ole">
            <mc:AlternateContent xmlns:mc="http://schemas.openxmlformats.org/markup-compatibility/2006">
              <mc:Choice xmlns:v="urn:schemas-microsoft-com:vml" Requires="v">
                <p:oleObj spid="_x0000_s3156" name="" r:id="rId13" imgW="1605280" imgH="292100" progId="Equation.3">
                  <p:embed/>
                </p:oleObj>
              </mc:Choice>
              <mc:Fallback>
                <p:oleObj name="" r:id="rId13" imgW="1605280" imgH="292100" progId="Equation.3">
                  <p:embed/>
                  <p:pic>
                    <p:nvPicPr>
                      <p:cNvPr id="0" name="图片 3155"/>
                      <p:cNvPicPr/>
                      <p:nvPr/>
                    </p:nvPicPr>
                    <p:blipFill>
                      <a:blip r:embed="rId14">
                        <a:clrChange>
                          <a:clrFrom>
                            <a:srgbClr val="000000"/>
                          </a:clrFrom>
                          <a:clrTo>
                            <a:srgbClr val="FFFFFF"/>
                          </a:clrTo>
                        </a:clrChange>
                      </a:blip>
                      <a:stretch>
                        <a:fillRect/>
                      </a:stretch>
                    </p:blipFill>
                    <p:spPr>
                      <a:xfrm>
                        <a:off x="4643438" y="4292600"/>
                        <a:ext cx="3311525" cy="633413"/>
                      </a:xfrm>
                      <a:prstGeom prst="rect">
                        <a:avLst/>
                      </a:prstGeom>
                      <a:noFill/>
                      <a:ln w="38100">
                        <a:noFill/>
                        <a:miter/>
                      </a:ln>
                    </p:spPr>
                  </p:pic>
                </p:oleObj>
              </mc:Fallback>
            </mc:AlternateContent>
          </a:graphicData>
        </a:graphic>
      </p:graphicFrame>
      <p:graphicFrame>
        <p:nvGraphicFramePr>
          <p:cNvPr id="22622" name="Object 94"/>
          <p:cNvGraphicFramePr>
            <a:graphicFrameLocks noChangeAspect="1"/>
          </p:cNvGraphicFramePr>
          <p:nvPr/>
        </p:nvGraphicFramePr>
        <p:xfrm>
          <a:off x="4716463" y="5013325"/>
          <a:ext cx="3338512" cy="633413"/>
        </p:xfrm>
        <a:graphic>
          <a:graphicData uri="http://schemas.openxmlformats.org/presentationml/2006/ole">
            <mc:AlternateContent xmlns:mc="http://schemas.openxmlformats.org/markup-compatibility/2006">
              <mc:Choice xmlns:v="urn:schemas-microsoft-com:vml" Requires="v">
                <p:oleObj spid="_x0000_s3157" name="" r:id="rId15" imgW="1614805" imgH="292100" progId="Equation.3">
                  <p:embed/>
                </p:oleObj>
              </mc:Choice>
              <mc:Fallback>
                <p:oleObj name="" r:id="rId15" imgW="1614805" imgH="292100" progId="Equation.3">
                  <p:embed/>
                  <p:pic>
                    <p:nvPicPr>
                      <p:cNvPr id="0" name="图片 3156"/>
                      <p:cNvPicPr/>
                      <p:nvPr/>
                    </p:nvPicPr>
                    <p:blipFill>
                      <a:blip r:embed="rId16">
                        <a:clrChange>
                          <a:clrFrom>
                            <a:srgbClr val="000000"/>
                          </a:clrFrom>
                          <a:clrTo>
                            <a:srgbClr val="FFFFFF"/>
                          </a:clrTo>
                        </a:clrChange>
                      </a:blip>
                      <a:stretch>
                        <a:fillRect/>
                      </a:stretch>
                    </p:blipFill>
                    <p:spPr>
                      <a:xfrm>
                        <a:off x="4716463" y="5013325"/>
                        <a:ext cx="3338512" cy="633413"/>
                      </a:xfrm>
                      <a:prstGeom prst="rect">
                        <a:avLst/>
                      </a:prstGeom>
                      <a:noFill/>
                      <a:ln w="38100">
                        <a:noFill/>
                        <a:miter/>
                      </a:ln>
                    </p:spPr>
                  </p:pic>
                </p:oleObj>
              </mc:Fallback>
            </mc:AlternateContent>
          </a:graphicData>
        </a:graphic>
      </p:graphicFrame>
      <p:grpSp>
        <p:nvGrpSpPr>
          <p:cNvPr id="22673" name="Group 145"/>
          <p:cNvGrpSpPr/>
          <p:nvPr/>
        </p:nvGrpSpPr>
        <p:grpSpPr>
          <a:xfrm>
            <a:off x="5292725" y="1268413"/>
            <a:ext cx="3375025" cy="2736850"/>
            <a:chOff x="3334" y="799"/>
            <a:chExt cx="2126" cy="1724"/>
          </a:xfrm>
        </p:grpSpPr>
        <p:sp>
          <p:nvSpPr>
            <p:cNvPr id="26637" name="Line 100"/>
            <p:cNvSpPr/>
            <p:nvPr/>
          </p:nvSpPr>
          <p:spPr>
            <a:xfrm flipH="1">
              <a:off x="4179" y="1697"/>
              <a:ext cx="0" cy="108"/>
            </a:xfrm>
            <a:prstGeom prst="line">
              <a:avLst/>
            </a:prstGeom>
            <a:ln w="38100" cap="flat" cmpd="sng">
              <a:solidFill>
                <a:srgbClr val="FFCC00"/>
              </a:solidFill>
              <a:prstDash val="solid"/>
              <a:headEnd type="none" w="med" len="med"/>
              <a:tailEnd type="none" w="med" len="med"/>
            </a:ln>
          </p:spPr>
        </p:sp>
        <p:sp>
          <p:nvSpPr>
            <p:cNvPr id="26638" name="Line 101"/>
            <p:cNvSpPr/>
            <p:nvPr/>
          </p:nvSpPr>
          <p:spPr>
            <a:xfrm>
              <a:off x="4185" y="1282"/>
              <a:ext cx="0" cy="161"/>
            </a:xfrm>
            <a:prstGeom prst="line">
              <a:avLst/>
            </a:prstGeom>
            <a:ln w="38100" cap="flat" cmpd="sng">
              <a:solidFill>
                <a:srgbClr val="FFCC00"/>
              </a:solidFill>
              <a:prstDash val="solid"/>
              <a:headEnd type="none" w="med" len="med"/>
              <a:tailEnd type="none" w="med" len="med"/>
            </a:ln>
          </p:spPr>
        </p:sp>
        <p:sp>
          <p:nvSpPr>
            <p:cNvPr id="26639" name="Line 102"/>
            <p:cNvSpPr/>
            <p:nvPr/>
          </p:nvSpPr>
          <p:spPr>
            <a:xfrm flipH="1">
              <a:off x="4558" y="1685"/>
              <a:ext cx="4" cy="120"/>
            </a:xfrm>
            <a:prstGeom prst="line">
              <a:avLst/>
            </a:prstGeom>
            <a:ln w="38100" cap="flat" cmpd="sng">
              <a:solidFill>
                <a:srgbClr val="FFCC00"/>
              </a:solidFill>
              <a:prstDash val="solid"/>
              <a:headEnd type="none" w="med" len="med"/>
              <a:tailEnd type="none" w="med" len="med"/>
            </a:ln>
          </p:spPr>
        </p:sp>
        <p:sp>
          <p:nvSpPr>
            <p:cNvPr id="26640" name="Line 103"/>
            <p:cNvSpPr/>
            <p:nvPr/>
          </p:nvSpPr>
          <p:spPr>
            <a:xfrm>
              <a:off x="4558" y="1282"/>
              <a:ext cx="4" cy="148"/>
            </a:xfrm>
            <a:prstGeom prst="line">
              <a:avLst/>
            </a:prstGeom>
            <a:ln w="38100" cap="flat" cmpd="sng">
              <a:solidFill>
                <a:srgbClr val="FFCC00"/>
              </a:solidFill>
              <a:prstDash val="solid"/>
              <a:headEnd type="none" w="med" len="med"/>
              <a:tailEnd type="none" w="med" len="med"/>
            </a:ln>
          </p:spPr>
        </p:sp>
        <p:sp>
          <p:nvSpPr>
            <p:cNvPr id="26641" name="Line 104"/>
            <p:cNvSpPr/>
            <p:nvPr/>
          </p:nvSpPr>
          <p:spPr>
            <a:xfrm>
              <a:off x="3755" y="1282"/>
              <a:ext cx="426" cy="4"/>
            </a:xfrm>
            <a:prstGeom prst="line">
              <a:avLst/>
            </a:prstGeom>
            <a:ln w="38100" cap="flat" cmpd="sng">
              <a:solidFill>
                <a:srgbClr val="FFCC00"/>
              </a:solidFill>
              <a:prstDash val="solid"/>
              <a:headEnd type="none" w="med" len="med"/>
              <a:tailEnd type="none" w="med" len="med"/>
            </a:ln>
          </p:spPr>
        </p:sp>
        <p:sp>
          <p:nvSpPr>
            <p:cNvPr id="26642" name="Line 105"/>
            <p:cNvSpPr/>
            <p:nvPr/>
          </p:nvSpPr>
          <p:spPr>
            <a:xfrm>
              <a:off x="4177" y="1805"/>
              <a:ext cx="381" cy="0"/>
            </a:xfrm>
            <a:prstGeom prst="line">
              <a:avLst/>
            </a:prstGeom>
            <a:ln w="38100" cap="flat" cmpd="sng">
              <a:solidFill>
                <a:srgbClr val="FFCC00"/>
              </a:solidFill>
              <a:prstDash val="solid"/>
              <a:headEnd type="none" w="med" len="med"/>
              <a:tailEnd type="none" w="med" len="med"/>
            </a:ln>
          </p:spPr>
        </p:sp>
        <p:sp>
          <p:nvSpPr>
            <p:cNvPr id="26643" name="Line 106"/>
            <p:cNvSpPr/>
            <p:nvPr/>
          </p:nvSpPr>
          <p:spPr>
            <a:xfrm>
              <a:off x="4453" y="2272"/>
              <a:ext cx="0" cy="160"/>
            </a:xfrm>
            <a:prstGeom prst="line">
              <a:avLst/>
            </a:prstGeom>
            <a:ln w="38100" cap="flat" cmpd="sng">
              <a:solidFill>
                <a:srgbClr val="00FFFF"/>
              </a:solidFill>
              <a:prstDash val="solid"/>
              <a:headEnd type="none" w="med" len="med"/>
              <a:tailEnd type="triangle" w="med" len="med"/>
            </a:ln>
          </p:spPr>
        </p:sp>
        <p:sp>
          <p:nvSpPr>
            <p:cNvPr id="26644" name="Line 107"/>
            <p:cNvSpPr/>
            <p:nvPr/>
          </p:nvSpPr>
          <p:spPr>
            <a:xfrm rot="5400000">
              <a:off x="4893" y="1113"/>
              <a:ext cx="0" cy="226"/>
            </a:xfrm>
            <a:prstGeom prst="line">
              <a:avLst/>
            </a:prstGeom>
            <a:ln w="38100" cap="flat" cmpd="sng">
              <a:solidFill>
                <a:srgbClr val="00FFFF"/>
              </a:solidFill>
              <a:prstDash val="solid"/>
              <a:headEnd type="none" w="med" len="med"/>
              <a:tailEnd type="triangle" w="med" len="med"/>
            </a:ln>
          </p:spPr>
        </p:sp>
        <p:sp>
          <p:nvSpPr>
            <p:cNvPr id="26645" name="Text Box 110"/>
            <p:cNvSpPr txBox="1"/>
            <p:nvPr/>
          </p:nvSpPr>
          <p:spPr>
            <a:xfrm>
              <a:off x="3334" y="1525"/>
              <a:ext cx="85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j</a:t>
              </a: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1</a:t>
              </a:r>
              <a:r>
                <a:rPr lang="en-US" altLang="zh-CN" sz="2400" b="1" dirty="0">
                  <a:solidFill>
                    <a:schemeClr val="bg1"/>
                  </a:solidFill>
                  <a:latin typeface="Times New Roman" panose="02020603050405020304" pitchFamily="18" charset="0"/>
                </a:rPr>
                <a:t>-</a:t>
              </a:r>
              <a:r>
                <a:rPr lang="en-US" altLang="zh-CN" sz="2400" b="1" i="1" dirty="0">
                  <a:solidFill>
                    <a:schemeClr val="bg1"/>
                  </a:solidFill>
                  <a:latin typeface="Times New Roman" panose="02020603050405020304" pitchFamily="18" charset="0"/>
                </a:rPr>
                <a:t>M</a:t>
              </a: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6646" name="Line 111"/>
            <p:cNvSpPr/>
            <p:nvPr/>
          </p:nvSpPr>
          <p:spPr>
            <a:xfrm>
              <a:off x="3744" y="1226"/>
              <a:ext cx="212" cy="0"/>
            </a:xfrm>
            <a:prstGeom prst="line">
              <a:avLst/>
            </a:prstGeom>
            <a:ln w="38100" cap="flat" cmpd="sng">
              <a:solidFill>
                <a:srgbClr val="00FFFF"/>
              </a:solidFill>
              <a:prstDash val="solid"/>
              <a:headEnd type="none" w="med" len="med"/>
              <a:tailEnd type="triangle" w="med" len="med"/>
            </a:ln>
          </p:spPr>
        </p:sp>
        <p:grpSp>
          <p:nvGrpSpPr>
            <p:cNvPr id="26647" name="Group 112"/>
            <p:cNvGrpSpPr/>
            <p:nvPr/>
          </p:nvGrpSpPr>
          <p:grpSpPr>
            <a:xfrm rot="5400000">
              <a:off x="4454" y="1534"/>
              <a:ext cx="253" cy="45"/>
              <a:chOff x="1200" y="1584"/>
              <a:chExt cx="379" cy="45"/>
            </a:xfrm>
          </p:grpSpPr>
          <p:sp>
            <p:nvSpPr>
              <p:cNvPr id="26672" name="Arc 113"/>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6673" name="Arc 114"/>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6674" name="Arc 115"/>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6675" name="Arc 116"/>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6648" name="Oval 117"/>
            <p:cNvSpPr/>
            <p:nvPr/>
          </p:nvSpPr>
          <p:spPr>
            <a:xfrm>
              <a:off x="3717" y="1265"/>
              <a:ext cx="38" cy="33"/>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26649" name="Group 118"/>
            <p:cNvGrpSpPr/>
            <p:nvPr/>
          </p:nvGrpSpPr>
          <p:grpSpPr>
            <a:xfrm rot="5400000">
              <a:off x="4079" y="1548"/>
              <a:ext cx="253" cy="44"/>
              <a:chOff x="1200" y="1584"/>
              <a:chExt cx="379" cy="45"/>
            </a:xfrm>
          </p:grpSpPr>
          <p:sp>
            <p:nvSpPr>
              <p:cNvPr id="26668" name="Arc 119"/>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6669" name="Arc 120"/>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6670" name="Arc 121"/>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6671" name="Arc 122"/>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6650" name="Oval 125"/>
            <p:cNvSpPr/>
            <p:nvPr/>
          </p:nvSpPr>
          <p:spPr>
            <a:xfrm>
              <a:off x="4988" y="1266"/>
              <a:ext cx="38" cy="32"/>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26651" name="Object 126"/>
            <p:cNvGraphicFramePr>
              <a:graphicFrameLocks noChangeAspect="1"/>
            </p:cNvGraphicFramePr>
            <p:nvPr/>
          </p:nvGraphicFramePr>
          <p:xfrm>
            <a:off x="4513" y="2160"/>
            <a:ext cx="202" cy="361"/>
          </p:xfrm>
          <a:graphic>
            <a:graphicData uri="http://schemas.openxmlformats.org/presentationml/2006/ole">
              <mc:AlternateContent xmlns:mc="http://schemas.openxmlformats.org/markup-compatibility/2006">
                <mc:Choice xmlns:v="urn:schemas-microsoft-com:vml" Requires="v">
                  <p:oleObj spid="_x0000_s3165" name="" r:id="rId17" imgW="107315" imgH="252730" progId="Equation.3">
                    <p:embed/>
                  </p:oleObj>
                </mc:Choice>
                <mc:Fallback>
                  <p:oleObj name="" r:id="rId17" imgW="107315" imgH="252730" progId="Equation.3">
                    <p:embed/>
                    <p:pic>
                      <p:nvPicPr>
                        <p:cNvPr id="0" name="图片 3164"/>
                        <p:cNvPicPr/>
                        <p:nvPr/>
                      </p:nvPicPr>
                      <p:blipFill>
                        <a:blip r:embed="rId18">
                          <a:clrChange>
                            <a:clrFrom>
                              <a:srgbClr val="000000"/>
                            </a:clrFrom>
                            <a:clrTo>
                              <a:srgbClr val="FFFFFF"/>
                            </a:clrTo>
                          </a:clrChange>
                        </a:blip>
                        <a:stretch>
                          <a:fillRect/>
                        </a:stretch>
                      </p:blipFill>
                      <p:spPr>
                        <a:xfrm>
                          <a:off x="4513" y="2160"/>
                          <a:ext cx="202" cy="361"/>
                        </a:xfrm>
                        <a:prstGeom prst="rect">
                          <a:avLst/>
                        </a:prstGeom>
                        <a:noFill/>
                        <a:ln w="38100">
                          <a:noFill/>
                          <a:miter/>
                        </a:ln>
                      </p:spPr>
                    </p:pic>
                  </p:oleObj>
                </mc:Fallback>
              </mc:AlternateContent>
            </a:graphicData>
          </a:graphic>
        </p:graphicFrame>
        <p:sp>
          <p:nvSpPr>
            <p:cNvPr id="26652" name="Line 127"/>
            <p:cNvSpPr/>
            <p:nvPr/>
          </p:nvSpPr>
          <p:spPr>
            <a:xfrm>
              <a:off x="4557" y="1282"/>
              <a:ext cx="431" cy="0"/>
            </a:xfrm>
            <a:prstGeom prst="line">
              <a:avLst/>
            </a:prstGeom>
            <a:ln w="38100" cap="flat" cmpd="sng">
              <a:solidFill>
                <a:srgbClr val="FFCC00"/>
              </a:solidFill>
              <a:prstDash val="solid"/>
              <a:headEnd type="none" w="med" len="med"/>
              <a:tailEnd type="none" w="med" len="med"/>
            </a:ln>
          </p:spPr>
        </p:sp>
        <p:sp>
          <p:nvSpPr>
            <p:cNvPr id="26653" name="Line 128"/>
            <p:cNvSpPr/>
            <p:nvPr/>
          </p:nvSpPr>
          <p:spPr>
            <a:xfrm>
              <a:off x="4377" y="2296"/>
              <a:ext cx="0" cy="186"/>
            </a:xfrm>
            <a:prstGeom prst="line">
              <a:avLst/>
            </a:prstGeom>
            <a:ln w="38100" cap="flat" cmpd="sng">
              <a:solidFill>
                <a:srgbClr val="FFCC00"/>
              </a:solidFill>
              <a:prstDash val="solid"/>
              <a:headEnd type="none" w="med" len="med"/>
              <a:tailEnd type="none" w="med" len="med"/>
            </a:ln>
          </p:spPr>
        </p:sp>
        <p:sp>
          <p:nvSpPr>
            <p:cNvPr id="26654" name="Oval 129"/>
            <p:cNvSpPr/>
            <p:nvPr/>
          </p:nvSpPr>
          <p:spPr>
            <a:xfrm>
              <a:off x="4377" y="2478"/>
              <a:ext cx="45" cy="45"/>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26655" name="Object 130"/>
            <p:cNvGraphicFramePr>
              <a:graphicFrameLocks noChangeAspect="1"/>
            </p:cNvGraphicFramePr>
            <p:nvPr/>
          </p:nvGraphicFramePr>
          <p:xfrm>
            <a:off x="3744" y="890"/>
            <a:ext cx="240" cy="324"/>
          </p:xfrm>
          <a:graphic>
            <a:graphicData uri="http://schemas.openxmlformats.org/presentationml/2006/ole">
              <mc:AlternateContent xmlns:mc="http://schemas.openxmlformats.org/markup-compatibility/2006">
                <mc:Choice xmlns:v="urn:schemas-microsoft-com:vml" Requires="v">
                  <p:oleObj spid="_x0000_s3166" name="" r:id="rId19" imgW="165100" imgH="262890" progId="Equation.3">
                    <p:embed/>
                  </p:oleObj>
                </mc:Choice>
                <mc:Fallback>
                  <p:oleObj name="" r:id="rId19" imgW="165100" imgH="262890" progId="Equation.3">
                    <p:embed/>
                    <p:pic>
                      <p:nvPicPr>
                        <p:cNvPr id="0" name="图片 3165"/>
                        <p:cNvPicPr/>
                        <p:nvPr/>
                      </p:nvPicPr>
                      <p:blipFill>
                        <a:blip r:embed="rId20">
                          <a:clrChange>
                            <a:clrFrom>
                              <a:srgbClr val="000000"/>
                            </a:clrFrom>
                            <a:clrTo>
                              <a:srgbClr val="FFFFFF"/>
                            </a:clrTo>
                          </a:clrChange>
                        </a:blip>
                        <a:stretch>
                          <a:fillRect/>
                        </a:stretch>
                      </p:blipFill>
                      <p:spPr>
                        <a:xfrm>
                          <a:off x="3744" y="890"/>
                          <a:ext cx="240" cy="324"/>
                        </a:xfrm>
                        <a:prstGeom prst="rect">
                          <a:avLst/>
                        </a:prstGeom>
                        <a:noFill/>
                        <a:ln w="38100">
                          <a:noFill/>
                          <a:miter/>
                        </a:ln>
                      </p:spPr>
                    </p:pic>
                  </p:oleObj>
                </mc:Fallback>
              </mc:AlternateContent>
            </a:graphicData>
          </a:graphic>
        </p:graphicFrame>
        <p:graphicFrame>
          <p:nvGraphicFramePr>
            <p:cNvPr id="26656" name="Object 131"/>
            <p:cNvGraphicFramePr>
              <a:graphicFrameLocks noChangeAspect="1"/>
            </p:cNvGraphicFramePr>
            <p:nvPr/>
          </p:nvGraphicFramePr>
          <p:xfrm>
            <a:off x="4833" y="799"/>
            <a:ext cx="292" cy="363"/>
          </p:xfrm>
          <a:graphic>
            <a:graphicData uri="http://schemas.openxmlformats.org/presentationml/2006/ole">
              <mc:AlternateContent xmlns:mc="http://schemas.openxmlformats.org/markup-compatibility/2006">
                <mc:Choice xmlns:v="urn:schemas-microsoft-com:vml" Requires="v">
                  <p:oleObj spid="_x0000_s3164" name="" r:id="rId21" imgW="175260" imgH="262890" progId="Equation.3">
                    <p:embed/>
                  </p:oleObj>
                </mc:Choice>
                <mc:Fallback>
                  <p:oleObj name="" r:id="rId21" imgW="175260" imgH="262890" progId="Equation.3">
                    <p:embed/>
                    <p:pic>
                      <p:nvPicPr>
                        <p:cNvPr id="0" name="图片 3163"/>
                        <p:cNvPicPr/>
                        <p:nvPr/>
                      </p:nvPicPr>
                      <p:blipFill>
                        <a:blip r:embed="rId22">
                          <a:clrChange>
                            <a:clrFrom>
                              <a:srgbClr val="000000"/>
                            </a:clrFrom>
                            <a:clrTo>
                              <a:srgbClr val="FFFFFF"/>
                            </a:clrTo>
                          </a:clrChange>
                        </a:blip>
                        <a:stretch>
                          <a:fillRect/>
                        </a:stretch>
                      </p:blipFill>
                      <p:spPr>
                        <a:xfrm>
                          <a:off x="4833" y="799"/>
                          <a:ext cx="292" cy="363"/>
                        </a:xfrm>
                        <a:prstGeom prst="rect">
                          <a:avLst/>
                        </a:prstGeom>
                        <a:noFill/>
                        <a:ln w="38100">
                          <a:noFill/>
                          <a:miter/>
                        </a:ln>
                      </p:spPr>
                    </p:pic>
                  </p:oleObj>
                </mc:Fallback>
              </mc:AlternateContent>
            </a:graphicData>
          </a:graphic>
        </p:graphicFrame>
        <p:sp>
          <p:nvSpPr>
            <p:cNvPr id="26657" name="Text Box 132"/>
            <p:cNvSpPr txBox="1"/>
            <p:nvPr/>
          </p:nvSpPr>
          <p:spPr>
            <a:xfrm>
              <a:off x="3515" y="1155"/>
              <a:ext cx="174"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6658" name="Text Box 133"/>
            <p:cNvSpPr txBox="1"/>
            <p:nvPr/>
          </p:nvSpPr>
          <p:spPr>
            <a:xfrm>
              <a:off x="5040" y="1173"/>
              <a:ext cx="174"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6659" name="Text Box 134"/>
            <p:cNvSpPr txBox="1"/>
            <p:nvPr/>
          </p:nvSpPr>
          <p:spPr>
            <a:xfrm>
              <a:off x="4159" y="2200"/>
              <a:ext cx="174"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3</a:t>
              </a:r>
              <a:endParaRPr lang="en-US" altLang="zh-CN" sz="2400" b="1" dirty="0">
                <a:solidFill>
                  <a:schemeClr val="bg1"/>
                </a:solidFill>
                <a:latin typeface="Times New Roman" panose="02020603050405020304" pitchFamily="18" charset="0"/>
              </a:endParaRPr>
            </a:p>
          </p:txBody>
        </p:sp>
        <p:grpSp>
          <p:nvGrpSpPr>
            <p:cNvPr id="26660" name="Group 137"/>
            <p:cNvGrpSpPr/>
            <p:nvPr/>
          </p:nvGrpSpPr>
          <p:grpSpPr>
            <a:xfrm rot="5400000">
              <a:off x="4272" y="2128"/>
              <a:ext cx="253" cy="44"/>
              <a:chOff x="1200" y="1584"/>
              <a:chExt cx="379" cy="45"/>
            </a:xfrm>
          </p:grpSpPr>
          <p:sp>
            <p:nvSpPr>
              <p:cNvPr id="26664" name="Arc 138"/>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6665" name="Arc 139"/>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6666" name="Arc 140"/>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6667" name="Arc 141"/>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6661" name="Line 142"/>
            <p:cNvSpPr/>
            <p:nvPr/>
          </p:nvSpPr>
          <p:spPr>
            <a:xfrm>
              <a:off x="4377" y="1797"/>
              <a:ext cx="0" cy="227"/>
            </a:xfrm>
            <a:prstGeom prst="line">
              <a:avLst/>
            </a:prstGeom>
            <a:ln w="38100" cap="flat" cmpd="sng">
              <a:solidFill>
                <a:srgbClr val="FFCC00"/>
              </a:solidFill>
              <a:prstDash val="solid"/>
              <a:headEnd type="none" w="med" len="med"/>
              <a:tailEnd type="none" w="med" len="med"/>
            </a:ln>
          </p:spPr>
        </p:sp>
        <p:sp>
          <p:nvSpPr>
            <p:cNvPr id="26662" name="Text Box 143"/>
            <p:cNvSpPr txBox="1"/>
            <p:nvPr/>
          </p:nvSpPr>
          <p:spPr>
            <a:xfrm>
              <a:off x="4422" y="1979"/>
              <a:ext cx="583"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j</a:t>
              </a: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i="1" dirty="0">
                  <a:solidFill>
                    <a:schemeClr val="bg1"/>
                  </a:solidFill>
                  <a:latin typeface="Times New Roman" panose="02020603050405020304" pitchFamily="18" charset="0"/>
                </a:rPr>
                <a:t>M</a:t>
              </a:r>
              <a:endParaRPr lang="en-US" altLang="zh-CN" sz="2400" b="1" dirty="0">
                <a:solidFill>
                  <a:schemeClr val="bg1"/>
                </a:solidFill>
                <a:latin typeface="Times New Roman" panose="02020603050405020304" pitchFamily="18" charset="0"/>
              </a:endParaRPr>
            </a:p>
          </p:txBody>
        </p:sp>
        <p:sp>
          <p:nvSpPr>
            <p:cNvPr id="26663" name="Text Box 144"/>
            <p:cNvSpPr txBox="1"/>
            <p:nvPr/>
          </p:nvSpPr>
          <p:spPr>
            <a:xfrm>
              <a:off x="4604" y="1480"/>
              <a:ext cx="85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j</a:t>
              </a: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2</a:t>
              </a:r>
              <a:r>
                <a:rPr lang="en-US" altLang="zh-CN" sz="2400" b="1" dirty="0">
                  <a:solidFill>
                    <a:schemeClr val="bg1"/>
                  </a:solidFill>
                  <a:latin typeface="Times New Roman" panose="02020603050405020304" pitchFamily="18" charset="0"/>
                </a:rPr>
                <a:t>-</a:t>
              </a:r>
              <a:r>
                <a:rPr lang="en-US" altLang="zh-CN" sz="2400" b="1" i="1" dirty="0">
                  <a:solidFill>
                    <a:schemeClr val="bg1"/>
                  </a:solidFill>
                  <a:latin typeface="Times New Roman" panose="02020603050405020304" pitchFamily="18" charset="0"/>
                </a:rPr>
                <a:t>M</a:t>
              </a: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 calcmode="lin" valueType="num">
                                      <p:cBhvr additive="base">
                                        <p:cTn id="7" dur="500" fill="hold"/>
                                        <p:tgtEl>
                                          <p:spTgt spid="22532"/>
                                        </p:tgtEl>
                                        <p:attrNameLst>
                                          <p:attrName>ppt_x</p:attrName>
                                        </p:attrNameLst>
                                      </p:cBhvr>
                                      <p:tavLst>
                                        <p:tav tm="0">
                                          <p:val>
                                            <p:strVal val="0-#ppt_w/2"/>
                                          </p:val>
                                        </p:tav>
                                        <p:tav tm="100000">
                                          <p:val>
                                            <p:strVal val="#ppt_x"/>
                                          </p:val>
                                        </p:tav>
                                      </p:tavLst>
                                    </p:anim>
                                    <p:anim calcmode="lin" valueType="num">
                                      <p:cBhvr additive="base">
                                        <p:cTn id="8" dur="500" fill="hold"/>
                                        <p:tgtEl>
                                          <p:spTgt spid="225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533"/>
                                        </p:tgtEl>
                                        <p:attrNameLst>
                                          <p:attrName>style.visibility</p:attrName>
                                        </p:attrNameLst>
                                      </p:cBhvr>
                                      <p:to>
                                        <p:strVal val="visible"/>
                                      </p:to>
                                    </p:set>
                                    <p:anim calcmode="lin" valueType="num">
                                      <p:cBhvr additive="base">
                                        <p:cTn id="13" dur="500" fill="hold"/>
                                        <p:tgtEl>
                                          <p:spTgt spid="22533"/>
                                        </p:tgtEl>
                                        <p:attrNameLst>
                                          <p:attrName>ppt_x</p:attrName>
                                        </p:attrNameLst>
                                      </p:cBhvr>
                                      <p:tavLst>
                                        <p:tav tm="0">
                                          <p:val>
                                            <p:strVal val="0-#ppt_w/2"/>
                                          </p:val>
                                        </p:tav>
                                        <p:tav tm="100000">
                                          <p:val>
                                            <p:strVal val="#ppt_x"/>
                                          </p:val>
                                        </p:tav>
                                      </p:tavLst>
                                    </p:anim>
                                    <p:anim calcmode="lin" valueType="num">
                                      <p:cBhvr additive="base">
                                        <p:cTn id="14" dur="500" fill="hold"/>
                                        <p:tgtEl>
                                          <p:spTgt spid="2253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0" presetClass="entr" presetSubtype="0" fill="hold" nodeType="clickEffect">
                                  <p:stCondLst>
                                    <p:cond delay="0"/>
                                  </p:stCondLst>
                                  <p:childTnLst>
                                    <p:set>
                                      <p:cBhvr>
                                        <p:cTn id="18" dur="1" fill="hold">
                                          <p:stCondLst>
                                            <p:cond delay="0"/>
                                          </p:stCondLst>
                                        </p:cTn>
                                        <p:tgtEl>
                                          <p:spTgt spid="22626"/>
                                        </p:tgtEl>
                                        <p:attrNameLst>
                                          <p:attrName>style.visibility</p:attrName>
                                        </p:attrNameLst>
                                      </p:cBhvr>
                                      <p:to>
                                        <p:strVal val="visible"/>
                                      </p:to>
                                    </p:set>
                                    <p:animEffect transition="in" filter="wedge">
                                      <p:cBhvr>
                                        <p:cTn id="19" dur="2000"/>
                                        <p:tgtEl>
                                          <p:spTgt spid="2262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2615"/>
                                        </p:tgtEl>
                                        <p:attrNameLst>
                                          <p:attrName>style.visibility</p:attrName>
                                        </p:attrNameLst>
                                      </p:cBhvr>
                                      <p:to>
                                        <p:strVal val="visible"/>
                                      </p:to>
                                    </p:set>
                                    <p:animEffect transition="in" filter="wipe(left)">
                                      <p:cBhvr>
                                        <p:cTn id="24" dur="2000"/>
                                        <p:tgtEl>
                                          <p:spTgt spid="2261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2616"/>
                                        </p:tgtEl>
                                        <p:attrNameLst>
                                          <p:attrName>style.visibility</p:attrName>
                                        </p:attrNameLst>
                                      </p:cBhvr>
                                      <p:to>
                                        <p:strVal val="visible"/>
                                      </p:to>
                                    </p:set>
                                    <p:animEffect transition="in" filter="wipe(left)">
                                      <p:cBhvr>
                                        <p:cTn id="29" dur="2000"/>
                                        <p:tgtEl>
                                          <p:spTgt spid="2261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2617"/>
                                        </p:tgtEl>
                                        <p:attrNameLst>
                                          <p:attrName>style.visibility</p:attrName>
                                        </p:attrNameLst>
                                      </p:cBhvr>
                                      <p:to>
                                        <p:strVal val="visible"/>
                                      </p:to>
                                    </p:set>
                                    <p:animEffect transition="in" filter="wipe(left)">
                                      <p:cBhvr>
                                        <p:cTn id="34" dur="2000"/>
                                        <p:tgtEl>
                                          <p:spTgt spid="22617"/>
                                        </p:tgtEl>
                                      </p:cBhvr>
                                    </p:animEffect>
                                  </p:childTnLst>
                                </p:cTn>
                              </p:par>
                            </p:childTnLst>
                          </p:cTn>
                        </p:par>
                        <p:par>
                          <p:cTn id="35" fill="hold">
                            <p:stCondLst>
                              <p:cond delay="2000"/>
                            </p:stCondLst>
                            <p:childTnLst>
                              <p:par>
                                <p:cTn id="36" presetID="1" presetClass="entr" presetSubtype="0" fill="hold" grpId="0" nodeType="afterEffect">
                                  <p:stCondLst>
                                    <p:cond delay="0"/>
                                  </p:stCondLst>
                                  <p:childTnLst>
                                    <p:set>
                                      <p:cBhvr>
                                        <p:cTn id="37" dur="1" fill="hold">
                                          <p:stCondLst>
                                            <p:cond delay="499"/>
                                          </p:stCondLst>
                                        </p:cTn>
                                        <p:tgtEl>
                                          <p:spTgt spid="2261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621"/>
                                        </p:tgtEl>
                                        <p:attrNameLst>
                                          <p:attrName>style.visibility</p:attrName>
                                        </p:attrNameLst>
                                      </p:cBhvr>
                                      <p:to>
                                        <p:strVal val="visible"/>
                                      </p:to>
                                    </p:set>
                                    <p:animEffect transition="in" filter="wipe(left)">
                                      <p:cBhvr>
                                        <p:cTn id="42" dur="2000"/>
                                        <p:tgtEl>
                                          <p:spTgt spid="226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622"/>
                                        </p:tgtEl>
                                        <p:attrNameLst>
                                          <p:attrName>style.visibility</p:attrName>
                                        </p:attrNameLst>
                                      </p:cBhvr>
                                      <p:to>
                                        <p:strVal val="visible"/>
                                      </p:to>
                                    </p:set>
                                    <p:animEffect transition="in" filter="wipe(left)">
                                      <p:cBhvr>
                                        <p:cTn id="47" dur="2000"/>
                                        <p:tgtEl>
                                          <p:spTgt spid="22622"/>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22614"/>
                                        </p:tgtEl>
                                        <p:attrNameLst>
                                          <p:attrName>style.visibility</p:attrName>
                                        </p:attrNameLst>
                                      </p:cBhvr>
                                      <p:to>
                                        <p:strVal val="visible"/>
                                      </p:to>
                                    </p:set>
                                    <p:animEffect transition="in" filter="slide(fromLeft)">
                                      <p:cBhvr>
                                        <p:cTn id="52" dur="500"/>
                                        <p:tgtEl>
                                          <p:spTgt spid="22614"/>
                                        </p:tgtEl>
                                      </p:cBhvr>
                                    </p:animEffect>
                                  </p:childTnLst>
                                </p:cTn>
                              </p:par>
                            </p:childTnLst>
                          </p:cTn>
                        </p:par>
                        <p:par>
                          <p:cTn id="53" fill="hold">
                            <p:stCondLst>
                              <p:cond delay="500"/>
                            </p:stCondLst>
                            <p:childTnLst>
                              <p:par>
                                <p:cTn id="54" presetID="20" presetClass="entr" presetSubtype="0" fill="hold" nodeType="afterEffect">
                                  <p:stCondLst>
                                    <p:cond delay="0"/>
                                  </p:stCondLst>
                                  <p:childTnLst>
                                    <p:set>
                                      <p:cBhvr>
                                        <p:cTn id="55" dur="1" fill="hold">
                                          <p:stCondLst>
                                            <p:cond delay="0"/>
                                          </p:stCondLst>
                                        </p:cTn>
                                        <p:tgtEl>
                                          <p:spTgt spid="22673"/>
                                        </p:tgtEl>
                                        <p:attrNameLst>
                                          <p:attrName>style.visibility</p:attrName>
                                        </p:attrNameLst>
                                      </p:cBhvr>
                                      <p:to>
                                        <p:strVal val="visible"/>
                                      </p:to>
                                    </p:set>
                                    <p:animEffect transition="in" filter="wedge">
                                      <p:cBhvr>
                                        <p:cTn id="56" dur="2000"/>
                                        <p:tgtEl>
                                          <p:spTgt spid="22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nimBg="1"/>
      <p:bldP spid="22533" grpId="0" animBg="1"/>
      <p:bldP spid="22614" grpId="0" animBg="1"/>
      <p:bldP spid="226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85" name="AutoShape 81"/>
          <p:cNvSpPr/>
          <p:nvPr/>
        </p:nvSpPr>
        <p:spPr>
          <a:xfrm>
            <a:off x="3708400" y="2060575"/>
            <a:ext cx="706438" cy="268288"/>
          </a:xfrm>
          <a:prstGeom prst="rightArrow">
            <a:avLst>
              <a:gd name="adj1" fmla="val 50000"/>
              <a:gd name="adj2" fmla="val 65828"/>
            </a:avLst>
          </a:prstGeom>
          <a:solidFill>
            <a:schemeClr val="accent1"/>
          </a:solidFill>
          <a:ln w="19050">
            <a:noFill/>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21597" name="Text Box 93"/>
          <p:cNvSpPr txBox="1"/>
          <p:nvPr/>
        </p:nvSpPr>
        <p:spPr>
          <a:xfrm>
            <a:off x="323850" y="404813"/>
            <a:ext cx="5464175" cy="457200"/>
          </a:xfrm>
          <a:prstGeom prst="rect">
            <a:avLst/>
          </a:prstGeom>
          <a:solidFill>
            <a:srgbClr val="008080"/>
          </a:solid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latin typeface="楷体_GB2312" pitchFamily="49" charset="-122"/>
                <a:ea typeface="楷体_GB2312" pitchFamily="49" charset="-122"/>
              </a:rPr>
              <a:t>（</a:t>
            </a:r>
            <a:r>
              <a:rPr lang="en-US" altLang="zh-CN" sz="2400" b="1" dirty="0">
                <a:solidFill>
                  <a:srgbClr val="FFFF00"/>
                </a:solidFill>
                <a:latin typeface="楷体_GB2312" pitchFamily="49" charset="-122"/>
                <a:ea typeface="楷体_GB2312" pitchFamily="49" charset="-122"/>
              </a:rPr>
              <a:t>2</a:t>
            </a:r>
            <a:r>
              <a:rPr lang="zh-CN" altLang="en-US" sz="2400" b="1" dirty="0">
                <a:solidFill>
                  <a:srgbClr val="FFFF00"/>
                </a:solidFill>
                <a:latin typeface="楷体_GB2312" pitchFamily="49" charset="-122"/>
                <a:ea typeface="楷体_GB2312" pitchFamily="49" charset="-122"/>
              </a:rPr>
              <a:t>） 异名端为共端的</a:t>
            </a:r>
            <a:r>
              <a:rPr lang="en-US" altLang="zh-CN" sz="2400" b="1" dirty="0">
                <a:solidFill>
                  <a:srgbClr val="FFFF00"/>
                </a:solidFill>
                <a:latin typeface="楷体_GB2312" pitchFamily="49" charset="-122"/>
                <a:ea typeface="楷体_GB2312" pitchFamily="49" charset="-122"/>
              </a:rPr>
              <a:t>T</a:t>
            </a:r>
            <a:r>
              <a:rPr lang="zh-CN" altLang="en-US" sz="2400" b="1" dirty="0">
                <a:solidFill>
                  <a:srgbClr val="FFFF00"/>
                </a:solidFill>
                <a:latin typeface="楷体_GB2312" pitchFamily="49" charset="-122"/>
                <a:ea typeface="楷体_GB2312" pitchFamily="49" charset="-122"/>
              </a:rPr>
              <a:t>型去耦等效</a:t>
            </a:r>
            <a:endParaRPr lang="zh-CN" altLang="en-US" sz="2400" b="1" dirty="0">
              <a:solidFill>
                <a:srgbClr val="FFFF00"/>
              </a:solidFill>
              <a:latin typeface="楷体_GB2312" pitchFamily="49" charset="-122"/>
              <a:ea typeface="楷体_GB2312" pitchFamily="49" charset="-122"/>
            </a:endParaRPr>
          </a:p>
        </p:txBody>
      </p:sp>
      <p:grpSp>
        <p:nvGrpSpPr>
          <p:cNvPr id="21636" name="Group 132"/>
          <p:cNvGrpSpPr/>
          <p:nvPr/>
        </p:nvGrpSpPr>
        <p:grpSpPr>
          <a:xfrm>
            <a:off x="684213" y="1125538"/>
            <a:ext cx="2697162" cy="2681287"/>
            <a:chOff x="431" y="709"/>
            <a:chExt cx="1699" cy="1689"/>
          </a:xfrm>
        </p:grpSpPr>
        <p:sp>
          <p:nvSpPr>
            <p:cNvPr id="27699" name="Line 95"/>
            <p:cNvSpPr/>
            <p:nvPr/>
          </p:nvSpPr>
          <p:spPr>
            <a:xfrm flipH="1">
              <a:off x="1095" y="1607"/>
              <a:ext cx="0" cy="108"/>
            </a:xfrm>
            <a:prstGeom prst="line">
              <a:avLst/>
            </a:prstGeom>
            <a:ln w="38100" cap="flat" cmpd="sng">
              <a:solidFill>
                <a:srgbClr val="FFCC00"/>
              </a:solidFill>
              <a:prstDash val="solid"/>
              <a:headEnd type="none" w="med" len="med"/>
              <a:tailEnd type="none" w="med" len="med"/>
            </a:ln>
          </p:spPr>
        </p:sp>
        <p:sp>
          <p:nvSpPr>
            <p:cNvPr id="27700" name="Line 96"/>
            <p:cNvSpPr/>
            <p:nvPr/>
          </p:nvSpPr>
          <p:spPr>
            <a:xfrm>
              <a:off x="1101" y="1192"/>
              <a:ext cx="0" cy="161"/>
            </a:xfrm>
            <a:prstGeom prst="line">
              <a:avLst/>
            </a:prstGeom>
            <a:ln w="38100" cap="flat" cmpd="sng">
              <a:solidFill>
                <a:srgbClr val="FFCC00"/>
              </a:solidFill>
              <a:prstDash val="solid"/>
              <a:headEnd type="none" w="med" len="med"/>
              <a:tailEnd type="none" w="med" len="med"/>
            </a:ln>
          </p:spPr>
        </p:sp>
        <p:sp>
          <p:nvSpPr>
            <p:cNvPr id="27701" name="Line 97"/>
            <p:cNvSpPr/>
            <p:nvPr/>
          </p:nvSpPr>
          <p:spPr>
            <a:xfrm flipH="1">
              <a:off x="1474" y="1595"/>
              <a:ext cx="4" cy="120"/>
            </a:xfrm>
            <a:prstGeom prst="line">
              <a:avLst/>
            </a:prstGeom>
            <a:ln w="38100" cap="flat" cmpd="sng">
              <a:solidFill>
                <a:srgbClr val="FFCC00"/>
              </a:solidFill>
              <a:prstDash val="solid"/>
              <a:headEnd type="none" w="med" len="med"/>
              <a:tailEnd type="none" w="med" len="med"/>
            </a:ln>
          </p:spPr>
        </p:sp>
        <p:sp>
          <p:nvSpPr>
            <p:cNvPr id="27702" name="Line 98"/>
            <p:cNvSpPr/>
            <p:nvPr/>
          </p:nvSpPr>
          <p:spPr>
            <a:xfrm>
              <a:off x="1474" y="1192"/>
              <a:ext cx="4" cy="148"/>
            </a:xfrm>
            <a:prstGeom prst="line">
              <a:avLst/>
            </a:prstGeom>
            <a:ln w="38100" cap="flat" cmpd="sng">
              <a:solidFill>
                <a:srgbClr val="FFCC00"/>
              </a:solidFill>
              <a:prstDash val="solid"/>
              <a:headEnd type="none" w="med" len="med"/>
              <a:tailEnd type="none" w="med" len="med"/>
            </a:ln>
          </p:spPr>
        </p:sp>
        <p:sp>
          <p:nvSpPr>
            <p:cNvPr id="27703" name="Line 99"/>
            <p:cNvSpPr/>
            <p:nvPr/>
          </p:nvSpPr>
          <p:spPr>
            <a:xfrm>
              <a:off x="671" y="1192"/>
              <a:ext cx="426" cy="4"/>
            </a:xfrm>
            <a:prstGeom prst="line">
              <a:avLst/>
            </a:prstGeom>
            <a:ln w="38100" cap="flat" cmpd="sng">
              <a:solidFill>
                <a:srgbClr val="FFCC00"/>
              </a:solidFill>
              <a:prstDash val="solid"/>
              <a:headEnd type="none" w="med" len="med"/>
              <a:tailEnd type="none" w="med" len="med"/>
            </a:ln>
          </p:spPr>
        </p:sp>
        <p:sp>
          <p:nvSpPr>
            <p:cNvPr id="27704" name="Line 100"/>
            <p:cNvSpPr/>
            <p:nvPr/>
          </p:nvSpPr>
          <p:spPr>
            <a:xfrm>
              <a:off x="1093" y="1715"/>
              <a:ext cx="381" cy="0"/>
            </a:xfrm>
            <a:prstGeom prst="line">
              <a:avLst/>
            </a:prstGeom>
            <a:ln w="38100" cap="flat" cmpd="sng">
              <a:solidFill>
                <a:srgbClr val="FFCC00"/>
              </a:solidFill>
              <a:prstDash val="solid"/>
              <a:headEnd type="none" w="med" len="med"/>
              <a:tailEnd type="none" w="med" len="med"/>
            </a:ln>
          </p:spPr>
        </p:sp>
        <p:sp>
          <p:nvSpPr>
            <p:cNvPr id="27705" name="Line 101"/>
            <p:cNvSpPr/>
            <p:nvPr/>
          </p:nvSpPr>
          <p:spPr>
            <a:xfrm>
              <a:off x="1369" y="2058"/>
              <a:ext cx="0" cy="160"/>
            </a:xfrm>
            <a:prstGeom prst="line">
              <a:avLst/>
            </a:prstGeom>
            <a:ln w="38100" cap="flat" cmpd="sng">
              <a:solidFill>
                <a:srgbClr val="00FFFF"/>
              </a:solidFill>
              <a:prstDash val="solid"/>
              <a:headEnd type="none" w="med" len="med"/>
              <a:tailEnd type="triangle" w="med" len="med"/>
            </a:ln>
          </p:spPr>
        </p:sp>
        <p:sp>
          <p:nvSpPr>
            <p:cNvPr id="27706" name="Line 102"/>
            <p:cNvSpPr/>
            <p:nvPr/>
          </p:nvSpPr>
          <p:spPr>
            <a:xfrm rot="5400000">
              <a:off x="1809" y="1023"/>
              <a:ext cx="0" cy="226"/>
            </a:xfrm>
            <a:prstGeom prst="line">
              <a:avLst/>
            </a:prstGeom>
            <a:ln w="38100" cap="flat" cmpd="sng">
              <a:solidFill>
                <a:srgbClr val="00FFFF"/>
              </a:solidFill>
              <a:prstDash val="solid"/>
              <a:headEnd type="none" w="med" len="med"/>
              <a:tailEnd type="triangle" w="med" len="med"/>
            </a:ln>
          </p:spPr>
        </p:sp>
        <p:sp>
          <p:nvSpPr>
            <p:cNvPr id="27707" name="Text Box 103"/>
            <p:cNvSpPr txBox="1"/>
            <p:nvPr/>
          </p:nvSpPr>
          <p:spPr>
            <a:xfrm>
              <a:off x="1292" y="1434"/>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7708" name="Text Box 104"/>
            <p:cNvSpPr txBox="1"/>
            <p:nvPr/>
          </p:nvSpPr>
          <p:spPr>
            <a:xfrm>
              <a:off x="1069" y="1208"/>
              <a:ext cx="167"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7709" name="Text Box 105"/>
            <p:cNvSpPr txBox="1"/>
            <p:nvPr/>
          </p:nvSpPr>
          <p:spPr>
            <a:xfrm>
              <a:off x="570" y="1344"/>
              <a:ext cx="49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j</a:t>
              </a: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7710" name="Line 106"/>
            <p:cNvSpPr/>
            <p:nvPr/>
          </p:nvSpPr>
          <p:spPr>
            <a:xfrm>
              <a:off x="660" y="1136"/>
              <a:ext cx="212" cy="0"/>
            </a:xfrm>
            <a:prstGeom prst="line">
              <a:avLst/>
            </a:prstGeom>
            <a:ln w="38100" cap="flat" cmpd="sng">
              <a:solidFill>
                <a:srgbClr val="00FFFF"/>
              </a:solidFill>
              <a:prstDash val="solid"/>
              <a:headEnd type="none" w="med" len="med"/>
              <a:tailEnd type="triangle" w="med" len="med"/>
            </a:ln>
          </p:spPr>
        </p:sp>
        <p:grpSp>
          <p:nvGrpSpPr>
            <p:cNvPr id="27711" name="Group 107"/>
            <p:cNvGrpSpPr/>
            <p:nvPr/>
          </p:nvGrpSpPr>
          <p:grpSpPr>
            <a:xfrm rot="5400000">
              <a:off x="1370" y="1444"/>
              <a:ext cx="253" cy="45"/>
              <a:chOff x="1200" y="1584"/>
              <a:chExt cx="379" cy="45"/>
            </a:xfrm>
          </p:grpSpPr>
          <p:sp>
            <p:nvSpPr>
              <p:cNvPr id="27732" name="Arc 108"/>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7733" name="Arc 109"/>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7734" name="Arc 110"/>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7735" name="Arc 111"/>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7712" name="Oval 112"/>
            <p:cNvSpPr/>
            <p:nvPr/>
          </p:nvSpPr>
          <p:spPr>
            <a:xfrm>
              <a:off x="633" y="1175"/>
              <a:ext cx="38" cy="33"/>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27713" name="Group 113"/>
            <p:cNvGrpSpPr/>
            <p:nvPr/>
          </p:nvGrpSpPr>
          <p:grpSpPr>
            <a:xfrm rot="5400000">
              <a:off x="995" y="1458"/>
              <a:ext cx="253" cy="44"/>
              <a:chOff x="1200" y="1584"/>
              <a:chExt cx="379" cy="45"/>
            </a:xfrm>
          </p:grpSpPr>
          <p:sp>
            <p:nvSpPr>
              <p:cNvPr id="27728" name="Arc 114"/>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7729" name="Arc 115"/>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7730" name="Arc 116"/>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7731" name="Arc 117"/>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7714" name="Arc 118"/>
            <p:cNvSpPr/>
            <p:nvPr/>
          </p:nvSpPr>
          <p:spPr>
            <a:xfrm rot="-10800000" flipV="1">
              <a:off x="1097" y="1058"/>
              <a:ext cx="153" cy="137"/>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27715" name="Arc 119"/>
            <p:cNvSpPr/>
            <p:nvPr/>
          </p:nvSpPr>
          <p:spPr>
            <a:xfrm rot="10800000" flipH="1" flipV="1">
              <a:off x="1327" y="1060"/>
              <a:ext cx="154" cy="137"/>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27716" name="Oval 120"/>
            <p:cNvSpPr/>
            <p:nvPr/>
          </p:nvSpPr>
          <p:spPr>
            <a:xfrm>
              <a:off x="1904" y="1176"/>
              <a:ext cx="38" cy="32"/>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27717" name="Object 121"/>
            <p:cNvGraphicFramePr>
              <a:graphicFrameLocks noChangeAspect="1"/>
            </p:cNvGraphicFramePr>
            <p:nvPr/>
          </p:nvGraphicFramePr>
          <p:xfrm>
            <a:off x="1432" y="1843"/>
            <a:ext cx="202" cy="361"/>
          </p:xfrm>
          <a:graphic>
            <a:graphicData uri="http://schemas.openxmlformats.org/presentationml/2006/ole">
              <mc:AlternateContent xmlns:mc="http://schemas.openxmlformats.org/markup-compatibility/2006">
                <mc:Choice xmlns:v="urn:schemas-microsoft-com:vml" Requires="v">
                  <p:oleObj spid="_x0000_s3167" name="" r:id="rId1" imgW="107315" imgH="252730" progId="Equation.3">
                    <p:embed/>
                  </p:oleObj>
                </mc:Choice>
                <mc:Fallback>
                  <p:oleObj name="" r:id="rId1" imgW="107315" imgH="252730" progId="Equation.3">
                    <p:embed/>
                    <p:pic>
                      <p:nvPicPr>
                        <p:cNvPr id="0" name="图片 3166"/>
                        <p:cNvPicPr/>
                        <p:nvPr/>
                      </p:nvPicPr>
                      <p:blipFill>
                        <a:blip r:embed="rId2">
                          <a:clrChange>
                            <a:clrFrom>
                              <a:srgbClr val="000000"/>
                            </a:clrFrom>
                            <a:clrTo>
                              <a:srgbClr val="FFFFFF"/>
                            </a:clrTo>
                          </a:clrChange>
                        </a:blip>
                        <a:stretch>
                          <a:fillRect/>
                        </a:stretch>
                      </p:blipFill>
                      <p:spPr>
                        <a:xfrm>
                          <a:off x="1432" y="1843"/>
                          <a:ext cx="202" cy="361"/>
                        </a:xfrm>
                        <a:prstGeom prst="rect">
                          <a:avLst/>
                        </a:prstGeom>
                        <a:noFill/>
                        <a:ln w="38100">
                          <a:noFill/>
                          <a:miter/>
                        </a:ln>
                      </p:spPr>
                    </p:pic>
                  </p:oleObj>
                </mc:Fallback>
              </mc:AlternateContent>
            </a:graphicData>
          </a:graphic>
        </p:graphicFrame>
        <p:sp>
          <p:nvSpPr>
            <p:cNvPr id="27718" name="Line 122"/>
            <p:cNvSpPr/>
            <p:nvPr/>
          </p:nvSpPr>
          <p:spPr>
            <a:xfrm>
              <a:off x="1473" y="1192"/>
              <a:ext cx="431" cy="0"/>
            </a:xfrm>
            <a:prstGeom prst="line">
              <a:avLst/>
            </a:prstGeom>
            <a:ln w="38100" cap="flat" cmpd="sng">
              <a:solidFill>
                <a:srgbClr val="FFCC00"/>
              </a:solidFill>
              <a:prstDash val="solid"/>
              <a:headEnd type="none" w="med" len="med"/>
              <a:tailEnd type="none" w="med" len="med"/>
            </a:ln>
          </p:spPr>
        </p:sp>
        <p:sp>
          <p:nvSpPr>
            <p:cNvPr id="27719" name="Line 123"/>
            <p:cNvSpPr/>
            <p:nvPr/>
          </p:nvSpPr>
          <p:spPr>
            <a:xfrm>
              <a:off x="1288" y="1715"/>
              <a:ext cx="0" cy="503"/>
            </a:xfrm>
            <a:prstGeom prst="line">
              <a:avLst/>
            </a:prstGeom>
            <a:ln w="38100" cap="flat" cmpd="sng">
              <a:solidFill>
                <a:srgbClr val="FFCC00"/>
              </a:solidFill>
              <a:prstDash val="solid"/>
              <a:headEnd type="none" w="med" len="med"/>
              <a:tailEnd type="none" w="med" len="med"/>
            </a:ln>
          </p:spPr>
        </p:sp>
        <p:sp>
          <p:nvSpPr>
            <p:cNvPr id="27720" name="Oval 124"/>
            <p:cNvSpPr/>
            <p:nvPr/>
          </p:nvSpPr>
          <p:spPr>
            <a:xfrm>
              <a:off x="1269" y="2218"/>
              <a:ext cx="38" cy="33"/>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27721" name="Object 125"/>
            <p:cNvGraphicFramePr>
              <a:graphicFrameLocks noChangeAspect="1"/>
            </p:cNvGraphicFramePr>
            <p:nvPr/>
          </p:nvGraphicFramePr>
          <p:xfrm>
            <a:off x="660" y="800"/>
            <a:ext cx="240" cy="324"/>
          </p:xfrm>
          <a:graphic>
            <a:graphicData uri="http://schemas.openxmlformats.org/presentationml/2006/ole">
              <mc:AlternateContent xmlns:mc="http://schemas.openxmlformats.org/markup-compatibility/2006">
                <mc:Choice xmlns:v="urn:schemas-microsoft-com:vml" Requires="v">
                  <p:oleObj spid="_x0000_s3168" name="" r:id="rId3" imgW="165100" imgH="262890" progId="Equation.3">
                    <p:embed/>
                  </p:oleObj>
                </mc:Choice>
                <mc:Fallback>
                  <p:oleObj name="" r:id="rId3" imgW="165100" imgH="262890" progId="Equation.3">
                    <p:embed/>
                    <p:pic>
                      <p:nvPicPr>
                        <p:cNvPr id="0" name="图片 3167"/>
                        <p:cNvPicPr/>
                        <p:nvPr/>
                      </p:nvPicPr>
                      <p:blipFill>
                        <a:blip r:embed="rId4">
                          <a:clrChange>
                            <a:clrFrom>
                              <a:srgbClr val="000000"/>
                            </a:clrFrom>
                            <a:clrTo>
                              <a:srgbClr val="FFFFFF"/>
                            </a:clrTo>
                          </a:clrChange>
                        </a:blip>
                        <a:stretch>
                          <a:fillRect/>
                        </a:stretch>
                      </p:blipFill>
                      <p:spPr>
                        <a:xfrm>
                          <a:off x="660" y="800"/>
                          <a:ext cx="240" cy="324"/>
                        </a:xfrm>
                        <a:prstGeom prst="rect">
                          <a:avLst/>
                        </a:prstGeom>
                        <a:noFill/>
                        <a:ln w="38100">
                          <a:noFill/>
                          <a:miter/>
                        </a:ln>
                      </p:spPr>
                    </p:pic>
                  </p:oleObj>
                </mc:Fallback>
              </mc:AlternateContent>
            </a:graphicData>
          </a:graphic>
        </p:graphicFrame>
        <p:graphicFrame>
          <p:nvGraphicFramePr>
            <p:cNvPr id="27722" name="Object 126"/>
            <p:cNvGraphicFramePr>
              <a:graphicFrameLocks noChangeAspect="1"/>
            </p:cNvGraphicFramePr>
            <p:nvPr/>
          </p:nvGraphicFramePr>
          <p:xfrm>
            <a:off x="1749" y="709"/>
            <a:ext cx="292" cy="363"/>
          </p:xfrm>
          <a:graphic>
            <a:graphicData uri="http://schemas.openxmlformats.org/presentationml/2006/ole">
              <mc:AlternateContent xmlns:mc="http://schemas.openxmlformats.org/markup-compatibility/2006">
                <mc:Choice xmlns:v="urn:schemas-microsoft-com:vml" Requires="v">
                  <p:oleObj spid="_x0000_s3169" name="" r:id="rId5" imgW="175260" imgH="262890" progId="Equation.3">
                    <p:embed/>
                  </p:oleObj>
                </mc:Choice>
                <mc:Fallback>
                  <p:oleObj name="" r:id="rId5" imgW="175260" imgH="262890" progId="Equation.3">
                    <p:embed/>
                    <p:pic>
                      <p:nvPicPr>
                        <p:cNvPr id="0" name="图片 3168"/>
                        <p:cNvPicPr/>
                        <p:nvPr/>
                      </p:nvPicPr>
                      <p:blipFill>
                        <a:blip r:embed="rId6">
                          <a:clrChange>
                            <a:clrFrom>
                              <a:srgbClr val="000000"/>
                            </a:clrFrom>
                            <a:clrTo>
                              <a:srgbClr val="FFFFFF"/>
                            </a:clrTo>
                          </a:clrChange>
                        </a:blip>
                        <a:stretch>
                          <a:fillRect/>
                        </a:stretch>
                      </p:blipFill>
                      <p:spPr>
                        <a:xfrm>
                          <a:off x="1749" y="709"/>
                          <a:ext cx="292" cy="363"/>
                        </a:xfrm>
                        <a:prstGeom prst="rect">
                          <a:avLst/>
                        </a:prstGeom>
                        <a:noFill/>
                        <a:ln w="38100">
                          <a:noFill/>
                          <a:miter/>
                        </a:ln>
                      </p:spPr>
                    </p:pic>
                  </p:oleObj>
                </mc:Fallback>
              </mc:AlternateContent>
            </a:graphicData>
          </a:graphic>
        </p:graphicFrame>
        <p:sp>
          <p:nvSpPr>
            <p:cNvPr id="27723" name="Text Box 127"/>
            <p:cNvSpPr txBox="1"/>
            <p:nvPr/>
          </p:nvSpPr>
          <p:spPr>
            <a:xfrm>
              <a:off x="431" y="1065"/>
              <a:ext cx="174"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7724" name="Text Box 128"/>
            <p:cNvSpPr txBox="1"/>
            <p:nvPr/>
          </p:nvSpPr>
          <p:spPr>
            <a:xfrm>
              <a:off x="1956" y="1083"/>
              <a:ext cx="174"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7725" name="Text Box 129"/>
            <p:cNvSpPr txBox="1"/>
            <p:nvPr/>
          </p:nvSpPr>
          <p:spPr>
            <a:xfrm>
              <a:off x="1075" y="2110"/>
              <a:ext cx="174"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3</a:t>
              </a:r>
              <a:endParaRPr lang="en-US" altLang="zh-CN" sz="2400" b="1" dirty="0">
                <a:solidFill>
                  <a:schemeClr val="bg1"/>
                </a:solidFill>
                <a:latin typeface="Times New Roman" panose="02020603050405020304" pitchFamily="18" charset="0"/>
              </a:endParaRPr>
            </a:p>
          </p:txBody>
        </p:sp>
        <p:sp>
          <p:nvSpPr>
            <p:cNvPr id="27726" name="Text Box 130"/>
            <p:cNvSpPr txBox="1"/>
            <p:nvPr/>
          </p:nvSpPr>
          <p:spPr>
            <a:xfrm>
              <a:off x="1529" y="1347"/>
              <a:ext cx="583"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j</a:t>
              </a: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7727" name="Text Box 131"/>
            <p:cNvSpPr txBox="1"/>
            <p:nvPr/>
          </p:nvSpPr>
          <p:spPr>
            <a:xfrm>
              <a:off x="1083" y="796"/>
              <a:ext cx="53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j</a:t>
              </a:r>
              <a:r>
                <a:rPr lang="en-US" altLang="zh-CN" sz="2400" b="1" i="1" dirty="0">
                  <a:solidFill>
                    <a:schemeClr val="bg1"/>
                  </a:solidFill>
                  <a:latin typeface="Times New Roman" panose="02020603050405020304" pitchFamily="18" charset="0"/>
                  <a:sym typeface="Symbol" panose="05050102010706020507" pitchFamily="18" charset="2"/>
                </a:rPr>
                <a:t> </a:t>
              </a:r>
              <a:r>
                <a:rPr lang="en-US" altLang="zh-CN" sz="2400" b="1" i="1" dirty="0">
                  <a:solidFill>
                    <a:schemeClr val="bg1"/>
                  </a:solidFill>
                  <a:latin typeface="Times New Roman" panose="02020603050405020304" pitchFamily="18" charset="0"/>
                </a:rPr>
                <a:t>M</a:t>
              </a:r>
              <a:endParaRPr lang="en-US" altLang="zh-CN" sz="2400" b="1" dirty="0">
                <a:solidFill>
                  <a:schemeClr val="bg1"/>
                </a:solidFill>
                <a:latin typeface="Times New Roman" panose="02020603050405020304" pitchFamily="18" charset="0"/>
              </a:endParaRPr>
            </a:p>
          </p:txBody>
        </p:sp>
      </p:grpSp>
      <p:grpSp>
        <p:nvGrpSpPr>
          <p:cNvPr id="21677" name="Group 173"/>
          <p:cNvGrpSpPr/>
          <p:nvPr/>
        </p:nvGrpSpPr>
        <p:grpSpPr>
          <a:xfrm>
            <a:off x="4643438" y="981075"/>
            <a:ext cx="3795712" cy="2736850"/>
            <a:chOff x="3061" y="663"/>
            <a:chExt cx="2391" cy="1724"/>
          </a:xfrm>
        </p:grpSpPr>
        <p:sp>
          <p:nvSpPr>
            <p:cNvPr id="27660" name="Line 134"/>
            <p:cNvSpPr/>
            <p:nvPr/>
          </p:nvSpPr>
          <p:spPr>
            <a:xfrm flipH="1">
              <a:off x="4043" y="1561"/>
              <a:ext cx="0" cy="108"/>
            </a:xfrm>
            <a:prstGeom prst="line">
              <a:avLst/>
            </a:prstGeom>
            <a:ln w="38100" cap="flat" cmpd="sng">
              <a:solidFill>
                <a:srgbClr val="FFCC00"/>
              </a:solidFill>
              <a:prstDash val="solid"/>
              <a:headEnd type="none" w="med" len="med"/>
              <a:tailEnd type="none" w="med" len="med"/>
            </a:ln>
          </p:spPr>
        </p:sp>
        <p:sp>
          <p:nvSpPr>
            <p:cNvPr id="27661" name="Line 135"/>
            <p:cNvSpPr/>
            <p:nvPr/>
          </p:nvSpPr>
          <p:spPr>
            <a:xfrm>
              <a:off x="4049" y="1146"/>
              <a:ext cx="0" cy="161"/>
            </a:xfrm>
            <a:prstGeom prst="line">
              <a:avLst/>
            </a:prstGeom>
            <a:ln w="38100" cap="flat" cmpd="sng">
              <a:solidFill>
                <a:srgbClr val="FFCC00"/>
              </a:solidFill>
              <a:prstDash val="solid"/>
              <a:headEnd type="none" w="med" len="med"/>
              <a:tailEnd type="none" w="med" len="med"/>
            </a:ln>
          </p:spPr>
        </p:sp>
        <p:sp>
          <p:nvSpPr>
            <p:cNvPr id="27662" name="Line 136"/>
            <p:cNvSpPr/>
            <p:nvPr/>
          </p:nvSpPr>
          <p:spPr>
            <a:xfrm flipH="1">
              <a:off x="4422" y="1549"/>
              <a:ext cx="4" cy="120"/>
            </a:xfrm>
            <a:prstGeom prst="line">
              <a:avLst/>
            </a:prstGeom>
            <a:ln w="38100" cap="flat" cmpd="sng">
              <a:solidFill>
                <a:srgbClr val="FFCC00"/>
              </a:solidFill>
              <a:prstDash val="solid"/>
              <a:headEnd type="none" w="med" len="med"/>
              <a:tailEnd type="none" w="med" len="med"/>
            </a:ln>
          </p:spPr>
        </p:sp>
        <p:sp>
          <p:nvSpPr>
            <p:cNvPr id="27663" name="Line 137"/>
            <p:cNvSpPr/>
            <p:nvPr/>
          </p:nvSpPr>
          <p:spPr>
            <a:xfrm>
              <a:off x="4422" y="1146"/>
              <a:ext cx="4" cy="148"/>
            </a:xfrm>
            <a:prstGeom prst="line">
              <a:avLst/>
            </a:prstGeom>
            <a:ln w="38100" cap="flat" cmpd="sng">
              <a:solidFill>
                <a:srgbClr val="FFCC00"/>
              </a:solidFill>
              <a:prstDash val="solid"/>
              <a:headEnd type="none" w="med" len="med"/>
              <a:tailEnd type="none" w="med" len="med"/>
            </a:ln>
          </p:spPr>
        </p:sp>
        <p:sp>
          <p:nvSpPr>
            <p:cNvPr id="27664" name="Line 138"/>
            <p:cNvSpPr/>
            <p:nvPr/>
          </p:nvSpPr>
          <p:spPr>
            <a:xfrm>
              <a:off x="3619" y="1146"/>
              <a:ext cx="426" cy="4"/>
            </a:xfrm>
            <a:prstGeom prst="line">
              <a:avLst/>
            </a:prstGeom>
            <a:ln w="38100" cap="flat" cmpd="sng">
              <a:solidFill>
                <a:srgbClr val="FFCC00"/>
              </a:solidFill>
              <a:prstDash val="solid"/>
              <a:headEnd type="none" w="med" len="med"/>
              <a:tailEnd type="none" w="med" len="med"/>
            </a:ln>
          </p:spPr>
        </p:sp>
        <p:sp>
          <p:nvSpPr>
            <p:cNvPr id="27665" name="Line 139"/>
            <p:cNvSpPr/>
            <p:nvPr/>
          </p:nvSpPr>
          <p:spPr>
            <a:xfrm>
              <a:off x="4041" y="1669"/>
              <a:ext cx="381" cy="0"/>
            </a:xfrm>
            <a:prstGeom prst="line">
              <a:avLst/>
            </a:prstGeom>
            <a:ln w="38100" cap="flat" cmpd="sng">
              <a:solidFill>
                <a:srgbClr val="FFCC00"/>
              </a:solidFill>
              <a:prstDash val="solid"/>
              <a:headEnd type="none" w="med" len="med"/>
              <a:tailEnd type="none" w="med" len="med"/>
            </a:ln>
          </p:spPr>
        </p:sp>
        <p:sp>
          <p:nvSpPr>
            <p:cNvPr id="27666" name="Line 140"/>
            <p:cNvSpPr/>
            <p:nvPr/>
          </p:nvSpPr>
          <p:spPr>
            <a:xfrm>
              <a:off x="4317" y="2136"/>
              <a:ext cx="0" cy="160"/>
            </a:xfrm>
            <a:prstGeom prst="line">
              <a:avLst/>
            </a:prstGeom>
            <a:ln w="38100" cap="flat" cmpd="sng">
              <a:solidFill>
                <a:srgbClr val="00FFFF"/>
              </a:solidFill>
              <a:prstDash val="solid"/>
              <a:headEnd type="none" w="med" len="med"/>
              <a:tailEnd type="triangle" w="med" len="med"/>
            </a:ln>
          </p:spPr>
        </p:sp>
        <p:sp>
          <p:nvSpPr>
            <p:cNvPr id="27667" name="Line 141"/>
            <p:cNvSpPr/>
            <p:nvPr/>
          </p:nvSpPr>
          <p:spPr>
            <a:xfrm rot="5400000">
              <a:off x="4757" y="977"/>
              <a:ext cx="0" cy="226"/>
            </a:xfrm>
            <a:prstGeom prst="line">
              <a:avLst/>
            </a:prstGeom>
            <a:ln w="38100" cap="flat" cmpd="sng">
              <a:solidFill>
                <a:srgbClr val="00FFFF"/>
              </a:solidFill>
              <a:prstDash val="solid"/>
              <a:headEnd type="none" w="med" len="med"/>
              <a:tailEnd type="triangle" w="med" len="med"/>
            </a:ln>
          </p:spPr>
        </p:sp>
        <p:sp>
          <p:nvSpPr>
            <p:cNvPr id="27668" name="Text Box 142"/>
            <p:cNvSpPr txBox="1"/>
            <p:nvPr/>
          </p:nvSpPr>
          <p:spPr>
            <a:xfrm>
              <a:off x="3061" y="1298"/>
              <a:ext cx="98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j</a:t>
              </a: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1</a:t>
              </a:r>
              <a:r>
                <a:rPr lang="zh-CN" altLang="en-US" sz="2400" b="1" dirty="0">
                  <a:solidFill>
                    <a:schemeClr val="bg1"/>
                  </a:solidFill>
                  <a:latin typeface="Times New Roman" panose="02020603050405020304" pitchFamily="18" charset="0"/>
                </a:rPr>
                <a:t>＋</a:t>
              </a:r>
              <a:r>
                <a:rPr lang="en-US" altLang="zh-CN" sz="2400" b="1" i="1" dirty="0">
                  <a:solidFill>
                    <a:schemeClr val="bg1"/>
                  </a:solidFill>
                  <a:latin typeface="Times New Roman" panose="02020603050405020304" pitchFamily="18" charset="0"/>
                </a:rPr>
                <a:t>M</a:t>
              </a: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7669" name="Line 143"/>
            <p:cNvSpPr/>
            <p:nvPr/>
          </p:nvSpPr>
          <p:spPr>
            <a:xfrm>
              <a:off x="3608" y="1090"/>
              <a:ext cx="212" cy="0"/>
            </a:xfrm>
            <a:prstGeom prst="line">
              <a:avLst/>
            </a:prstGeom>
            <a:ln w="38100" cap="flat" cmpd="sng">
              <a:solidFill>
                <a:srgbClr val="00FFFF"/>
              </a:solidFill>
              <a:prstDash val="solid"/>
              <a:headEnd type="none" w="med" len="med"/>
              <a:tailEnd type="triangle" w="med" len="med"/>
            </a:ln>
          </p:spPr>
        </p:sp>
        <p:grpSp>
          <p:nvGrpSpPr>
            <p:cNvPr id="27670" name="Group 144"/>
            <p:cNvGrpSpPr/>
            <p:nvPr/>
          </p:nvGrpSpPr>
          <p:grpSpPr>
            <a:xfrm rot="5400000">
              <a:off x="4318" y="1398"/>
              <a:ext cx="253" cy="45"/>
              <a:chOff x="1200" y="1584"/>
              <a:chExt cx="379" cy="45"/>
            </a:xfrm>
          </p:grpSpPr>
          <p:sp>
            <p:nvSpPr>
              <p:cNvPr id="27695" name="Arc 145"/>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7696" name="Arc 146"/>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7697" name="Arc 147"/>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7698" name="Arc 148"/>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7671" name="Oval 149"/>
            <p:cNvSpPr/>
            <p:nvPr/>
          </p:nvSpPr>
          <p:spPr>
            <a:xfrm>
              <a:off x="3581" y="1129"/>
              <a:ext cx="38" cy="33"/>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27672" name="Group 150"/>
            <p:cNvGrpSpPr/>
            <p:nvPr/>
          </p:nvGrpSpPr>
          <p:grpSpPr>
            <a:xfrm rot="5400000">
              <a:off x="3943" y="1412"/>
              <a:ext cx="253" cy="44"/>
              <a:chOff x="1200" y="1584"/>
              <a:chExt cx="379" cy="45"/>
            </a:xfrm>
          </p:grpSpPr>
          <p:sp>
            <p:nvSpPr>
              <p:cNvPr id="27691" name="Arc 151"/>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7692" name="Arc 152"/>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7693" name="Arc 153"/>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7694" name="Arc 154"/>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7673" name="Oval 155"/>
            <p:cNvSpPr/>
            <p:nvPr/>
          </p:nvSpPr>
          <p:spPr>
            <a:xfrm>
              <a:off x="4852" y="1130"/>
              <a:ext cx="38" cy="32"/>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27674" name="Object 156"/>
            <p:cNvGraphicFramePr>
              <a:graphicFrameLocks noChangeAspect="1"/>
            </p:cNvGraphicFramePr>
            <p:nvPr/>
          </p:nvGraphicFramePr>
          <p:xfrm>
            <a:off x="4377" y="2024"/>
            <a:ext cx="202" cy="361"/>
          </p:xfrm>
          <a:graphic>
            <a:graphicData uri="http://schemas.openxmlformats.org/presentationml/2006/ole">
              <mc:AlternateContent xmlns:mc="http://schemas.openxmlformats.org/markup-compatibility/2006">
                <mc:Choice xmlns:v="urn:schemas-microsoft-com:vml" Requires="v">
                  <p:oleObj spid="_x0000_s3173" name="" r:id="rId7" imgW="107315" imgH="252730" progId="Equation.3">
                    <p:embed/>
                  </p:oleObj>
                </mc:Choice>
                <mc:Fallback>
                  <p:oleObj name="" r:id="rId7" imgW="107315" imgH="252730" progId="Equation.3">
                    <p:embed/>
                    <p:pic>
                      <p:nvPicPr>
                        <p:cNvPr id="0" name="图片 3172"/>
                        <p:cNvPicPr/>
                        <p:nvPr/>
                      </p:nvPicPr>
                      <p:blipFill>
                        <a:blip r:embed="rId8">
                          <a:clrChange>
                            <a:clrFrom>
                              <a:srgbClr val="000000"/>
                            </a:clrFrom>
                            <a:clrTo>
                              <a:srgbClr val="FFFFFF"/>
                            </a:clrTo>
                          </a:clrChange>
                        </a:blip>
                        <a:stretch>
                          <a:fillRect/>
                        </a:stretch>
                      </p:blipFill>
                      <p:spPr>
                        <a:xfrm>
                          <a:off x="4377" y="2024"/>
                          <a:ext cx="202" cy="361"/>
                        </a:xfrm>
                        <a:prstGeom prst="rect">
                          <a:avLst/>
                        </a:prstGeom>
                        <a:noFill/>
                        <a:ln w="38100">
                          <a:noFill/>
                          <a:miter/>
                        </a:ln>
                      </p:spPr>
                    </p:pic>
                  </p:oleObj>
                </mc:Fallback>
              </mc:AlternateContent>
            </a:graphicData>
          </a:graphic>
        </p:graphicFrame>
        <p:sp>
          <p:nvSpPr>
            <p:cNvPr id="27675" name="Line 157"/>
            <p:cNvSpPr/>
            <p:nvPr/>
          </p:nvSpPr>
          <p:spPr>
            <a:xfrm>
              <a:off x="4421" y="1146"/>
              <a:ext cx="431" cy="0"/>
            </a:xfrm>
            <a:prstGeom prst="line">
              <a:avLst/>
            </a:prstGeom>
            <a:ln w="38100" cap="flat" cmpd="sng">
              <a:solidFill>
                <a:srgbClr val="FFCC00"/>
              </a:solidFill>
              <a:prstDash val="solid"/>
              <a:headEnd type="none" w="med" len="med"/>
              <a:tailEnd type="none" w="med" len="med"/>
            </a:ln>
          </p:spPr>
        </p:sp>
        <p:sp>
          <p:nvSpPr>
            <p:cNvPr id="27676" name="Line 158"/>
            <p:cNvSpPr/>
            <p:nvPr/>
          </p:nvSpPr>
          <p:spPr>
            <a:xfrm>
              <a:off x="4241" y="2160"/>
              <a:ext cx="0" cy="186"/>
            </a:xfrm>
            <a:prstGeom prst="line">
              <a:avLst/>
            </a:prstGeom>
            <a:ln w="38100" cap="flat" cmpd="sng">
              <a:solidFill>
                <a:srgbClr val="FFCC00"/>
              </a:solidFill>
              <a:prstDash val="solid"/>
              <a:headEnd type="none" w="med" len="med"/>
              <a:tailEnd type="none" w="med" len="med"/>
            </a:ln>
          </p:spPr>
        </p:sp>
        <p:sp>
          <p:nvSpPr>
            <p:cNvPr id="27677" name="Oval 159"/>
            <p:cNvSpPr/>
            <p:nvPr/>
          </p:nvSpPr>
          <p:spPr>
            <a:xfrm>
              <a:off x="4241" y="2342"/>
              <a:ext cx="45" cy="45"/>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27678" name="Object 160"/>
            <p:cNvGraphicFramePr>
              <a:graphicFrameLocks noChangeAspect="1"/>
            </p:cNvGraphicFramePr>
            <p:nvPr/>
          </p:nvGraphicFramePr>
          <p:xfrm>
            <a:off x="3608" y="754"/>
            <a:ext cx="240" cy="324"/>
          </p:xfrm>
          <a:graphic>
            <a:graphicData uri="http://schemas.openxmlformats.org/presentationml/2006/ole">
              <mc:AlternateContent xmlns:mc="http://schemas.openxmlformats.org/markup-compatibility/2006">
                <mc:Choice xmlns:v="urn:schemas-microsoft-com:vml" Requires="v">
                  <p:oleObj spid="_x0000_s3175" name="" r:id="rId9" imgW="165100" imgH="262890" progId="Equation.3">
                    <p:embed/>
                  </p:oleObj>
                </mc:Choice>
                <mc:Fallback>
                  <p:oleObj name="" r:id="rId9" imgW="165100" imgH="262890" progId="Equation.3">
                    <p:embed/>
                    <p:pic>
                      <p:nvPicPr>
                        <p:cNvPr id="0" name="图片 3174"/>
                        <p:cNvPicPr/>
                        <p:nvPr/>
                      </p:nvPicPr>
                      <p:blipFill>
                        <a:blip r:embed="rId10">
                          <a:clrChange>
                            <a:clrFrom>
                              <a:srgbClr val="000000"/>
                            </a:clrFrom>
                            <a:clrTo>
                              <a:srgbClr val="FFFFFF"/>
                            </a:clrTo>
                          </a:clrChange>
                        </a:blip>
                        <a:stretch>
                          <a:fillRect/>
                        </a:stretch>
                      </p:blipFill>
                      <p:spPr>
                        <a:xfrm>
                          <a:off x="3608" y="754"/>
                          <a:ext cx="240" cy="324"/>
                        </a:xfrm>
                        <a:prstGeom prst="rect">
                          <a:avLst/>
                        </a:prstGeom>
                        <a:noFill/>
                        <a:ln w="38100">
                          <a:noFill/>
                          <a:miter/>
                        </a:ln>
                      </p:spPr>
                    </p:pic>
                  </p:oleObj>
                </mc:Fallback>
              </mc:AlternateContent>
            </a:graphicData>
          </a:graphic>
        </p:graphicFrame>
        <p:graphicFrame>
          <p:nvGraphicFramePr>
            <p:cNvPr id="27679" name="Object 161"/>
            <p:cNvGraphicFramePr>
              <a:graphicFrameLocks noChangeAspect="1"/>
            </p:cNvGraphicFramePr>
            <p:nvPr/>
          </p:nvGraphicFramePr>
          <p:xfrm>
            <a:off x="4697" y="663"/>
            <a:ext cx="292" cy="363"/>
          </p:xfrm>
          <a:graphic>
            <a:graphicData uri="http://schemas.openxmlformats.org/presentationml/2006/ole">
              <mc:AlternateContent xmlns:mc="http://schemas.openxmlformats.org/markup-compatibility/2006">
                <mc:Choice xmlns:v="urn:schemas-microsoft-com:vml" Requires="v">
                  <p:oleObj spid="_x0000_s3174" name="" r:id="rId11" imgW="175260" imgH="262890" progId="Equation.3">
                    <p:embed/>
                  </p:oleObj>
                </mc:Choice>
                <mc:Fallback>
                  <p:oleObj name="" r:id="rId11" imgW="175260" imgH="262890" progId="Equation.3">
                    <p:embed/>
                    <p:pic>
                      <p:nvPicPr>
                        <p:cNvPr id="0" name="图片 3173"/>
                        <p:cNvPicPr/>
                        <p:nvPr/>
                      </p:nvPicPr>
                      <p:blipFill>
                        <a:blip r:embed="rId12">
                          <a:clrChange>
                            <a:clrFrom>
                              <a:srgbClr val="000000"/>
                            </a:clrFrom>
                            <a:clrTo>
                              <a:srgbClr val="FFFFFF"/>
                            </a:clrTo>
                          </a:clrChange>
                        </a:blip>
                        <a:stretch>
                          <a:fillRect/>
                        </a:stretch>
                      </p:blipFill>
                      <p:spPr>
                        <a:xfrm>
                          <a:off x="4697" y="663"/>
                          <a:ext cx="292" cy="363"/>
                        </a:xfrm>
                        <a:prstGeom prst="rect">
                          <a:avLst/>
                        </a:prstGeom>
                        <a:noFill/>
                        <a:ln w="38100">
                          <a:noFill/>
                          <a:miter/>
                        </a:ln>
                      </p:spPr>
                    </p:pic>
                  </p:oleObj>
                </mc:Fallback>
              </mc:AlternateContent>
            </a:graphicData>
          </a:graphic>
        </p:graphicFrame>
        <p:sp>
          <p:nvSpPr>
            <p:cNvPr id="27680" name="Text Box 162"/>
            <p:cNvSpPr txBox="1"/>
            <p:nvPr/>
          </p:nvSpPr>
          <p:spPr>
            <a:xfrm>
              <a:off x="3379" y="1019"/>
              <a:ext cx="174"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7681" name="Text Box 163"/>
            <p:cNvSpPr txBox="1"/>
            <p:nvPr/>
          </p:nvSpPr>
          <p:spPr>
            <a:xfrm>
              <a:off x="4904" y="1037"/>
              <a:ext cx="174"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7682" name="Text Box 164"/>
            <p:cNvSpPr txBox="1"/>
            <p:nvPr/>
          </p:nvSpPr>
          <p:spPr>
            <a:xfrm>
              <a:off x="4023" y="2064"/>
              <a:ext cx="174"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3</a:t>
              </a:r>
              <a:endParaRPr lang="en-US" altLang="zh-CN" sz="2400" b="1" dirty="0">
                <a:solidFill>
                  <a:schemeClr val="bg1"/>
                </a:solidFill>
                <a:latin typeface="Times New Roman" panose="02020603050405020304" pitchFamily="18" charset="0"/>
              </a:endParaRPr>
            </a:p>
          </p:txBody>
        </p:sp>
        <p:grpSp>
          <p:nvGrpSpPr>
            <p:cNvPr id="27683" name="Group 165"/>
            <p:cNvGrpSpPr/>
            <p:nvPr/>
          </p:nvGrpSpPr>
          <p:grpSpPr>
            <a:xfrm rot="5400000">
              <a:off x="4136" y="1992"/>
              <a:ext cx="253" cy="44"/>
              <a:chOff x="1200" y="1584"/>
              <a:chExt cx="379" cy="45"/>
            </a:xfrm>
          </p:grpSpPr>
          <p:sp>
            <p:nvSpPr>
              <p:cNvPr id="27687" name="Arc 166"/>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7688" name="Arc 167"/>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7689" name="Arc 168"/>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7690" name="Arc 169"/>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7684" name="Line 170"/>
            <p:cNvSpPr/>
            <p:nvPr/>
          </p:nvSpPr>
          <p:spPr>
            <a:xfrm>
              <a:off x="4241" y="1661"/>
              <a:ext cx="0" cy="227"/>
            </a:xfrm>
            <a:prstGeom prst="line">
              <a:avLst/>
            </a:prstGeom>
            <a:ln w="38100" cap="flat" cmpd="sng">
              <a:solidFill>
                <a:srgbClr val="FFCC00"/>
              </a:solidFill>
              <a:prstDash val="solid"/>
              <a:headEnd type="none" w="med" len="med"/>
              <a:tailEnd type="none" w="med" len="med"/>
            </a:ln>
          </p:spPr>
        </p:sp>
        <p:sp>
          <p:nvSpPr>
            <p:cNvPr id="27685" name="Text Box 171"/>
            <p:cNvSpPr txBox="1"/>
            <p:nvPr/>
          </p:nvSpPr>
          <p:spPr>
            <a:xfrm>
              <a:off x="4286" y="1843"/>
              <a:ext cx="72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chemeClr val="bg1"/>
                  </a:solidFill>
                  <a:latin typeface="Times New Roman" panose="02020603050405020304" pitchFamily="18" charset="0"/>
                </a:rPr>
                <a:t>－</a:t>
              </a:r>
              <a:r>
                <a:rPr lang="en-US" altLang="zh-CN" sz="2400" b="1" dirty="0">
                  <a:solidFill>
                    <a:schemeClr val="bg1"/>
                  </a:solidFill>
                  <a:latin typeface="Times New Roman" panose="02020603050405020304" pitchFamily="18" charset="0"/>
                </a:rPr>
                <a:t>j</a:t>
              </a: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i="1" dirty="0">
                  <a:solidFill>
                    <a:schemeClr val="bg1"/>
                  </a:solidFill>
                  <a:latin typeface="Times New Roman" panose="02020603050405020304" pitchFamily="18" charset="0"/>
                </a:rPr>
                <a:t>M</a:t>
              </a:r>
              <a:endParaRPr lang="en-US" altLang="zh-CN" sz="2400" b="1" dirty="0">
                <a:solidFill>
                  <a:schemeClr val="bg1"/>
                </a:solidFill>
                <a:latin typeface="Times New Roman" panose="02020603050405020304" pitchFamily="18" charset="0"/>
              </a:endParaRPr>
            </a:p>
          </p:txBody>
        </p:sp>
        <p:sp>
          <p:nvSpPr>
            <p:cNvPr id="27686" name="Text Box 172"/>
            <p:cNvSpPr txBox="1"/>
            <p:nvPr/>
          </p:nvSpPr>
          <p:spPr>
            <a:xfrm>
              <a:off x="4468" y="1344"/>
              <a:ext cx="98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j</a:t>
              </a: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2</a:t>
              </a:r>
              <a:r>
                <a:rPr lang="zh-CN" altLang="en-US" sz="2400" b="1" dirty="0">
                  <a:solidFill>
                    <a:schemeClr val="bg1"/>
                  </a:solidFill>
                  <a:latin typeface="Times New Roman" panose="02020603050405020304" pitchFamily="18" charset="0"/>
                </a:rPr>
                <a:t>＋</a:t>
              </a:r>
              <a:r>
                <a:rPr lang="en-US" altLang="zh-CN" sz="2400" b="1" i="1" dirty="0">
                  <a:solidFill>
                    <a:schemeClr val="bg1"/>
                  </a:solidFill>
                  <a:latin typeface="Times New Roman" panose="02020603050405020304" pitchFamily="18" charset="0"/>
                </a:rPr>
                <a:t>M</a:t>
              </a: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pSp>
      <p:graphicFrame>
        <p:nvGraphicFramePr>
          <p:cNvPr id="21678" name="Object 174"/>
          <p:cNvGraphicFramePr>
            <a:graphicFrameLocks noChangeAspect="1"/>
          </p:cNvGraphicFramePr>
          <p:nvPr/>
        </p:nvGraphicFramePr>
        <p:xfrm>
          <a:off x="1428750" y="3933825"/>
          <a:ext cx="3100388" cy="633413"/>
        </p:xfrm>
        <a:graphic>
          <a:graphicData uri="http://schemas.openxmlformats.org/presentationml/2006/ole">
            <mc:AlternateContent xmlns:mc="http://schemas.openxmlformats.org/markup-compatibility/2006">
              <mc:Choice xmlns:v="urn:schemas-microsoft-com:vml" Requires="v">
                <p:oleObj spid="_x0000_s3171" name="" r:id="rId13" imgW="1497965" imgH="292100" progId="Equation.3">
                  <p:embed/>
                </p:oleObj>
              </mc:Choice>
              <mc:Fallback>
                <p:oleObj name="" r:id="rId13" imgW="1497965" imgH="292100" progId="Equation.3">
                  <p:embed/>
                  <p:pic>
                    <p:nvPicPr>
                      <p:cNvPr id="0" name="图片 3170"/>
                      <p:cNvPicPr/>
                      <p:nvPr/>
                    </p:nvPicPr>
                    <p:blipFill>
                      <a:blip r:embed="rId14">
                        <a:clrChange>
                          <a:clrFrom>
                            <a:srgbClr val="000000"/>
                          </a:clrFrom>
                          <a:clrTo>
                            <a:srgbClr val="FFFFFF"/>
                          </a:clrTo>
                        </a:clrChange>
                      </a:blip>
                      <a:stretch>
                        <a:fillRect/>
                      </a:stretch>
                    </p:blipFill>
                    <p:spPr>
                      <a:xfrm>
                        <a:off x="1428750" y="3933825"/>
                        <a:ext cx="3100388" cy="633413"/>
                      </a:xfrm>
                      <a:prstGeom prst="rect">
                        <a:avLst/>
                      </a:prstGeom>
                      <a:noFill/>
                      <a:ln w="38100">
                        <a:noFill/>
                        <a:miter/>
                      </a:ln>
                    </p:spPr>
                  </p:pic>
                </p:oleObj>
              </mc:Fallback>
            </mc:AlternateContent>
          </a:graphicData>
        </a:graphic>
      </p:graphicFrame>
      <p:graphicFrame>
        <p:nvGraphicFramePr>
          <p:cNvPr id="21679" name="Object 175"/>
          <p:cNvGraphicFramePr>
            <a:graphicFrameLocks noChangeAspect="1"/>
          </p:cNvGraphicFramePr>
          <p:nvPr/>
        </p:nvGraphicFramePr>
        <p:xfrm>
          <a:off x="1476375" y="4654550"/>
          <a:ext cx="3124200" cy="633413"/>
        </p:xfrm>
        <a:graphic>
          <a:graphicData uri="http://schemas.openxmlformats.org/presentationml/2006/ole">
            <mc:AlternateContent xmlns:mc="http://schemas.openxmlformats.org/markup-compatibility/2006">
              <mc:Choice xmlns:v="urn:schemas-microsoft-com:vml" Requires="v">
                <p:oleObj spid="_x0000_s3172" name="" r:id="rId15" imgW="1507490" imgH="292100" progId="Equation.3">
                  <p:embed/>
                </p:oleObj>
              </mc:Choice>
              <mc:Fallback>
                <p:oleObj name="" r:id="rId15" imgW="1507490" imgH="292100" progId="Equation.3">
                  <p:embed/>
                  <p:pic>
                    <p:nvPicPr>
                      <p:cNvPr id="0" name="图片 3171"/>
                      <p:cNvPicPr/>
                      <p:nvPr/>
                    </p:nvPicPr>
                    <p:blipFill>
                      <a:blip r:embed="rId16">
                        <a:clrChange>
                          <a:clrFrom>
                            <a:srgbClr val="000000"/>
                          </a:clrFrom>
                          <a:clrTo>
                            <a:srgbClr val="FFFFFF"/>
                          </a:clrTo>
                        </a:clrChange>
                      </a:blip>
                      <a:stretch>
                        <a:fillRect/>
                      </a:stretch>
                    </p:blipFill>
                    <p:spPr>
                      <a:xfrm>
                        <a:off x="1476375" y="4654550"/>
                        <a:ext cx="3124200" cy="633413"/>
                      </a:xfrm>
                      <a:prstGeom prst="rect">
                        <a:avLst/>
                      </a:prstGeom>
                      <a:noFill/>
                      <a:ln w="38100">
                        <a:noFill/>
                        <a:miter/>
                      </a:ln>
                    </p:spPr>
                  </p:pic>
                </p:oleObj>
              </mc:Fallback>
            </mc:AlternateContent>
          </a:graphicData>
        </a:graphic>
      </p:graphicFrame>
      <p:graphicFrame>
        <p:nvGraphicFramePr>
          <p:cNvPr id="21680" name="Object 176"/>
          <p:cNvGraphicFramePr>
            <a:graphicFrameLocks noChangeAspect="1"/>
          </p:cNvGraphicFramePr>
          <p:nvPr/>
        </p:nvGraphicFramePr>
        <p:xfrm>
          <a:off x="1476375" y="5302250"/>
          <a:ext cx="1484313" cy="584200"/>
        </p:xfrm>
        <a:graphic>
          <a:graphicData uri="http://schemas.openxmlformats.org/presentationml/2006/ole">
            <mc:AlternateContent xmlns:mc="http://schemas.openxmlformats.org/markup-compatibility/2006">
              <mc:Choice xmlns:v="urn:schemas-microsoft-com:vml" Requires="v">
                <p:oleObj spid="_x0000_s3176" name="" r:id="rId17" imgW="709930" imgH="262890" progId="Equation.3">
                  <p:embed/>
                </p:oleObj>
              </mc:Choice>
              <mc:Fallback>
                <p:oleObj name="" r:id="rId17" imgW="709930" imgH="262890" progId="Equation.3">
                  <p:embed/>
                  <p:pic>
                    <p:nvPicPr>
                      <p:cNvPr id="0" name="图片 3175"/>
                      <p:cNvPicPr/>
                      <p:nvPr/>
                    </p:nvPicPr>
                    <p:blipFill>
                      <a:blip r:embed="rId18">
                        <a:clrChange>
                          <a:clrFrom>
                            <a:srgbClr val="000000"/>
                          </a:clrFrom>
                          <a:clrTo>
                            <a:srgbClr val="FFFFFF"/>
                          </a:clrTo>
                        </a:clrChange>
                      </a:blip>
                      <a:stretch>
                        <a:fillRect/>
                      </a:stretch>
                    </p:blipFill>
                    <p:spPr>
                      <a:xfrm>
                        <a:off x="1476375" y="5302250"/>
                        <a:ext cx="1484313" cy="584200"/>
                      </a:xfrm>
                      <a:prstGeom prst="rect">
                        <a:avLst/>
                      </a:prstGeom>
                      <a:noFill/>
                      <a:ln w="38100">
                        <a:noFill/>
                        <a:miter/>
                      </a:ln>
                    </p:spPr>
                  </p:pic>
                </p:oleObj>
              </mc:Fallback>
            </mc:AlternateContent>
          </a:graphicData>
        </a:graphic>
      </p:graphicFrame>
      <p:sp>
        <p:nvSpPr>
          <p:cNvPr id="21681" name="AutoShape 177"/>
          <p:cNvSpPr/>
          <p:nvPr/>
        </p:nvSpPr>
        <p:spPr>
          <a:xfrm>
            <a:off x="1042988" y="4222750"/>
            <a:ext cx="138112" cy="1612900"/>
          </a:xfrm>
          <a:prstGeom prst="leftBrace">
            <a:avLst>
              <a:gd name="adj1" fmla="val 97318"/>
              <a:gd name="adj2" fmla="val 50000"/>
            </a:avLst>
          </a:prstGeom>
          <a:noFill/>
          <a:ln w="381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21682" name="Object 178"/>
          <p:cNvGraphicFramePr>
            <a:graphicFrameLocks noChangeAspect="1"/>
          </p:cNvGraphicFramePr>
          <p:nvPr/>
        </p:nvGraphicFramePr>
        <p:xfrm>
          <a:off x="4643438" y="3933825"/>
          <a:ext cx="3311525" cy="633413"/>
        </p:xfrm>
        <a:graphic>
          <a:graphicData uri="http://schemas.openxmlformats.org/presentationml/2006/ole">
            <mc:AlternateContent xmlns:mc="http://schemas.openxmlformats.org/markup-compatibility/2006">
              <mc:Choice xmlns:v="urn:schemas-microsoft-com:vml" Requires="v">
                <p:oleObj spid="_x0000_s3170" name="" r:id="rId19" imgW="1605280" imgH="292100" progId="Equation.3">
                  <p:embed/>
                </p:oleObj>
              </mc:Choice>
              <mc:Fallback>
                <p:oleObj name="" r:id="rId19" imgW="1605280" imgH="292100" progId="Equation.3">
                  <p:embed/>
                  <p:pic>
                    <p:nvPicPr>
                      <p:cNvPr id="0" name="图片 3169"/>
                      <p:cNvPicPr/>
                      <p:nvPr/>
                    </p:nvPicPr>
                    <p:blipFill>
                      <a:blip r:embed="rId20">
                        <a:clrChange>
                          <a:clrFrom>
                            <a:srgbClr val="000000"/>
                          </a:clrFrom>
                          <a:clrTo>
                            <a:srgbClr val="FFFFFF"/>
                          </a:clrTo>
                        </a:clrChange>
                      </a:blip>
                      <a:stretch>
                        <a:fillRect/>
                      </a:stretch>
                    </p:blipFill>
                    <p:spPr>
                      <a:xfrm>
                        <a:off x="4643438" y="3933825"/>
                        <a:ext cx="3311525" cy="633413"/>
                      </a:xfrm>
                      <a:prstGeom prst="rect">
                        <a:avLst/>
                      </a:prstGeom>
                      <a:noFill/>
                      <a:ln w="38100">
                        <a:noFill/>
                        <a:miter/>
                      </a:ln>
                    </p:spPr>
                  </p:pic>
                </p:oleObj>
              </mc:Fallback>
            </mc:AlternateContent>
          </a:graphicData>
        </a:graphic>
      </p:graphicFrame>
      <p:graphicFrame>
        <p:nvGraphicFramePr>
          <p:cNvPr id="21683" name="Object 179"/>
          <p:cNvGraphicFramePr>
            <a:graphicFrameLocks noChangeAspect="1"/>
          </p:cNvGraphicFramePr>
          <p:nvPr/>
        </p:nvGraphicFramePr>
        <p:xfrm>
          <a:off x="4716463" y="4654550"/>
          <a:ext cx="3338512" cy="633413"/>
        </p:xfrm>
        <a:graphic>
          <a:graphicData uri="http://schemas.openxmlformats.org/presentationml/2006/ole">
            <mc:AlternateContent xmlns:mc="http://schemas.openxmlformats.org/markup-compatibility/2006">
              <mc:Choice xmlns:v="urn:schemas-microsoft-com:vml" Requires="v">
                <p:oleObj spid="_x0000_s3177" name="" r:id="rId21" imgW="1614805" imgH="292100" progId="Equation.3">
                  <p:embed/>
                </p:oleObj>
              </mc:Choice>
              <mc:Fallback>
                <p:oleObj name="" r:id="rId21" imgW="1614805" imgH="292100" progId="Equation.3">
                  <p:embed/>
                  <p:pic>
                    <p:nvPicPr>
                      <p:cNvPr id="0" name="图片 3176"/>
                      <p:cNvPicPr/>
                      <p:nvPr/>
                    </p:nvPicPr>
                    <p:blipFill>
                      <a:blip r:embed="rId22">
                        <a:clrChange>
                          <a:clrFrom>
                            <a:srgbClr val="000000"/>
                          </a:clrFrom>
                          <a:clrTo>
                            <a:srgbClr val="FFFFFF"/>
                          </a:clrTo>
                        </a:clrChange>
                      </a:blip>
                      <a:stretch>
                        <a:fillRect/>
                      </a:stretch>
                    </p:blipFill>
                    <p:spPr>
                      <a:xfrm>
                        <a:off x="4716463" y="4654550"/>
                        <a:ext cx="3338512" cy="6334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97"/>
                                        </p:tgtEl>
                                        <p:attrNameLst>
                                          <p:attrName>style.visibility</p:attrName>
                                        </p:attrNameLst>
                                      </p:cBhvr>
                                      <p:to>
                                        <p:strVal val="visible"/>
                                      </p:to>
                                    </p:set>
                                    <p:anim calcmode="lin" valueType="num">
                                      <p:cBhvr additive="base">
                                        <p:cTn id="7" dur="500" fill="hold"/>
                                        <p:tgtEl>
                                          <p:spTgt spid="21597"/>
                                        </p:tgtEl>
                                        <p:attrNameLst>
                                          <p:attrName>ppt_x</p:attrName>
                                        </p:attrNameLst>
                                      </p:cBhvr>
                                      <p:tavLst>
                                        <p:tav tm="0">
                                          <p:val>
                                            <p:strVal val="0-#ppt_w/2"/>
                                          </p:val>
                                        </p:tav>
                                        <p:tav tm="100000">
                                          <p:val>
                                            <p:strVal val="#ppt_x"/>
                                          </p:val>
                                        </p:tav>
                                      </p:tavLst>
                                    </p:anim>
                                    <p:anim calcmode="lin" valueType="num">
                                      <p:cBhvr additive="base">
                                        <p:cTn id="8" dur="500" fill="hold"/>
                                        <p:tgtEl>
                                          <p:spTgt spid="215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21636"/>
                                        </p:tgtEl>
                                        <p:attrNameLst>
                                          <p:attrName>style.visibility</p:attrName>
                                        </p:attrNameLst>
                                      </p:cBhvr>
                                      <p:to>
                                        <p:strVal val="visible"/>
                                      </p:to>
                                    </p:set>
                                    <p:animEffect transition="in" filter="wedge">
                                      <p:cBhvr>
                                        <p:cTn id="13" dur="2000"/>
                                        <p:tgtEl>
                                          <p:spTgt spid="216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1678"/>
                                        </p:tgtEl>
                                        <p:attrNameLst>
                                          <p:attrName>style.visibility</p:attrName>
                                        </p:attrNameLst>
                                      </p:cBhvr>
                                      <p:to>
                                        <p:strVal val="visible"/>
                                      </p:to>
                                    </p:set>
                                    <p:animEffect transition="in" filter="wipe(left)">
                                      <p:cBhvr>
                                        <p:cTn id="18" dur="2000"/>
                                        <p:tgtEl>
                                          <p:spTgt spid="2167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1679"/>
                                        </p:tgtEl>
                                        <p:attrNameLst>
                                          <p:attrName>style.visibility</p:attrName>
                                        </p:attrNameLst>
                                      </p:cBhvr>
                                      <p:to>
                                        <p:strVal val="visible"/>
                                      </p:to>
                                    </p:set>
                                    <p:animEffect transition="in" filter="wipe(left)">
                                      <p:cBhvr>
                                        <p:cTn id="23" dur="2000"/>
                                        <p:tgtEl>
                                          <p:spTgt spid="2167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1680"/>
                                        </p:tgtEl>
                                        <p:attrNameLst>
                                          <p:attrName>style.visibility</p:attrName>
                                        </p:attrNameLst>
                                      </p:cBhvr>
                                      <p:to>
                                        <p:strVal val="visible"/>
                                      </p:to>
                                    </p:set>
                                    <p:animEffect transition="in" filter="wipe(left)">
                                      <p:cBhvr>
                                        <p:cTn id="28" dur="2000"/>
                                        <p:tgtEl>
                                          <p:spTgt spid="21680"/>
                                        </p:tgtEl>
                                      </p:cBhvr>
                                    </p:animEffect>
                                  </p:childTnLst>
                                </p:cTn>
                              </p:par>
                            </p:childTnLst>
                          </p:cTn>
                        </p:par>
                        <p:par>
                          <p:cTn id="29" fill="hold">
                            <p:stCondLst>
                              <p:cond delay="2000"/>
                            </p:stCondLst>
                            <p:childTnLst>
                              <p:par>
                                <p:cTn id="30" presetID="1" presetClass="entr" presetSubtype="0" fill="hold" grpId="0" nodeType="afterEffect">
                                  <p:stCondLst>
                                    <p:cond delay="0"/>
                                  </p:stCondLst>
                                  <p:childTnLst>
                                    <p:set>
                                      <p:cBhvr>
                                        <p:cTn id="31" dur="1" fill="hold">
                                          <p:stCondLst>
                                            <p:cond delay="499"/>
                                          </p:stCondLst>
                                        </p:cTn>
                                        <p:tgtEl>
                                          <p:spTgt spid="2168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1682"/>
                                        </p:tgtEl>
                                        <p:attrNameLst>
                                          <p:attrName>style.visibility</p:attrName>
                                        </p:attrNameLst>
                                      </p:cBhvr>
                                      <p:to>
                                        <p:strVal val="visible"/>
                                      </p:to>
                                    </p:set>
                                    <p:animEffect transition="in" filter="wipe(left)">
                                      <p:cBhvr>
                                        <p:cTn id="36" dur="2000"/>
                                        <p:tgtEl>
                                          <p:spTgt spid="2168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1683"/>
                                        </p:tgtEl>
                                        <p:attrNameLst>
                                          <p:attrName>style.visibility</p:attrName>
                                        </p:attrNameLst>
                                      </p:cBhvr>
                                      <p:to>
                                        <p:strVal val="visible"/>
                                      </p:to>
                                    </p:set>
                                    <p:animEffect transition="in" filter="wipe(left)">
                                      <p:cBhvr>
                                        <p:cTn id="41" dur="2000"/>
                                        <p:tgtEl>
                                          <p:spTgt spid="21683"/>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8" fill="hold" grpId="0" nodeType="clickEffect">
                                  <p:stCondLst>
                                    <p:cond delay="0"/>
                                  </p:stCondLst>
                                  <p:childTnLst>
                                    <p:set>
                                      <p:cBhvr>
                                        <p:cTn id="45" dur="1" fill="hold">
                                          <p:stCondLst>
                                            <p:cond delay="0"/>
                                          </p:stCondLst>
                                        </p:cTn>
                                        <p:tgtEl>
                                          <p:spTgt spid="21585"/>
                                        </p:tgtEl>
                                        <p:attrNameLst>
                                          <p:attrName>style.visibility</p:attrName>
                                        </p:attrNameLst>
                                      </p:cBhvr>
                                      <p:to>
                                        <p:strVal val="visible"/>
                                      </p:to>
                                    </p:set>
                                    <p:animEffect transition="in" filter="slide(fromLeft)">
                                      <p:cBhvr>
                                        <p:cTn id="46" dur="500"/>
                                        <p:tgtEl>
                                          <p:spTgt spid="21585"/>
                                        </p:tgtEl>
                                      </p:cBhvr>
                                    </p:animEffect>
                                  </p:childTnLst>
                                </p:cTn>
                              </p:par>
                            </p:childTnLst>
                          </p:cTn>
                        </p:par>
                        <p:par>
                          <p:cTn id="47" fill="hold">
                            <p:stCondLst>
                              <p:cond delay="500"/>
                            </p:stCondLst>
                            <p:childTnLst>
                              <p:par>
                                <p:cTn id="48" presetID="20" presetClass="entr" presetSubtype="0" fill="hold" nodeType="afterEffect">
                                  <p:stCondLst>
                                    <p:cond delay="0"/>
                                  </p:stCondLst>
                                  <p:childTnLst>
                                    <p:set>
                                      <p:cBhvr>
                                        <p:cTn id="49" dur="1" fill="hold">
                                          <p:stCondLst>
                                            <p:cond delay="0"/>
                                          </p:stCondLst>
                                        </p:cTn>
                                        <p:tgtEl>
                                          <p:spTgt spid="21677"/>
                                        </p:tgtEl>
                                        <p:attrNameLst>
                                          <p:attrName>style.visibility</p:attrName>
                                        </p:attrNameLst>
                                      </p:cBhvr>
                                      <p:to>
                                        <p:strVal val="visible"/>
                                      </p:to>
                                    </p:set>
                                    <p:animEffect transition="in" filter="wedge">
                                      <p:cBhvr>
                                        <p:cTn id="50" dur="2000"/>
                                        <p:tgtEl>
                                          <p:spTgt spid="21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85" grpId="0" animBg="1"/>
      <p:bldP spid="21597" grpId="0" animBg="1"/>
      <p:bldP spid="2168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4994" name="Group 2"/>
          <p:cNvGrpSpPr/>
          <p:nvPr/>
        </p:nvGrpSpPr>
        <p:grpSpPr>
          <a:xfrm>
            <a:off x="755650" y="476250"/>
            <a:ext cx="2776538" cy="1933575"/>
            <a:chOff x="768" y="840"/>
            <a:chExt cx="1749" cy="1218"/>
          </a:xfrm>
        </p:grpSpPr>
        <p:sp>
          <p:nvSpPr>
            <p:cNvPr id="28788" name="Line 3"/>
            <p:cNvSpPr/>
            <p:nvPr/>
          </p:nvSpPr>
          <p:spPr>
            <a:xfrm>
              <a:off x="1680" y="1832"/>
              <a:ext cx="0" cy="208"/>
            </a:xfrm>
            <a:prstGeom prst="line">
              <a:avLst/>
            </a:prstGeom>
            <a:ln w="28575" cap="flat" cmpd="sng">
              <a:solidFill>
                <a:srgbClr val="FFCC00"/>
              </a:solidFill>
              <a:prstDash val="solid"/>
              <a:headEnd type="none" w="med" len="med"/>
              <a:tailEnd type="none" w="med" len="med"/>
            </a:ln>
          </p:spPr>
        </p:sp>
        <p:sp>
          <p:nvSpPr>
            <p:cNvPr id="28789" name="Line 4"/>
            <p:cNvSpPr/>
            <p:nvPr/>
          </p:nvSpPr>
          <p:spPr>
            <a:xfrm>
              <a:off x="1680" y="1212"/>
              <a:ext cx="0" cy="240"/>
            </a:xfrm>
            <a:prstGeom prst="line">
              <a:avLst/>
            </a:prstGeom>
            <a:ln w="28575" cap="flat" cmpd="sng">
              <a:solidFill>
                <a:srgbClr val="FFCC00"/>
              </a:solidFill>
              <a:prstDash val="solid"/>
              <a:headEnd type="none" w="med" len="med"/>
              <a:tailEnd type="none" w="med" len="med"/>
            </a:ln>
          </p:spPr>
        </p:sp>
        <p:sp>
          <p:nvSpPr>
            <p:cNvPr id="28790" name="Line 5"/>
            <p:cNvSpPr/>
            <p:nvPr/>
          </p:nvSpPr>
          <p:spPr>
            <a:xfrm>
              <a:off x="2160" y="1814"/>
              <a:ext cx="0" cy="226"/>
            </a:xfrm>
            <a:prstGeom prst="line">
              <a:avLst/>
            </a:prstGeom>
            <a:ln w="28575" cap="flat" cmpd="sng">
              <a:solidFill>
                <a:srgbClr val="FFCC00"/>
              </a:solidFill>
              <a:prstDash val="solid"/>
              <a:headEnd type="none" w="med" len="med"/>
              <a:tailEnd type="none" w="med" len="med"/>
            </a:ln>
          </p:spPr>
        </p:sp>
        <p:sp>
          <p:nvSpPr>
            <p:cNvPr id="28791" name="Line 6"/>
            <p:cNvSpPr/>
            <p:nvPr/>
          </p:nvSpPr>
          <p:spPr>
            <a:xfrm>
              <a:off x="2160" y="1212"/>
              <a:ext cx="0" cy="220"/>
            </a:xfrm>
            <a:prstGeom prst="line">
              <a:avLst/>
            </a:prstGeom>
            <a:ln w="28575" cap="flat" cmpd="sng">
              <a:solidFill>
                <a:srgbClr val="FFCC00"/>
              </a:solidFill>
              <a:prstDash val="solid"/>
              <a:headEnd type="none" w="med" len="med"/>
              <a:tailEnd type="none" w="med" len="med"/>
            </a:ln>
          </p:spPr>
        </p:sp>
        <p:sp>
          <p:nvSpPr>
            <p:cNvPr id="28792" name="Line 7"/>
            <p:cNvSpPr/>
            <p:nvPr/>
          </p:nvSpPr>
          <p:spPr>
            <a:xfrm>
              <a:off x="912" y="1212"/>
              <a:ext cx="1248" cy="0"/>
            </a:xfrm>
            <a:prstGeom prst="line">
              <a:avLst/>
            </a:prstGeom>
            <a:ln w="28575" cap="flat" cmpd="sng">
              <a:solidFill>
                <a:srgbClr val="FFCC00"/>
              </a:solidFill>
              <a:prstDash val="solid"/>
              <a:headEnd type="none" w="med" len="med"/>
              <a:tailEnd type="none" w="med" len="med"/>
            </a:ln>
          </p:spPr>
        </p:sp>
        <p:sp>
          <p:nvSpPr>
            <p:cNvPr id="28793" name="Line 8"/>
            <p:cNvSpPr/>
            <p:nvPr/>
          </p:nvSpPr>
          <p:spPr>
            <a:xfrm>
              <a:off x="912" y="2040"/>
              <a:ext cx="1248" cy="0"/>
            </a:xfrm>
            <a:prstGeom prst="line">
              <a:avLst/>
            </a:prstGeom>
            <a:ln w="28575" cap="flat" cmpd="sng">
              <a:solidFill>
                <a:srgbClr val="FFCC00"/>
              </a:solidFill>
              <a:prstDash val="solid"/>
              <a:headEnd type="none" w="med" len="med"/>
              <a:tailEnd type="none" w="med" len="med"/>
            </a:ln>
          </p:spPr>
        </p:sp>
        <p:sp>
          <p:nvSpPr>
            <p:cNvPr id="28794" name="Line 9"/>
            <p:cNvSpPr/>
            <p:nvPr/>
          </p:nvSpPr>
          <p:spPr>
            <a:xfrm>
              <a:off x="1614" y="1248"/>
              <a:ext cx="0" cy="240"/>
            </a:xfrm>
            <a:prstGeom prst="line">
              <a:avLst/>
            </a:prstGeom>
            <a:ln w="38100" cap="flat" cmpd="sng">
              <a:solidFill>
                <a:srgbClr val="00FFFF"/>
              </a:solidFill>
              <a:prstDash val="solid"/>
              <a:headEnd type="none" w="med" len="med"/>
              <a:tailEnd type="triangle" w="med" len="med"/>
            </a:ln>
          </p:spPr>
        </p:sp>
        <p:sp>
          <p:nvSpPr>
            <p:cNvPr id="28795" name="Line 10"/>
            <p:cNvSpPr/>
            <p:nvPr/>
          </p:nvSpPr>
          <p:spPr>
            <a:xfrm>
              <a:off x="2256" y="1224"/>
              <a:ext cx="0" cy="240"/>
            </a:xfrm>
            <a:prstGeom prst="line">
              <a:avLst/>
            </a:prstGeom>
            <a:ln w="38100" cap="flat" cmpd="sng">
              <a:solidFill>
                <a:srgbClr val="00FFFF"/>
              </a:solidFill>
              <a:prstDash val="solid"/>
              <a:headEnd type="none" w="med" len="med"/>
              <a:tailEnd type="triangle" w="med" len="med"/>
            </a:ln>
          </p:spPr>
        </p:sp>
        <p:sp>
          <p:nvSpPr>
            <p:cNvPr id="28796" name="Text Box 11"/>
            <p:cNvSpPr txBox="1"/>
            <p:nvPr/>
          </p:nvSpPr>
          <p:spPr>
            <a:xfrm>
              <a:off x="1658" y="1260"/>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8797" name="Text Box 12"/>
            <p:cNvSpPr txBox="1"/>
            <p:nvPr/>
          </p:nvSpPr>
          <p:spPr>
            <a:xfrm>
              <a:off x="1968" y="1248"/>
              <a:ext cx="21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8798" name="Text Box 13"/>
            <p:cNvSpPr txBox="1"/>
            <p:nvPr/>
          </p:nvSpPr>
          <p:spPr>
            <a:xfrm>
              <a:off x="1776" y="840"/>
              <a:ext cx="28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M</a:t>
              </a:r>
              <a:endParaRPr lang="en-US" altLang="zh-CN" sz="2400" b="1" dirty="0">
                <a:solidFill>
                  <a:schemeClr val="bg1"/>
                </a:solidFill>
                <a:latin typeface="Times New Roman" panose="02020603050405020304" pitchFamily="18" charset="0"/>
              </a:endParaRPr>
            </a:p>
          </p:txBody>
        </p:sp>
        <p:sp>
          <p:nvSpPr>
            <p:cNvPr id="28799" name="Text Box 14"/>
            <p:cNvSpPr txBox="1"/>
            <p:nvPr/>
          </p:nvSpPr>
          <p:spPr>
            <a:xfrm>
              <a:off x="2234" y="1142"/>
              <a:ext cx="23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8800" name="Text Box 15"/>
            <p:cNvSpPr txBox="1"/>
            <p:nvPr/>
          </p:nvSpPr>
          <p:spPr>
            <a:xfrm>
              <a:off x="1380" y="1164"/>
              <a:ext cx="23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8801" name="Text Box 16"/>
            <p:cNvSpPr txBox="1"/>
            <p:nvPr/>
          </p:nvSpPr>
          <p:spPr>
            <a:xfrm>
              <a:off x="1388" y="1490"/>
              <a:ext cx="29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8802" name="Text Box 17"/>
            <p:cNvSpPr txBox="1"/>
            <p:nvPr/>
          </p:nvSpPr>
          <p:spPr>
            <a:xfrm>
              <a:off x="2220" y="1476"/>
              <a:ext cx="29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8803" name="Text Box 18"/>
            <p:cNvSpPr txBox="1"/>
            <p:nvPr/>
          </p:nvSpPr>
          <p:spPr>
            <a:xfrm>
              <a:off x="768" y="1490"/>
              <a:ext cx="22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endParaRPr lang="en-US" altLang="zh-CN" sz="2400" b="1" i="1" dirty="0">
                <a:solidFill>
                  <a:schemeClr val="bg1"/>
                </a:solidFill>
                <a:latin typeface="Times New Roman" panose="02020603050405020304" pitchFamily="18" charset="0"/>
              </a:endParaRPr>
            </a:p>
          </p:txBody>
        </p:sp>
        <p:sp>
          <p:nvSpPr>
            <p:cNvPr id="28804" name="Text Box 19"/>
            <p:cNvSpPr txBox="1"/>
            <p:nvPr/>
          </p:nvSpPr>
          <p:spPr>
            <a:xfrm>
              <a:off x="954" y="858"/>
              <a:ext cx="169"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endParaRPr lang="en-US" altLang="zh-CN" sz="2400" b="1" i="1" dirty="0">
                <a:solidFill>
                  <a:schemeClr val="bg1"/>
                </a:solidFill>
                <a:latin typeface="Times New Roman" panose="02020603050405020304" pitchFamily="18" charset="0"/>
              </a:endParaRPr>
            </a:p>
          </p:txBody>
        </p:sp>
        <p:sp>
          <p:nvSpPr>
            <p:cNvPr id="28805" name="Line 20"/>
            <p:cNvSpPr/>
            <p:nvPr/>
          </p:nvSpPr>
          <p:spPr>
            <a:xfrm>
              <a:off x="900" y="1134"/>
              <a:ext cx="336" cy="0"/>
            </a:xfrm>
            <a:prstGeom prst="line">
              <a:avLst/>
            </a:prstGeom>
            <a:ln w="38100" cap="flat" cmpd="sng">
              <a:solidFill>
                <a:srgbClr val="00FFFF"/>
              </a:solidFill>
              <a:prstDash val="solid"/>
              <a:headEnd type="none" w="med" len="med"/>
              <a:tailEnd type="triangle" w="med" len="med"/>
            </a:ln>
          </p:spPr>
        </p:sp>
        <p:grpSp>
          <p:nvGrpSpPr>
            <p:cNvPr id="28806" name="Group 21"/>
            <p:cNvGrpSpPr/>
            <p:nvPr/>
          </p:nvGrpSpPr>
          <p:grpSpPr>
            <a:xfrm rot="5400000">
              <a:off x="1994" y="1593"/>
              <a:ext cx="379" cy="57"/>
              <a:chOff x="1200" y="1584"/>
              <a:chExt cx="379" cy="45"/>
            </a:xfrm>
          </p:grpSpPr>
          <p:sp>
            <p:nvSpPr>
              <p:cNvPr id="28818" name="Arc 22"/>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8819" name="Arc 23"/>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8820" name="Arc 24"/>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8821" name="Arc 25"/>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8807" name="Oval 26"/>
            <p:cNvSpPr/>
            <p:nvPr/>
          </p:nvSpPr>
          <p:spPr>
            <a:xfrm>
              <a:off x="856" y="1187"/>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28808" name="Group 27"/>
            <p:cNvGrpSpPr/>
            <p:nvPr/>
          </p:nvGrpSpPr>
          <p:grpSpPr>
            <a:xfrm rot="5400000">
              <a:off x="1517" y="1614"/>
              <a:ext cx="379" cy="57"/>
              <a:chOff x="1200" y="1584"/>
              <a:chExt cx="379" cy="45"/>
            </a:xfrm>
          </p:grpSpPr>
          <p:sp>
            <p:nvSpPr>
              <p:cNvPr id="28814" name="Arc 28"/>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8815" name="Arc 29"/>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8816" name="Arc 30"/>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8817" name="Arc 31"/>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8809" name="Arc 32"/>
            <p:cNvSpPr/>
            <p:nvPr/>
          </p:nvSpPr>
          <p:spPr>
            <a:xfrm rot="-10800000" flipV="1">
              <a:off x="1675" y="1012"/>
              <a:ext cx="195" cy="205"/>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28810" name="Text Box 33"/>
            <p:cNvSpPr txBox="1"/>
            <p:nvPr/>
          </p:nvSpPr>
          <p:spPr>
            <a:xfrm>
              <a:off x="768" y="1212"/>
              <a:ext cx="240"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8811" name="Text Box 34"/>
            <p:cNvSpPr txBox="1"/>
            <p:nvPr/>
          </p:nvSpPr>
          <p:spPr>
            <a:xfrm>
              <a:off x="780" y="1752"/>
              <a:ext cx="240"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8812" name="Arc 35"/>
            <p:cNvSpPr/>
            <p:nvPr/>
          </p:nvSpPr>
          <p:spPr>
            <a:xfrm rot="10800000" flipH="1" flipV="1">
              <a:off x="1968" y="1015"/>
              <a:ext cx="195" cy="205"/>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28813" name="Oval 36"/>
            <p:cNvSpPr/>
            <p:nvPr/>
          </p:nvSpPr>
          <p:spPr>
            <a:xfrm>
              <a:off x="856" y="2010"/>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sp>
        <p:nvSpPr>
          <p:cNvPr id="85029" name="Rectangle 37"/>
          <p:cNvSpPr/>
          <p:nvPr/>
        </p:nvSpPr>
        <p:spPr>
          <a:xfrm>
            <a:off x="1547813" y="404813"/>
            <a:ext cx="2232025" cy="1800225"/>
          </a:xfrm>
          <a:prstGeom prst="rect">
            <a:avLst/>
          </a:prstGeom>
          <a:noFill/>
          <a:ln w="38100" cap="flat" cmpd="sng">
            <a:solidFill>
              <a:srgbClr val="66FF33"/>
            </a:solidFill>
            <a:prstDash val="dash"/>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85076" name="Group 84"/>
          <p:cNvGrpSpPr/>
          <p:nvPr/>
        </p:nvGrpSpPr>
        <p:grpSpPr>
          <a:xfrm>
            <a:off x="685800" y="3124200"/>
            <a:ext cx="3987800" cy="2233613"/>
            <a:chOff x="431" y="1933"/>
            <a:chExt cx="2512" cy="1407"/>
          </a:xfrm>
        </p:grpSpPr>
        <p:sp>
          <p:nvSpPr>
            <p:cNvPr id="28754" name="Line 85"/>
            <p:cNvSpPr/>
            <p:nvPr/>
          </p:nvSpPr>
          <p:spPr>
            <a:xfrm>
              <a:off x="469" y="2387"/>
              <a:ext cx="328" cy="0"/>
            </a:xfrm>
            <a:prstGeom prst="line">
              <a:avLst/>
            </a:prstGeom>
            <a:ln w="38100" cap="flat" cmpd="sng">
              <a:solidFill>
                <a:srgbClr val="FFCC00"/>
              </a:solidFill>
              <a:prstDash val="solid"/>
              <a:headEnd type="none" w="med" len="med"/>
              <a:tailEnd type="none" w="med" len="med"/>
            </a:ln>
          </p:spPr>
        </p:sp>
        <p:sp>
          <p:nvSpPr>
            <p:cNvPr id="28755" name="Line 86"/>
            <p:cNvSpPr/>
            <p:nvPr/>
          </p:nvSpPr>
          <p:spPr>
            <a:xfrm>
              <a:off x="1376" y="2432"/>
              <a:ext cx="0" cy="273"/>
            </a:xfrm>
            <a:prstGeom prst="line">
              <a:avLst/>
            </a:prstGeom>
            <a:ln w="38100" cap="flat" cmpd="sng">
              <a:solidFill>
                <a:srgbClr val="00FFFF"/>
              </a:solidFill>
              <a:prstDash val="solid"/>
              <a:headEnd type="none" w="med" len="med"/>
              <a:tailEnd type="triangle" w="med" len="med"/>
            </a:ln>
          </p:spPr>
        </p:sp>
        <p:sp>
          <p:nvSpPr>
            <p:cNvPr id="28756" name="Line 87"/>
            <p:cNvSpPr/>
            <p:nvPr/>
          </p:nvSpPr>
          <p:spPr>
            <a:xfrm rot="5400000">
              <a:off x="1988" y="2545"/>
              <a:ext cx="227" cy="0"/>
            </a:xfrm>
            <a:prstGeom prst="line">
              <a:avLst/>
            </a:prstGeom>
            <a:ln w="38100" cap="flat" cmpd="sng">
              <a:solidFill>
                <a:srgbClr val="00FFFF"/>
              </a:solidFill>
              <a:prstDash val="solid"/>
              <a:headEnd type="none" w="med" len="med"/>
              <a:tailEnd type="triangle" w="med" len="med"/>
            </a:ln>
          </p:spPr>
        </p:sp>
        <p:sp>
          <p:nvSpPr>
            <p:cNvPr id="28757" name="Text Box 88"/>
            <p:cNvSpPr txBox="1"/>
            <p:nvPr/>
          </p:nvSpPr>
          <p:spPr>
            <a:xfrm>
              <a:off x="469" y="2754"/>
              <a:ext cx="88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  </a:t>
              </a: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1</a:t>
              </a:r>
              <a:r>
                <a:rPr lang="zh-CN" altLang="en-US" sz="2400" b="1" dirty="0">
                  <a:solidFill>
                    <a:schemeClr val="bg1"/>
                  </a:solidFill>
                  <a:latin typeface="Times New Roman" panose="02020603050405020304" pitchFamily="18" charset="0"/>
                </a:rPr>
                <a:t>－</a:t>
              </a:r>
              <a:r>
                <a:rPr lang="en-US" altLang="zh-CN" sz="2400" b="1" i="1" dirty="0">
                  <a:solidFill>
                    <a:schemeClr val="bg1"/>
                  </a:solidFill>
                  <a:latin typeface="Times New Roman" panose="02020603050405020304" pitchFamily="18" charset="0"/>
                </a:rPr>
                <a:t>M</a:t>
              </a: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8758" name="Line 89"/>
            <p:cNvSpPr/>
            <p:nvPr/>
          </p:nvSpPr>
          <p:spPr>
            <a:xfrm>
              <a:off x="514" y="2296"/>
              <a:ext cx="212" cy="0"/>
            </a:xfrm>
            <a:prstGeom prst="line">
              <a:avLst/>
            </a:prstGeom>
            <a:ln w="38100" cap="flat" cmpd="sng">
              <a:solidFill>
                <a:srgbClr val="00FFFF"/>
              </a:solidFill>
              <a:prstDash val="solid"/>
              <a:headEnd type="none" w="med" len="med"/>
              <a:tailEnd type="triangle" w="med" len="med"/>
            </a:ln>
          </p:spPr>
        </p:sp>
        <p:sp>
          <p:nvSpPr>
            <p:cNvPr id="28759" name="Oval 90"/>
            <p:cNvSpPr/>
            <p:nvPr/>
          </p:nvSpPr>
          <p:spPr>
            <a:xfrm>
              <a:off x="431" y="2387"/>
              <a:ext cx="38" cy="33"/>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28760" name="Object 91"/>
            <p:cNvGraphicFramePr>
              <a:graphicFrameLocks noChangeAspect="1"/>
            </p:cNvGraphicFramePr>
            <p:nvPr/>
          </p:nvGraphicFramePr>
          <p:xfrm>
            <a:off x="559" y="1933"/>
            <a:ext cx="202" cy="361"/>
          </p:xfrm>
          <a:graphic>
            <a:graphicData uri="http://schemas.openxmlformats.org/presentationml/2006/ole">
              <mc:AlternateContent xmlns:mc="http://schemas.openxmlformats.org/markup-compatibility/2006">
                <mc:Choice xmlns:v="urn:schemas-microsoft-com:vml" Requires="v">
                  <p:oleObj spid="_x0000_s3178" name="" r:id="rId1" imgW="107315" imgH="252730" progId="Equation.3">
                    <p:embed/>
                  </p:oleObj>
                </mc:Choice>
                <mc:Fallback>
                  <p:oleObj name="" r:id="rId1" imgW="107315" imgH="252730" progId="Equation.3">
                    <p:embed/>
                    <p:pic>
                      <p:nvPicPr>
                        <p:cNvPr id="0" name="图片 3177"/>
                        <p:cNvPicPr/>
                        <p:nvPr/>
                      </p:nvPicPr>
                      <p:blipFill>
                        <a:blip r:embed="rId2">
                          <a:clrChange>
                            <a:clrFrom>
                              <a:srgbClr val="000000"/>
                            </a:clrFrom>
                            <a:clrTo>
                              <a:srgbClr val="FFFFFF"/>
                            </a:clrTo>
                          </a:clrChange>
                        </a:blip>
                        <a:stretch>
                          <a:fillRect/>
                        </a:stretch>
                      </p:blipFill>
                      <p:spPr>
                        <a:xfrm>
                          <a:off x="559" y="1933"/>
                          <a:ext cx="202" cy="361"/>
                        </a:xfrm>
                        <a:prstGeom prst="rect">
                          <a:avLst/>
                        </a:prstGeom>
                        <a:noFill/>
                        <a:ln w="38100">
                          <a:noFill/>
                          <a:miter/>
                        </a:ln>
                      </p:spPr>
                    </p:pic>
                  </p:oleObj>
                </mc:Fallback>
              </mc:AlternateContent>
            </a:graphicData>
          </a:graphic>
        </p:graphicFrame>
        <p:graphicFrame>
          <p:nvGraphicFramePr>
            <p:cNvPr id="28761" name="Object 92"/>
            <p:cNvGraphicFramePr>
              <a:graphicFrameLocks noChangeAspect="1"/>
            </p:cNvGraphicFramePr>
            <p:nvPr/>
          </p:nvGraphicFramePr>
          <p:xfrm>
            <a:off x="1512" y="2432"/>
            <a:ext cx="240" cy="324"/>
          </p:xfrm>
          <a:graphic>
            <a:graphicData uri="http://schemas.openxmlformats.org/presentationml/2006/ole">
              <mc:AlternateContent xmlns:mc="http://schemas.openxmlformats.org/markup-compatibility/2006">
                <mc:Choice xmlns:v="urn:schemas-microsoft-com:vml" Requires="v">
                  <p:oleObj spid="_x0000_s3180" name="" r:id="rId3" imgW="165100" imgH="262890" progId="Equation.3">
                    <p:embed/>
                  </p:oleObj>
                </mc:Choice>
                <mc:Fallback>
                  <p:oleObj name="" r:id="rId3" imgW="165100" imgH="262890" progId="Equation.3">
                    <p:embed/>
                    <p:pic>
                      <p:nvPicPr>
                        <p:cNvPr id="0" name="图片 3179"/>
                        <p:cNvPicPr/>
                        <p:nvPr/>
                      </p:nvPicPr>
                      <p:blipFill>
                        <a:blip r:embed="rId4">
                          <a:clrChange>
                            <a:clrFrom>
                              <a:srgbClr val="000000"/>
                            </a:clrFrom>
                            <a:clrTo>
                              <a:srgbClr val="FFFFFF"/>
                            </a:clrTo>
                          </a:clrChange>
                        </a:blip>
                        <a:stretch>
                          <a:fillRect/>
                        </a:stretch>
                      </p:blipFill>
                      <p:spPr>
                        <a:xfrm>
                          <a:off x="1512" y="2432"/>
                          <a:ext cx="240" cy="324"/>
                        </a:xfrm>
                        <a:prstGeom prst="rect">
                          <a:avLst/>
                        </a:prstGeom>
                        <a:noFill/>
                        <a:ln w="38100">
                          <a:noFill/>
                          <a:miter/>
                        </a:ln>
                      </p:spPr>
                    </p:pic>
                  </p:oleObj>
                </mc:Fallback>
              </mc:AlternateContent>
            </a:graphicData>
          </a:graphic>
        </p:graphicFrame>
        <p:graphicFrame>
          <p:nvGraphicFramePr>
            <p:cNvPr id="28762" name="Object 93"/>
            <p:cNvGraphicFramePr>
              <a:graphicFrameLocks noChangeAspect="1"/>
            </p:cNvGraphicFramePr>
            <p:nvPr/>
          </p:nvGraphicFramePr>
          <p:xfrm>
            <a:off x="1830" y="2387"/>
            <a:ext cx="292" cy="363"/>
          </p:xfrm>
          <a:graphic>
            <a:graphicData uri="http://schemas.openxmlformats.org/presentationml/2006/ole">
              <mc:AlternateContent xmlns:mc="http://schemas.openxmlformats.org/markup-compatibility/2006">
                <mc:Choice xmlns:v="urn:schemas-microsoft-com:vml" Requires="v">
                  <p:oleObj spid="_x0000_s3179" name="" r:id="rId5" imgW="175260" imgH="262890" progId="Equation.3">
                    <p:embed/>
                  </p:oleObj>
                </mc:Choice>
                <mc:Fallback>
                  <p:oleObj name="" r:id="rId5" imgW="175260" imgH="262890" progId="Equation.3">
                    <p:embed/>
                    <p:pic>
                      <p:nvPicPr>
                        <p:cNvPr id="0" name="图片 3178"/>
                        <p:cNvPicPr/>
                        <p:nvPr/>
                      </p:nvPicPr>
                      <p:blipFill>
                        <a:blip r:embed="rId6">
                          <a:clrChange>
                            <a:clrFrom>
                              <a:srgbClr val="000000"/>
                            </a:clrFrom>
                            <a:clrTo>
                              <a:srgbClr val="FFFFFF"/>
                            </a:clrTo>
                          </a:clrChange>
                        </a:blip>
                        <a:stretch>
                          <a:fillRect/>
                        </a:stretch>
                      </p:blipFill>
                      <p:spPr>
                        <a:xfrm>
                          <a:off x="1830" y="2387"/>
                          <a:ext cx="292" cy="363"/>
                        </a:xfrm>
                        <a:prstGeom prst="rect">
                          <a:avLst/>
                        </a:prstGeom>
                        <a:noFill/>
                        <a:ln w="38100">
                          <a:noFill/>
                          <a:miter/>
                        </a:ln>
                      </p:spPr>
                    </p:pic>
                  </p:oleObj>
                </mc:Fallback>
              </mc:AlternateContent>
            </a:graphicData>
          </a:graphic>
        </p:graphicFrame>
        <p:sp>
          <p:nvSpPr>
            <p:cNvPr id="28763" name="Text Box 94"/>
            <p:cNvSpPr txBox="1"/>
            <p:nvPr/>
          </p:nvSpPr>
          <p:spPr>
            <a:xfrm>
              <a:off x="741" y="2341"/>
              <a:ext cx="58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   M</a:t>
              </a:r>
              <a:endParaRPr lang="en-US" altLang="zh-CN" sz="2400" b="1" dirty="0">
                <a:solidFill>
                  <a:schemeClr val="bg1"/>
                </a:solidFill>
                <a:latin typeface="Times New Roman" panose="02020603050405020304" pitchFamily="18" charset="0"/>
              </a:endParaRPr>
            </a:p>
          </p:txBody>
        </p:sp>
        <p:sp>
          <p:nvSpPr>
            <p:cNvPr id="28764" name="Text Box 95"/>
            <p:cNvSpPr txBox="1"/>
            <p:nvPr/>
          </p:nvSpPr>
          <p:spPr>
            <a:xfrm>
              <a:off x="2154" y="2844"/>
              <a:ext cx="789"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2</a:t>
              </a:r>
              <a:r>
                <a:rPr lang="zh-CN" altLang="en-US" sz="2400" b="1" dirty="0">
                  <a:solidFill>
                    <a:schemeClr val="bg1"/>
                  </a:solidFill>
                  <a:latin typeface="Times New Roman" panose="02020603050405020304" pitchFamily="18" charset="0"/>
                </a:rPr>
                <a:t>－</a:t>
              </a:r>
              <a:r>
                <a:rPr lang="en-US" altLang="zh-CN" sz="2400" b="1" i="1" dirty="0">
                  <a:solidFill>
                    <a:schemeClr val="bg1"/>
                  </a:solidFill>
                  <a:latin typeface="Times New Roman" panose="02020603050405020304" pitchFamily="18" charset="0"/>
                </a:rPr>
                <a:t>M</a:t>
              </a: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pSp>
          <p:nvGrpSpPr>
            <p:cNvPr id="28765" name="Group 96"/>
            <p:cNvGrpSpPr/>
            <p:nvPr/>
          </p:nvGrpSpPr>
          <p:grpSpPr>
            <a:xfrm rot="5400000">
              <a:off x="1988" y="2818"/>
              <a:ext cx="363" cy="45"/>
              <a:chOff x="1200" y="1584"/>
              <a:chExt cx="379" cy="45"/>
            </a:xfrm>
          </p:grpSpPr>
          <p:sp>
            <p:nvSpPr>
              <p:cNvPr id="28784" name="Arc 97"/>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8785" name="Arc 98"/>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8786" name="Arc 99"/>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8787" name="Arc 100"/>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28766" name="Group 101"/>
            <p:cNvGrpSpPr/>
            <p:nvPr/>
          </p:nvGrpSpPr>
          <p:grpSpPr>
            <a:xfrm rot="5400000">
              <a:off x="1308" y="2863"/>
              <a:ext cx="362" cy="45"/>
              <a:chOff x="1200" y="1584"/>
              <a:chExt cx="379" cy="45"/>
            </a:xfrm>
          </p:grpSpPr>
          <p:sp>
            <p:nvSpPr>
              <p:cNvPr id="28780" name="Arc 102"/>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8781" name="Arc 103"/>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8782" name="Arc 104"/>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8783" name="Arc 105"/>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28767" name="Group 106"/>
            <p:cNvGrpSpPr/>
            <p:nvPr/>
          </p:nvGrpSpPr>
          <p:grpSpPr>
            <a:xfrm>
              <a:off x="809" y="2319"/>
              <a:ext cx="340" cy="68"/>
              <a:chOff x="1200" y="1584"/>
              <a:chExt cx="379" cy="45"/>
            </a:xfrm>
          </p:grpSpPr>
          <p:sp>
            <p:nvSpPr>
              <p:cNvPr id="28776" name="Arc 107"/>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8777" name="Arc 108"/>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8778" name="Arc 109"/>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8779" name="Arc 110"/>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8768" name="Line 111"/>
            <p:cNvSpPr/>
            <p:nvPr/>
          </p:nvSpPr>
          <p:spPr>
            <a:xfrm>
              <a:off x="1466" y="2388"/>
              <a:ext cx="681" cy="0"/>
            </a:xfrm>
            <a:prstGeom prst="line">
              <a:avLst/>
            </a:prstGeom>
            <a:ln w="28575" cap="flat" cmpd="sng">
              <a:solidFill>
                <a:srgbClr val="FFCC00"/>
              </a:solidFill>
              <a:prstDash val="solid"/>
              <a:headEnd type="none" w="med" len="med"/>
              <a:tailEnd type="none" w="med" len="med"/>
            </a:ln>
          </p:spPr>
        </p:sp>
        <p:sp>
          <p:nvSpPr>
            <p:cNvPr id="28769" name="Line 112"/>
            <p:cNvSpPr/>
            <p:nvPr/>
          </p:nvSpPr>
          <p:spPr>
            <a:xfrm>
              <a:off x="1466" y="2388"/>
              <a:ext cx="0" cy="317"/>
            </a:xfrm>
            <a:prstGeom prst="line">
              <a:avLst/>
            </a:prstGeom>
            <a:ln w="28575" cap="flat" cmpd="sng">
              <a:solidFill>
                <a:srgbClr val="FFCC00"/>
              </a:solidFill>
              <a:prstDash val="solid"/>
              <a:headEnd type="none" w="med" len="med"/>
              <a:tailEnd type="none" w="med" len="med"/>
            </a:ln>
          </p:spPr>
        </p:sp>
        <p:sp>
          <p:nvSpPr>
            <p:cNvPr id="28770" name="Line 113"/>
            <p:cNvSpPr/>
            <p:nvPr/>
          </p:nvSpPr>
          <p:spPr>
            <a:xfrm>
              <a:off x="2147" y="2388"/>
              <a:ext cx="0" cy="272"/>
            </a:xfrm>
            <a:prstGeom prst="line">
              <a:avLst/>
            </a:prstGeom>
            <a:ln w="28575" cap="flat" cmpd="sng">
              <a:solidFill>
                <a:srgbClr val="FFCC00"/>
              </a:solidFill>
              <a:prstDash val="solid"/>
              <a:headEnd type="none" w="med" len="med"/>
              <a:tailEnd type="none" w="med" len="med"/>
            </a:ln>
          </p:spPr>
        </p:sp>
        <p:sp>
          <p:nvSpPr>
            <p:cNvPr id="28771" name="Line 114"/>
            <p:cNvSpPr/>
            <p:nvPr/>
          </p:nvSpPr>
          <p:spPr>
            <a:xfrm>
              <a:off x="1467" y="3067"/>
              <a:ext cx="0" cy="272"/>
            </a:xfrm>
            <a:prstGeom prst="line">
              <a:avLst/>
            </a:prstGeom>
            <a:ln w="28575" cap="flat" cmpd="sng">
              <a:solidFill>
                <a:srgbClr val="FFCC00"/>
              </a:solidFill>
              <a:prstDash val="solid"/>
              <a:headEnd type="none" w="med" len="med"/>
              <a:tailEnd type="none" w="med" len="med"/>
            </a:ln>
          </p:spPr>
        </p:sp>
        <p:sp>
          <p:nvSpPr>
            <p:cNvPr id="28772" name="Line 115"/>
            <p:cNvSpPr/>
            <p:nvPr/>
          </p:nvSpPr>
          <p:spPr>
            <a:xfrm>
              <a:off x="2147" y="3022"/>
              <a:ext cx="0" cy="317"/>
            </a:xfrm>
            <a:prstGeom prst="line">
              <a:avLst/>
            </a:prstGeom>
            <a:ln w="28575" cap="flat" cmpd="sng">
              <a:solidFill>
                <a:srgbClr val="FFCC00"/>
              </a:solidFill>
              <a:prstDash val="solid"/>
              <a:headEnd type="none" w="med" len="med"/>
              <a:tailEnd type="none" w="med" len="med"/>
            </a:ln>
          </p:spPr>
        </p:sp>
        <p:sp>
          <p:nvSpPr>
            <p:cNvPr id="28773" name="Line 116"/>
            <p:cNvSpPr/>
            <p:nvPr/>
          </p:nvSpPr>
          <p:spPr>
            <a:xfrm>
              <a:off x="559" y="3340"/>
              <a:ext cx="1589" cy="0"/>
            </a:xfrm>
            <a:prstGeom prst="line">
              <a:avLst/>
            </a:prstGeom>
            <a:ln w="28575" cap="flat" cmpd="sng">
              <a:solidFill>
                <a:srgbClr val="FFCC00"/>
              </a:solidFill>
              <a:prstDash val="solid"/>
              <a:headEnd type="none" w="med" len="med"/>
              <a:tailEnd type="none" w="med" len="med"/>
            </a:ln>
          </p:spPr>
        </p:sp>
        <p:sp>
          <p:nvSpPr>
            <p:cNvPr id="28774" name="Line 117"/>
            <p:cNvSpPr/>
            <p:nvPr/>
          </p:nvSpPr>
          <p:spPr>
            <a:xfrm>
              <a:off x="1149" y="2387"/>
              <a:ext cx="318" cy="0"/>
            </a:xfrm>
            <a:prstGeom prst="line">
              <a:avLst/>
            </a:prstGeom>
            <a:ln w="28575" cap="flat" cmpd="sng">
              <a:solidFill>
                <a:srgbClr val="FFCC00"/>
              </a:solidFill>
              <a:prstDash val="solid"/>
              <a:headEnd type="none" w="med" len="med"/>
              <a:tailEnd type="none" w="med" len="med"/>
            </a:ln>
          </p:spPr>
        </p:sp>
        <p:sp>
          <p:nvSpPr>
            <p:cNvPr id="28775" name="Oval 118"/>
            <p:cNvSpPr/>
            <p:nvPr/>
          </p:nvSpPr>
          <p:spPr>
            <a:xfrm>
              <a:off x="514" y="3294"/>
              <a:ext cx="45" cy="45"/>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sp>
        <p:nvSpPr>
          <p:cNvPr id="85141" name="Line 149"/>
          <p:cNvSpPr/>
          <p:nvPr/>
        </p:nvSpPr>
        <p:spPr>
          <a:xfrm>
            <a:off x="2124075" y="2636838"/>
            <a:ext cx="0" cy="504825"/>
          </a:xfrm>
          <a:prstGeom prst="line">
            <a:avLst/>
          </a:prstGeom>
          <a:ln w="76200" cap="flat" cmpd="sng">
            <a:solidFill>
              <a:schemeClr val="accent1"/>
            </a:solidFill>
            <a:prstDash val="solid"/>
            <a:headEnd type="none" w="med" len="med"/>
            <a:tailEnd type="triangle" w="med" len="med"/>
          </a:ln>
        </p:spPr>
      </p:sp>
      <p:grpSp>
        <p:nvGrpSpPr>
          <p:cNvPr id="85255" name="Group 263"/>
          <p:cNvGrpSpPr/>
          <p:nvPr/>
        </p:nvGrpSpPr>
        <p:grpSpPr>
          <a:xfrm>
            <a:off x="5226050" y="476250"/>
            <a:ext cx="2776538" cy="1933575"/>
            <a:chOff x="3292" y="300"/>
            <a:chExt cx="1749" cy="1218"/>
          </a:xfrm>
        </p:grpSpPr>
        <p:sp>
          <p:nvSpPr>
            <p:cNvPr id="28719" name="Text Box 197"/>
            <p:cNvSpPr txBox="1"/>
            <p:nvPr/>
          </p:nvSpPr>
          <p:spPr>
            <a:xfrm>
              <a:off x="4300" y="300"/>
              <a:ext cx="28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M</a:t>
              </a:r>
              <a:endParaRPr lang="en-US" altLang="zh-CN" sz="2400" b="1" dirty="0">
                <a:solidFill>
                  <a:schemeClr val="bg1"/>
                </a:solidFill>
                <a:latin typeface="Times New Roman" panose="02020603050405020304" pitchFamily="18" charset="0"/>
              </a:endParaRPr>
            </a:p>
          </p:txBody>
        </p:sp>
        <p:grpSp>
          <p:nvGrpSpPr>
            <p:cNvPr id="28720" name="Group 261"/>
            <p:cNvGrpSpPr/>
            <p:nvPr/>
          </p:nvGrpSpPr>
          <p:grpSpPr>
            <a:xfrm>
              <a:off x="3292" y="318"/>
              <a:ext cx="1749" cy="1200"/>
              <a:chOff x="3292" y="318"/>
              <a:chExt cx="1749" cy="1200"/>
            </a:xfrm>
          </p:grpSpPr>
          <p:sp>
            <p:nvSpPr>
              <p:cNvPr id="28721" name="Line 187"/>
              <p:cNvSpPr/>
              <p:nvPr/>
            </p:nvSpPr>
            <p:spPr>
              <a:xfrm>
                <a:off x="4204" y="1292"/>
                <a:ext cx="0" cy="208"/>
              </a:xfrm>
              <a:prstGeom prst="line">
                <a:avLst/>
              </a:prstGeom>
              <a:ln w="28575" cap="flat" cmpd="sng">
                <a:solidFill>
                  <a:srgbClr val="FFCC00"/>
                </a:solidFill>
                <a:prstDash val="solid"/>
                <a:headEnd type="none" w="med" len="med"/>
                <a:tailEnd type="none" w="med" len="med"/>
              </a:ln>
            </p:spPr>
          </p:sp>
          <p:sp>
            <p:nvSpPr>
              <p:cNvPr id="28722" name="Line 188"/>
              <p:cNvSpPr/>
              <p:nvPr/>
            </p:nvSpPr>
            <p:spPr>
              <a:xfrm>
                <a:off x="4204" y="672"/>
                <a:ext cx="0" cy="240"/>
              </a:xfrm>
              <a:prstGeom prst="line">
                <a:avLst/>
              </a:prstGeom>
              <a:ln w="28575" cap="flat" cmpd="sng">
                <a:solidFill>
                  <a:srgbClr val="FFCC00"/>
                </a:solidFill>
                <a:prstDash val="solid"/>
                <a:headEnd type="none" w="med" len="med"/>
                <a:tailEnd type="none" w="med" len="med"/>
              </a:ln>
            </p:spPr>
          </p:sp>
          <p:sp>
            <p:nvSpPr>
              <p:cNvPr id="28723" name="Line 189"/>
              <p:cNvSpPr/>
              <p:nvPr/>
            </p:nvSpPr>
            <p:spPr>
              <a:xfrm>
                <a:off x="4684" y="1274"/>
                <a:ext cx="0" cy="226"/>
              </a:xfrm>
              <a:prstGeom prst="line">
                <a:avLst/>
              </a:prstGeom>
              <a:ln w="28575" cap="flat" cmpd="sng">
                <a:solidFill>
                  <a:srgbClr val="FFCC00"/>
                </a:solidFill>
                <a:prstDash val="solid"/>
                <a:headEnd type="none" w="med" len="med"/>
                <a:tailEnd type="none" w="med" len="med"/>
              </a:ln>
            </p:spPr>
          </p:sp>
          <p:sp>
            <p:nvSpPr>
              <p:cNvPr id="28724" name="Line 190"/>
              <p:cNvSpPr/>
              <p:nvPr/>
            </p:nvSpPr>
            <p:spPr>
              <a:xfrm>
                <a:off x="4684" y="672"/>
                <a:ext cx="0" cy="220"/>
              </a:xfrm>
              <a:prstGeom prst="line">
                <a:avLst/>
              </a:prstGeom>
              <a:ln w="28575" cap="flat" cmpd="sng">
                <a:solidFill>
                  <a:srgbClr val="FFCC00"/>
                </a:solidFill>
                <a:prstDash val="solid"/>
                <a:headEnd type="none" w="med" len="med"/>
                <a:tailEnd type="none" w="med" len="med"/>
              </a:ln>
            </p:spPr>
          </p:sp>
          <p:sp>
            <p:nvSpPr>
              <p:cNvPr id="28725" name="Line 191"/>
              <p:cNvSpPr/>
              <p:nvPr/>
            </p:nvSpPr>
            <p:spPr>
              <a:xfrm>
                <a:off x="3436" y="672"/>
                <a:ext cx="1248" cy="0"/>
              </a:xfrm>
              <a:prstGeom prst="line">
                <a:avLst/>
              </a:prstGeom>
              <a:ln w="28575" cap="flat" cmpd="sng">
                <a:solidFill>
                  <a:srgbClr val="FFCC00"/>
                </a:solidFill>
                <a:prstDash val="solid"/>
                <a:headEnd type="none" w="med" len="med"/>
                <a:tailEnd type="none" w="med" len="med"/>
              </a:ln>
            </p:spPr>
          </p:sp>
          <p:sp>
            <p:nvSpPr>
              <p:cNvPr id="28726" name="Line 192"/>
              <p:cNvSpPr/>
              <p:nvPr/>
            </p:nvSpPr>
            <p:spPr>
              <a:xfrm>
                <a:off x="3436" y="1500"/>
                <a:ext cx="1248" cy="0"/>
              </a:xfrm>
              <a:prstGeom prst="line">
                <a:avLst/>
              </a:prstGeom>
              <a:ln w="28575" cap="flat" cmpd="sng">
                <a:solidFill>
                  <a:srgbClr val="FFCC00"/>
                </a:solidFill>
                <a:prstDash val="solid"/>
                <a:headEnd type="none" w="med" len="med"/>
                <a:tailEnd type="none" w="med" len="med"/>
              </a:ln>
            </p:spPr>
          </p:sp>
          <p:sp>
            <p:nvSpPr>
              <p:cNvPr id="28727" name="Line 193"/>
              <p:cNvSpPr/>
              <p:nvPr/>
            </p:nvSpPr>
            <p:spPr>
              <a:xfrm>
                <a:off x="4138" y="708"/>
                <a:ext cx="0" cy="240"/>
              </a:xfrm>
              <a:prstGeom prst="line">
                <a:avLst/>
              </a:prstGeom>
              <a:ln w="38100" cap="flat" cmpd="sng">
                <a:solidFill>
                  <a:srgbClr val="00FFFF"/>
                </a:solidFill>
                <a:prstDash val="solid"/>
                <a:headEnd type="none" w="med" len="med"/>
                <a:tailEnd type="triangle" w="med" len="med"/>
              </a:ln>
            </p:spPr>
          </p:sp>
          <p:sp>
            <p:nvSpPr>
              <p:cNvPr id="28728" name="Line 194"/>
              <p:cNvSpPr/>
              <p:nvPr/>
            </p:nvSpPr>
            <p:spPr>
              <a:xfrm>
                <a:off x="4780" y="684"/>
                <a:ext cx="0" cy="240"/>
              </a:xfrm>
              <a:prstGeom prst="line">
                <a:avLst/>
              </a:prstGeom>
              <a:ln w="38100" cap="flat" cmpd="sng">
                <a:solidFill>
                  <a:srgbClr val="00FFFF"/>
                </a:solidFill>
                <a:prstDash val="solid"/>
                <a:headEnd type="none" w="med" len="med"/>
                <a:tailEnd type="triangle" w="med" len="med"/>
              </a:ln>
            </p:spPr>
          </p:sp>
          <p:sp>
            <p:nvSpPr>
              <p:cNvPr id="28729" name="Text Box 195"/>
              <p:cNvSpPr txBox="1"/>
              <p:nvPr/>
            </p:nvSpPr>
            <p:spPr>
              <a:xfrm>
                <a:off x="4182" y="720"/>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8730" name="Text Box 196"/>
              <p:cNvSpPr txBox="1"/>
              <p:nvPr/>
            </p:nvSpPr>
            <p:spPr>
              <a:xfrm>
                <a:off x="4513" y="1117"/>
                <a:ext cx="21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8731" name="Text Box 198"/>
              <p:cNvSpPr txBox="1"/>
              <p:nvPr/>
            </p:nvSpPr>
            <p:spPr>
              <a:xfrm>
                <a:off x="4758" y="602"/>
                <a:ext cx="23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8732" name="Text Box 199"/>
              <p:cNvSpPr txBox="1"/>
              <p:nvPr/>
            </p:nvSpPr>
            <p:spPr>
              <a:xfrm>
                <a:off x="3904" y="624"/>
                <a:ext cx="23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8733" name="Text Box 200"/>
              <p:cNvSpPr txBox="1"/>
              <p:nvPr/>
            </p:nvSpPr>
            <p:spPr>
              <a:xfrm>
                <a:off x="3912" y="950"/>
                <a:ext cx="29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8734" name="Text Box 201"/>
              <p:cNvSpPr txBox="1"/>
              <p:nvPr/>
            </p:nvSpPr>
            <p:spPr>
              <a:xfrm>
                <a:off x="4744" y="936"/>
                <a:ext cx="29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8735" name="Text Box 202"/>
              <p:cNvSpPr txBox="1"/>
              <p:nvPr/>
            </p:nvSpPr>
            <p:spPr>
              <a:xfrm>
                <a:off x="3292" y="950"/>
                <a:ext cx="22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endParaRPr lang="en-US" altLang="zh-CN" sz="2400" b="1" i="1" dirty="0">
                  <a:solidFill>
                    <a:schemeClr val="bg1"/>
                  </a:solidFill>
                  <a:latin typeface="Times New Roman" panose="02020603050405020304" pitchFamily="18" charset="0"/>
                </a:endParaRPr>
              </a:p>
            </p:txBody>
          </p:sp>
          <p:sp>
            <p:nvSpPr>
              <p:cNvPr id="28736" name="Text Box 203"/>
              <p:cNvSpPr txBox="1"/>
              <p:nvPr/>
            </p:nvSpPr>
            <p:spPr>
              <a:xfrm>
                <a:off x="3478" y="318"/>
                <a:ext cx="169"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endParaRPr lang="en-US" altLang="zh-CN" sz="2400" b="1" i="1" dirty="0">
                  <a:solidFill>
                    <a:schemeClr val="bg1"/>
                  </a:solidFill>
                  <a:latin typeface="Times New Roman" panose="02020603050405020304" pitchFamily="18" charset="0"/>
                </a:endParaRPr>
              </a:p>
            </p:txBody>
          </p:sp>
          <p:sp>
            <p:nvSpPr>
              <p:cNvPr id="28737" name="Line 204"/>
              <p:cNvSpPr/>
              <p:nvPr/>
            </p:nvSpPr>
            <p:spPr>
              <a:xfrm>
                <a:off x="3424" y="594"/>
                <a:ext cx="336" cy="0"/>
              </a:xfrm>
              <a:prstGeom prst="line">
                <a:avLst/>
              </a:prstGeom>
              <a:ln w="38100" cap="flat" cmpd="sng">
                <a:solidFill>
                  <a:srgbClr val="00FFFF"/>
                </a:solidFill>
                <a:prstDash val="solid"/>
                <a:headEnd type="none" w="med" len="med"/>
                <a:tailEnd type="triangle" w="med" len="med"/>
              </a:ln>
            </p:spPr>
          </p:sp>
          <p:grpSp>
            <p:nvGrpSpPr>
              <p:cNvPr id="28738" name="Group 205"/>
              <p:cNvGrpSpPr/>
              <p:nvPr/>
            </p:nvGrpSpPr>
            <p:grpSpPr>
              <a:xfrm rot="5400000">
                <a:off x="4518" y="1053"/>
                <a:ext cx="379" cy="57"/>
                <a:chOff x="1200" y="1584"/>
                <a:chExt cx="379" cy="45"/>
              </a:xfrm>
            </p:grpSpPr>
            <p:sp>
              <p:nvSpPr>
                <p:cNvPr id="28750" name="Arc 206"/>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8751" name="Arc 207"/>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8752" name="Arc 208"/>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8753" name="Arc 209"/>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8739" name="Oval 210"/>
              <p:cNvSpPr/>
              <p:nvPr/>
            </p:nvSpPr>
            <p:spPr>
              <a:xfrm>
                <a:off x="3380" y="647"/>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28740" name="Group 211"/>
              <p:cNvGrpSpPr/>
              <p:nvPr/>
            </p:nvGrpSpPr>
            <p:grpSpPr>
              <a:xfrm rot="5400000">
                <a:off x="4041" y="1074"/>
                <a:ext cx="379" cy="57"/>
                <a:chOff x="1200" y="1584"/>
                <a:chExt cx="379" cy="45"/>
              </a:xfrm>
            </p:grpSpPr>
            <p:sp>
              <p:nvSpPr>
                <p:cNvPr id="28746" name="Arc 212"/>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8747" name="Arc 213"/>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8748" name="Arc 214"/>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8749" name="Arc 215"/>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8741" name="Arc 216"/>
              <p:cNvSpPr/>
              <p:nvPr/>
            </p:nvSpPr>
            <p:spPr>
              <a:xfrm rot="-10800000" flipV="1">
                <a:off x="4199" y="472"/>
                <a:ext cx="195" cy="205"/>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28742" name="Text Box 217"/>
              <p:cNvSpPr txBox="1"/>
              <p:nvPr/>
            </p:nvSpPr>
            <p:spPr>
              <a:xfrm>
                <a:off x="3292" y="672"/>
                <a:ext cx="240"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8743" name="Text Box 218"/>
              <p:cNvSpPr txBox="1"/>
              <p:nvPr/>
            </p:nvSpPr>
            <p:spPr>
              <a:xfrm>
                <a:off x="3304" y="1212"/>
                <a:ext cx="240"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8744" name="Arc 219"/>
              <p:cNvSpPr/>
              <p:nvPr/>
            </p:nvSpPr>
            <p:spPr>
              <a:xfrm rot="10800000" flipH="1" flipV="1">
                <a:off x="4492" y="475"/>
                <a:ext cx="195" cy="205"/>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28745" name="Oval 220"/>
              <p:cNvSpPr/>
              <p:nvPr/>
            </p:nvSpPr>
            <p:spPr>
              <a:xfrm>
                <a:off x="3380" y="1470"/>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grpSp>
      <p:sp>
        <p:nvSpPr>
          <p:cNvPr id="85213" name="Rectangle 221"/>
          <p:cNvSpPr/>
          <p:nvPr/>
        </p:nvSpPr>
        <p:spPr>
          <a:xfrm>
            <a:off x="6018213" y="404813"/>
            <a:ext cx="2232025" cy="1800225"/>
          </a:xfrm>
          <a:prstGeom prst="rect">
            <a:avLst/>
          </a:prstGeom>
          <a:noFill/>
          <a:ln w="38100" cap="flat" cmpd="sng">
            <a:solidFill>
              <a:srgbClr val="66FF33"/>
            </a:solidFill>
            <a:prstDash val="dash"/>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85249" name="Line 257"/>
          <p:cNvSpPr/>
          <p:nvPr/>
        </p:nvSpPr>
        <p:spPr>
          <a:xfrm>
            <a:off x="6594475" y="2636838"/>
            <a:ext cx="0" cy="504825"/>
          </a:xfrm>
          <a:prstGeom prst="line">
            <a:avLst/>
          </a:prstGeom>
          <a:ln w="76200" cap="flat" cmpd="sng">
            <a:solidFill>
              <a:schemeClr val="accent1"/>
            </a:solidFill>
            <a:prstDash val="solid"/>
            <a:headEnd type="none" w="med" len="med"/>
            <a:tailEnd type="triangle" w="med" len="med"/>
          </a:ln>
        </p:spPr>
      </p:sp>
      <p:grpSp>
        <p:nvGrpSpPr>
          <p:cNvPr id="85251" name="Group 259"/>
          <p:cNvGrpSpPr/>
          <p:nvPr/>
        </p:nvGrpSpPr>
        <p:grpSpPr>
          <a:xfrm>
            <a:off x="5156200" y="3124200"/>
            <a:ext cx="3854450" cy="2233613"/>
            <a:chOff x="3248" y="1968"/>
            <a:chExt cx="2428" cy="1407"/>
          </a:xfrm>
        </p:grpSpPr>
        <p:grpSp>
          <p:nvGrpSpPr>
            <p:cNvPr id="28683" name="Group 222"/>
            <p:cNvGrpSpPr/>
            <p:nvPr/>
          </p:nvGrpSpPr>
          <p:grpSpPr>
            <a:xfrm>
              <a:off x="3248" y="1968"/>
              <a:ext cx="2428" cy="1407"/>
              <a:chOff x="431" y="1933"/>
              <a:chExt cx="2428" cy="1407"/>
            </a:xfrm>
          </p:grpSpPr>
          <p:sp>
            <p:nvSpPr>
              <p:cNvPr id="28685" name="Line 223"/>
              <p:cNvSpPr/>
              <p:nvPr/>
            </p:nvSpPr>
            <p:spPr>
              <a:xfrm>
                <a:off x="469" y="2387"/>
                <a:ext cx="328" cy="0"/>
              </a:xfrm>
              <a:prstGeom prst="line">
                <a:avLst/>
              </a:prstGeom>
              <a:ln w="38100" cap="flat" cmpd="sng">
                <a:solidFill>
                  <a:srgbClr val="FFCC00"/>
                </a:solidFill>
                <a:prstDash val="solid"/>
                <a:headEnd type="none" w="med" len="med"/>
                <a:tailEnd type="none" w="med" len="med"/>
              </a:ln>
            </p:spPr>
          </p:sp>
          <p:sp>
            <p:nvSpPr>
              <p:cNvPr id="28686" name="Line 224"/>
              <p:cNvSpPr/>
              <p:nvPr/>
            </p:nvSpPr>
            <p:spPr>
              <a:xfrm>
                <a:off x="1376" y="2432"/>
                <a:ext cx="0" cy="273"/>
              </a:xfrm>
              <a:prstGeom prst="line">
                <a:avLst/>
              </a:prstGeom>
              <a:ln w="38100" cap="flat" cmpd="sng">
                <a:solidFill>
                  <a:srgbClr val="00FFFF"/>
                </a:solidFill>
                <a:prstDash val="solid"/>
                <a:headEnd type="none" w="med" len="med"/>
                <a:tailEnd type="triangle" w="med" len="med"/>
              </a:ln>
            </p:spPr>
          </p:sp>
          <p:sp>
            <p:nvSpPr>
              <p:cNvPr id="28687" name="Line 225"/>
              <p:cNvSpPr/>
              <p:nvPr/>
            </p:nvSpPr>
            <p:spPr>
              <a:xfrm rot="5400000">
                <a:off x="1988" y="2545"/>
                <a:ext cx="227" cy="0"/>
              </a:xfrm>
              <a:prstGeom prst="line">
                <a:avLst/>
              </a:prstGeom>
              <a:ln w="38100" cap="flat" cmpd="sng">
                <a:solidFill>
                  <a:srgbClr val="00FFFF"/>
                </a:solidFill>
                <a:prstDash val="solid"/>
                <a:headEnd type="none" w="med" len="med"/>
                <a:tailEnd type="triangle" w="med" len="med"/>
              </a:ln>
            </p:spPr>
          </p:sp>
          <p:sp>
            <p:nvSpPr>
              <p:cNvPr id="28688" name="Text Box 226"/>
              <p:cNvSpPr txBox="1"/>
              <p:nvPr/>
            </p:nvSpPr>
            <p:spPr>
              <a:xfrm>
                <a:off x="469" y="2754"/>
                <a:ext cx="80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  </a:t>
                </a: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1</a:t>
                </a:r>
                <a:r>
                  <a:rPr lang="en-US" altLang="zh-CN" sz="2400" b="1" dirty="0">
                    <a:solidFill>
                      <a:schemeClr val="bg1"/>
                    </a:solidFill>
                    <a:latin typeface="Times New Roman" panose="02020603050405020304" pitchFamily="18" charset="0"/>
                  </a:rPr>
                  <a:t>+</a:t>
                </a:r>
                <a:r>
                  <a:rPr lang="en-US" altLang="zh-CN" sz="2400" b="1" i="1" dirty="0">
                    <a:solidFill>
                      <a:schemeClr val="bg1"/>
                    </a:solidFill>
                    <a:latin typeface="Times New Roman" panose="02020603050405020304" pitchFamily="18" charset="0"/>
                  </a:rPr>
                  <a:t>M</a:t>
                </a: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8689" name="Line 227"/>
              <p:cNvSpPr/>
              <p:nvPr/>
            </p:nvSpPr>
            <p:spPr>
              <a:xfrm>
                <a:off x="514" y="2296"/>
                <a:ext cx="212" cy="0"/>
              </a:xfrm>
              <a:prstGeom prst="line">
                <a:avLst/>
              </a:prstGeom>
              <a:ln w="38100" cap="flat" cmpd="sng">
                <a:solidFill>
                  <a:srgbClr val="00FFFF"/>
                </a:solidFill>
                <a:prstDash val="solid"/>
                <a:headEnd type="none" w="med" len="med"/>
                <a:tailEnd type="triangle" w="med" len="med"/>
              </a:ln>
            </p:spPr>
          </p:sp>
          <p:sp>
            <p:nvSpPr>
              <p:cNvPr id="28690" name="Oval 228"/>
              <p:cNvSpPr/>
              <p:nvPr/>
            </p:nvSpPr>
            <p:spPr>
              <a:xfrm>
                <a:off x="431" y="2387"/>
                <a:ext cx="38" cy="33"/>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28691" name="Object 229"/>
              <p:cNvGraphicFramePr>
                <a:graphicFrameLocks noChangeAspect="1"/>
              </p:cNvGraphicFramePr>
              <p:nvPr/>
            </p:nvGraphicFramePr>
            <p:xfrm>
              <a:off x="559" y="1933"/>
              <a:ext cx="202" cy="361"/>
            </p:xfrm>
            <a:graphic>
              <a:graphicData uri="http://schemas.openxmlformats.org/presentationml/2006/ole">
                <mc:AlternateContent xmlns:mc="http://schemas.openxmlformats.org/markup-compatibility/2006">
                  <mc:Choice xmlns:v="urn:schemas-microsoft-com:vml" Requires="v">
                    <p:oleObj spid="_x0000_s3181" name="" r:id="rId7" imgW="107315" imgH="252730" progId="Equation.3">
                      <p:embed/>
                    </p:oleObj>
                  </mc:Choice>
                  <mc:Fallback>
                    <p:oleObj name="" r:id="rId7" imgW="107315" imgH="252730" progId="Equation.3">
                      <p:embed/>
                      <p:pic>
                        <p:nvPicPr>
                          <p:cNvPr id="0" name="图片 3180"/>
                          <p:cNvPicPr/>
                          <p:nvPr/>
                        </p:nvPicPr>
                        <p:blipFill>
                          <a:blip r:embed="rId8">
                            <a:clrChange>
                              <a:clrFrom>
                                <a:srgbClr val="000000"/>
                              </a:clrFrom>
                              <a:clrTo>
                                <a:srgbClr val="FFFFFF"/>
                              </a:clrTo>
                            </a:clrChange>
                          </a:blip>
                          <a:stretch>
                            <a:fillRect/>
                          </a:stretch>
                        </p:blipFill>
                        <p:spPr>
                          <a:xfrm>
                            <a:off x="559" y="1933"/>
                            <a:ext cx="202" cy="361"/>
                          </a:xfrm>
                          <a:prstGeom prst="rect">
                            <a:avLst/>
                          </a:prstGeom>
                          <a:noFill/>
                          <a:ln w="38100">
                            <a:noFill/>
                            <a:miter/>
                          </a:ln>
                        </p:spPr>
                      </p:pic>
                    </p:oleObj>
                  </mc:Fallback>
                </mc:AlternateContent>
              </a:graphicData>
            </a:graphic>
          </p:graphicFrame>
          <p:graphicFrame>
            <p:nvGraphicFramePr>
              <p:cNvPr id="28692" name="Object 230"/>
              <p:cNvGraphicFramePr>
                <a:graphicFrameLocks noChangeAspect="1"/>
              </p:cNvGraphicFramePr>
              <p:nvPr/>
            </p:nvGraphicFramePr>
            <p:xfrm>
              <a:off x="1512" y="2432"/>
              <a:ext cx="240" cy="324"/>
            </p:xfrm>
            <a:graphic>
              <a:graphicData uri="http://schemas.openxmlformats.org/presentationml/2006/ole">
                <mc:AlternateContent xmlns:mc="http://schemas.openxmlformats.org/markup-compatibility/2006">
                  <mc:Choice xmlns:v="urn:schemas-microsoft-com:vml" Requires="v">
                    <p:oleObj spid="_x0000_s3182" name="" r:id="rId9" imgW="165100" imgH="262890" progId="Equation.3">
                      <p:embed/>
                    </p:oleObj>
                  </mc:Choice>
                  <mc:Fallback>
                    <p:oleObj name="" r:id="rId9" imgW="165100" imgH="262890" progId="Equation.3">
                      <p:embed/>
                      <p:pic>
                        <p:nvPicPr>
                          <p:cNvPr id="0" name="图片 3181"/>
                          <p:cNvPicPr/>
                          <p:nvPr/>
                        </p:nvPicPr>
                        <p:blipFill>
                          <a:blip r:embed="rId10">
                            <a:clrChange>
                              <a:clrFrom>
                                <a:srgbClr val="000000"/>
                              </a:clrFrom>
                              <a:clrTo>
                                <a:srgbClr val="FFFFFF"/>
                              </a:clrTo>
                            </a:clrChange>
                          </a:blip>
                          <a:stretch>
                            <a:fillRect/>
                          </a:stretch>
                        </p:blipFill>
                        <p:spPr>
                          <a:xfrm>
                            <a:off x="1512" y="2432"/>
                            <a:ext cx="240" cy="324"/>
                          </a:xfrm>
                          <a:prstGeom prst="rect">
                            <a:avLst/>
                          </a:prstGeom>
                          <a:noFill/>
                          <a:ln w="38100">
                            <a:noFill/>
                            <a:miter/>
                          </a:ln>
                        </p:spPr>
                      </p:pic>
                    </p:oleObj>
                  </mc:Fallback>
                </mc:AlternateContent>
              </a:graphicData>
            </a:graphic>
          </p:graphicFrame>
          <p:graphicFrame>
            <p:nvGraphicFramePr>
              <p:cNvPr id="28693" name="Object 231"/>
              <p:cNvGraphicFramePr>
                <a:graphicFrameLocks noChangeAspect="1"/>
              </p:cNvGraphicFramePr>
              <p:nvPr/>
            </p:nvGraphicFramePr>
            <p:xfrm>
              <a:off x="1830" y="2387"/>
              <a:ext cx="292" cy="363"/>
            </p:xfrm>
            <a:graphic>
              <a:graphicData uri="http://schemas.openxmlformats.org/presentationml/2006/ole">
                <mc:AlternateContent xmlns:mc="http://schemas.openxmlformats.org/markup-compatibility/2006">
                  <mc:Choice xmlns:v="urn:schemas-microsoft-com:vml" Requires="v">
                    <p:oleObj spid="_x0000_s3183" name="" r:id="rId11" imgW="175260" imgH="262890" progId="Equation.3">
                      <p:embed/>
                    </p:oleObj>
                  </mc:Choice>
                  <mc:Fallback>
                    <p:oleObj name="" r:id="rId11" imgW="175260" imgH="262890" progId="Equation.3">
                      <p:embed/>
                      <p:pic>
                        <p:nvPicPr>
                          <p:cNvPr id="0" name="图片 3182"/>
                          <p:cNvPicPr/>
                          <p:nvPr/>
                        </p:nvPicPr>
                        <p:blipFill>
                          <a:blip r:embed="rId12">
                            <a:clrChange>
                              <a:clrFrom>
                                <a:srgbClr val="000000"/>
                              </a:clrFrom>
                              <a:clrTo>
                                <a:srgbClr val="FFFFFF"/>
                              </a:clrTo>
                            </a:clrChange>
                          </a:blip>
                          <a:stretch>
                            <a:fillRect/>
                          </a:stretch>
                        </p:blipFill>
                        <p:spPr>
                          <a:xfrm>
                            <a:off x="1830" y="2387"/>
                            <a:ext cx="292" cy="363"/>
                          </a:xfrm>
                          <a:prstGeom prst="rect">
                            <a:avLst/>
                          </a:prstGeom>
                          <a:noFill/>
                          <a:ln w="38100">
                            <a:noFill/>
                            <a:miter/>
                          </a:ln>
                        </p:spPr>
                      </p:pic>
                    </p:oleObj>
                  </mc:Fallback>
                </mc:AlternateContent>
              </a:graphicData>
            </a:graphic>
          </p:graphicFrame>
          <p:sp>
            <p:nvSpPr>
              <p:cNvPr id="28694" name="Text Box 232"/>
              <p:cNvSpPr txBox="1"/>
              <p:nvPr/>
            </p:nvSpPr>
            <p:spPr>
              <a:xfrm>
                <a:off x="741" y="2341"/>
                <a:ext cx="58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   M</a:t>
                </a:r>
                <a:endParaRPr lang="en-US" altLang="zh-CN" sz="2400" b="1" dirty="0">
                  <a:solidFill>
                    <a:schemeClr val="bg1"/>
                  </a:solidFill>
                  <a:latin typeface="Times New Roman" panose="02020603050405020304" pitchFamily="18" charset="0"/>
                </a:endParaRPr>
              </a:p>
            </p:txBody>
          </p:sp>
          <p:sp>
            <p:nvSpPr>
              <p:cNvPr id="28695" name="Text Box 233"/>
              <p:cNvSpPr txBox="1"/>
              <p:nvPr/>
            </p:nvSpPr>
            <p:spPr>
              <a:xfrm>
                <a:off x="2154" y="2844"/>
                <a:ext cx="70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2</a:t>
                </a:r>
                <a:r>
                  <a:rPr lang="en-US" altLang="zh-CN" sz="2400" b="1" dirty="0">
                    <a:solidFill>
                      <a:schemeClr val="bg1"/>
                    </a:solidFill>
                    <a:latin typeface="Times New Roman" panose="02020603050405020304" pitchFamily="18" charset="0"/>
                  </a:rPr>
                  <a:t>+</a:t>
                </a:r>
                <a:r>
                  <a:rPr lang="en-US" altLang="zh-CN" sz="2400" b="1" i="1" dirty="0">
                    <a:solidFill>
                      <a:schemeClr val="bg1"/>
                    </a:solidFill>
                    <a:latin typeface="Times New Roman" panose="02020603050405020304" pitchFamily="18" charset="0"/>
                  </a:rPr>
                  <a:t>M</a:t>
                </a: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pSp>
            <p:nvGrpSpPr>
              <p:cNvPr id="28696" name="Group 234"/>
              <p:cNvGrpSpPr/>
              <p:nvPr/>
            </p:nvGrpSpPr>
            <p:grpSpPr>
              <a:xfrm rot="5400000">
                <a:off x="1988" y="2818"/>
                <a:ext cx="363" cy="45"/>
                <a:chOff x="1200" y="1584"/>
                <a:chExt cx="379" cy="45"/>
              </a:xfrm>
            </p:grpSpPr>
            <p:sp>
              <p:nvSpPr>
                <p:cNvPr id="28715" name="Arc 235"/>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8716" name="Arc 236"/>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8717" name="Arc 237"/>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8718" name="Arc 238"/>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28697" name="Group 239"/>
              <p:cNvGrpSpPr/>
              <p:nvPr/>
            </p:nvGrpSpPr>
            <p:grpSpPr>
              <a:xfrm rot="5400000">
                <a:off x="1308" y="2863"/>
                <a:ext cx="362" cy="45"/>
                <a:chOff x="1200" y="1584"/>
                <a:chExt cx="379" cy="45"/>
              </a:xfrm>
            </p:grpSpPr>
            <p:sp>
              <p:nvSpPr>
                <p:cNvPr id="28711" name="Arc 240"/>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8712" name="Arc 241"/>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8713" name="Arc 242"/>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8714" name="Arc 243"/>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28698" name="Group 244"/>
              <p:cNvGrpSpPr/>
              <p:nvPr/>
            </p:nvGrpSpPr>
            <p:grpSpPr>
              <a:xfrm>
                <a:off x="809" y="2319"/>
                <a:ext cx="340" cy="68"/>
                <a:chOff x="1200" y="1584"/>
                <a:chExt cx="379" cy="45"/>
              </a:xfrm>
            </p:grpSpPr>
            <p:sp>
              <p:nvSpPr>
                <p:cNvPr id="28707" name="Arc 245"/>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8708" name="Arc 246"/>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8709" name="Arc 247"/>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8710" name="Arc 248"/>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8699" name="Line 249"/>
              <p:cNvSpPr/>
              <p:nvPr/>
            </p:nvSpPr>
            <p:spPr>
              <a:xfrm>
                <a:off x="1466" y="2388"/>
                <a:ext cx="681" cy="0"/>
              </a:xfrm>
              <a:prstGeom prst="line">
                <a:avLst/>
              </a:prstGeom>
              <a:ln w="28575" cap="flat" cmpd="sng">
                <a:solidFill>
                  <a:srgbClr val="FFCC00"/>
                </a:solidFill>
                <a:prstDash val="solid"/>
                <a:headEnd type="none" w="med" len="med"/>
                <a:tailEnd type="none" w="med" len="med"/>
              </a:ln>
            </p:spPr>
          </p:sp>
          <p:sp>
            <p:nvSpPr>
              <p:cNvPr id="28700" name="Line 250"/>
              <p:cNvSpPr/>
              <p:nvPr/>
            </p:nvSpPr>
            <p:spPr>
              <a:xfrm>
                <a:off x="1466" y="2388"/>
                <a:ext cx="0" cy="317"/>
              </a:xfrm>
              <a:prstGeom prst="line">
                <a:avLst/>
              </a:prstGeom>
              <a:ln w="28575" cap="flat" cmpd="sng">
                <a:solidFill>
                  <a:srgbClr val="FFCC00"/>
                </a:solidFill>
                <a:prstDash val="solid"/>
                <a:headEnd type="none" w="med" len="med"/>
                <a:tailEnd type="none" w="med" len="med"/>
              </a:ln>
            </p:spPr>
          </p:sp>
          <p:sp>
            <p:nvSpPr>
              <p:cNvPr id="28701" name="Line 251"/>
              <p:cNvSpPr/>
              <p:nvPr/>
            </p:nvSpPr>
            <p:spPr>
              <a:xfrm>
                <a:off x="2147" y="2388"/>
                <a:ext cx="0" cy="272"/>
              </a:xfrm>
              <a:prstGeom prst="line">
                <a:avLst/>
              </a:prstGeom>
              <a:ln w="28575" cap="flat" cmpd="sng">
                <a:solidFill>
                  <a:srgbClr val="FFCC00"/>
                </a:solidFill>
                <a:prstDash val="solid"/>
                <a:headEnd type="none" w="med" len="med"/>
                <a:tailEnd type="none" w="med" len="med"/>
              </a:ln>
            </p:spPr>
          </p:sp>
          <p:sp>
            <p:nvSpPr>
              <p:cNvPr id="28702" name="Line 252"/>
              <p:cNvSpPr/>
              <p:nvPr/>
            </p:nvSpPr>
            <p:spPr>
              <a:xfrm>
                <a:off x="1467" y="3067"/>
                <a:ext cx="0" cy="272"/>
              </a:xfrm>
              <a:prstGeom prst="line">
                <a:avLst/>
              </a:prstGeom>
              <a:ln w="28575" cap="flat" cmpd="sng">
                <a:solidFill>
                  <a:srgbClr val="FFCC00"/>
                </a:solidFill>
                <a:prstDash val="solid"/>
                <a:headEnd type="none" w="med" len="med"/>
                <a:tailEnd type="none" w="med" len="med"/>
              </a:ln>
            </p:spPr>
          </p:sp>
          <p:sp>
            <p:nvSpPr>
              <p:cNvPr id="28703" name="Line 253"/>
              <p:cNvSpPr/>
              <p:nvPr/>
            </p:nvSpPr>
            <p:spPr>
              <a:xfrm>
                <a:off x="2147" y="3022"/>
                <a:ext cx="0" cy="317"/>
              </a:xfrm>
              <a:prstGeom prst="line">
                <a:avLst/>
              </a:prstGeom>
              <a:ln w="28575" cap="flat" cmpd="sng">
                <a:solidFill>
                  <a:srgbClr val="FFCC00"/>
                </a:solidFill>
                <a:prstDash val="solid"/>
                <a:headEnd type="none" w="med" len="med"/>
                <a:tailEnd type="none" w="med" len="med"/>
              </a:ln>
            </p:spPr>
          </p:sp>
          <p:sp>
            <p:nvSpPr>
              <p:cNvPr id="28704" name="Line 254"/>
              <p:cNvSpPr/>
              <p:nvPr/>
            </p:nvSpPr>
            <p:spPr>
              <a:xfrm>
                <a:off x="559" y="3340"/>
                <a:ext cx="1589" cy="0"/>
              </a:xfrm>
              <a:prstGeom prst="line">
                <a:avLst/>
              </a:prstGeom>
              <a:ln w="28575" cap="flat" cmpd="sng">
                <a:solidFill>
                  <a:srgbClr val="FFCC00"/>
                </a:solidFill>
                <a:prstDash val="solid"/>
                <a:headEnd type="none" w="med" len="med"/>
                <a:tailEnd type="none" w="med" len="med"/>
              </a:ln>
            </p:spPr>
          </p:sp>
          <p:sp>
            <p:nvSpPr>
              <p:cNvPr id="28705" name="Line 255"/>
              <p:cNvSpPr/>
              <p:nvPr/>
            </p:nvSpPr>
            <p:spPr>
              <a:xfrm>
                <a:off x="1149" y="2387"/>
                <a:ext cx="318" cy="0"/>
              </a:xfrm>
              <a:prstGeom prst="line">
                <a:avLst/>
              </a:prstGeom>
              <a:ln w="28575" cap="flat" cmpd="sng">
                <a:solidFill>
                  <a:srgbClr val="FFCC00"/>
                </a:solidFill>
                <a:prstDash val="solid"/>
                <a:headEnd type="none" w="med" len="med"/>
                <a:tailEnd type="none" w="med" len="med"/>
              </a:ln>
            </p:spPr>
          </p:sp>
          <p:sp>
            <p:nvSpPr>
              <p:cNvPr id="28706" name="Oval 256"/>
              <p:cNvSpPr/>
              <p:nvPr/>
            </p:nvSpPr>
            <p:spPr>
              <a:xfrm>
                <a:off x="514" y="3294"/>
                <a:ext cx="45" cy="45"/>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sp>
          <p:nvSpPr>
            <p:cNvPr id="28684" name="Rectangle 258"/>
            <p:cNvSpPr/>
            <p:nvPr/>
          </p:nvSpPr>
          <p:spPr>
            <a:xfrm>
              <a:off x="3515" y="2341"/>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chemeClr val="bg1"/>
                  </a:solidFill>
                  <a:ea typeface="仿宋_GB2312" pitchFamily="49" charset="-122"/>
                </a:rPr>
                <a:t>－</a:t>
              </a:r>
              <a:endParaRPr lang="zh-CN" altLang="en-US" sz="2400" b="1" dirty="0">
                <a:solidFill>
                  <a:schemeClr val="bg1"/>
                </a:solidFill>
                <a:ea typeface="仿宋_GB2312" pitchFamily="49" charset="-122"/>
              </a:endParaRPr>
            </a:p>
          </p:txBody>
        </p:sp>
      </p:grpSp>
      <p:sp>
        <p:nvSpPr>
          <p:cNvPr id="28682" name="Text Box 264"/>
          <p:cNvSpPr txBox="1"/>
          <p:nvPr/>
        </p:nvSpPr>
        <p:spPr>
          <a:xfrm>
            <a:off x="179388" y="333375"/>
            <a:ext cx="504825" cy="822325"/>
          </a:xfrm>
          <a:prstGeom prst="rect">
            <a:avLst/>
          </a:prstGeom>
          <a:solidFill>
            <a:srgbClr val="990033"/>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chemeClr val="bg1"/>
                </a:solidFill>
                <a:ea typeface="仿宋_GB2312" pitchFamily="49" charset="-122"/>
              </a:rPr>
              <a:t>例题</a:t>
            </a:r>
            <a:endParaRPr lang="zh-CN" altLang="en-US" sz="2400" b="1" dirty="0">
              <a:solidFill>
                <a:schemeClr val="bg1"/>
              </a:solidFill>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4994"/>
                                        </p:tgtEl>
                                        <p:attrNameLst>
                                          <p:attrName>style.visibility</p:attrName>
                                        </p:attrNameLst>
                                      </p:cBhvr>
                                      <p:to>
                                        <p:strVal val="visible"/>
                                      </p:to>
                                    </p:set>
                                    <p:animEffect transition="in" filter="wipe(left)">
                                      <p:cBhvr>
                                        <p:cTn id="7" dur="2000"/>
                                        <p:tgtEl>
                                          <p:spTgt spid="8499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85029"/>
                                        </p:tgtEl>
                                        <p:attrNameLst>
                                          <p:attrName>style.visibility</p:attrName>
                                        </p:attrNameLst>
                                      </p:cBhvr>
                                      <p:to>
                                        <p:strVal val="visible"/>
                                      </p:to>
                                    </p:set>
                                    <p:anim calcmode="lin" valueType="num">
                                      <p:cBhvr>
                                        <p:cTn id="12" dur="1000" fill="hold"/>
                                        <p:tgtEl>
                                          <p:spTgt spid="85029"/>
                                        </p:tgtEl>
                                        <p:attrNameLst>
                                          <p:attrName>ppt_w</p:attrName>
                                        </p:attrNameLst>
                                      </p:cBhvr>
                                      <p:tavLst>
                                        <p:tav tm="0">
                                          <p:val>
                                            <p:fltVal val="0.000000"/>
                                          </p:val>
                                        </p:tav>
                                        <p:tav tm="100000">
                                          <p:val>
                                            <p:strVal val="#ppt_w"/>
                                          </p:val>
                                        </p:tav>
                                      </p:tavLst>
                                    </p:anim>
                                    <p:anim calcmode="lin" valueType="num">
                                      <p:cBhvr>
                                        <p:cTn id="13" dur="1000" fill="hold"/>
                                        <p:tgtEl>
                                          <p:spTgt spid="85029"/>
                                        </p:tgtEl>
                                        <p:attrNameLst>
                                          <p:attrName>ppt_h</p:attrName>
                                        </p:attrNameLst>
                                      </p:cBhvr>
                                      <p:tavLst>
                                        <p:tav tm="0">
                                          <p:val>
                                            <p:fltVal val="0.00000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nodeType="clickEffect">
                                  <p:stCondLst>
                                    <p:cond delay="0"/>
                                  </p:stCondLst>
                                  <p:childTnLst>
                                    <p:set>
                                      <p:cBhvr>
                                        <p:cTn id="17" dur="1" fill="hold">
                                          <p:stCondLst>
                                            <p:cond delay="0"/>
                                          </p:stCondLst>
                                        </p:cTn>
                                        <p:tgtEl>
                                          <p:spTgt spid="85141"/>
                                        </p:tgtEl>
                                        <p:attrNameLst>
                                          <p:attrName>style.visibility</p:attrName>
                                        </p:attrNameLst>
                                      </p:cBhvr>
                                      <p:to>
                                        <p:strVal val="visible"/>
                                      </p:to>
                                    </p:set>
                                    <p:animEffect transition="in" filter="slide(fromTop)">
                                      <p:cBhvr>
                                        <p:cTn id="18" dur="500"/>
                                        <p:tgtEl>
                                          <p:spTgt spid="85141"/>
                                        </p:tgtEl>
                                      </p:cBhvr>
                                    </p:animEffect>
                                  </p:childTnLst>
                                </p:cTn>
                              </p:par>
                            </p:childTnLst>
                          </p:cTn>
                        </p:par>
                        <p:par>
                          <p:cTn id="19" fill="hold">
                            <p:stCondLst>
                              <p:cond delay="500"/>
                            </p:stCondLst>
                            <p:childTnLst>
                              <p:par>
                                <p:cTn id="20" presetID="23" presetClass="entr" presetSubtype="16" fill="hold" nodeType="afterEffect">
                                  <p:stCondLst>
                                    <p:cond delay="0"/>
                                  </p:stCondLst>
                                  <p:childTnLst>
                                    <p:set>
                                      <p:cBhvr>
                                        <p:cTn id="21" dur="1" fill="hold">
                                          <p:stCondLst>
                                            <p:cond delay="0"/>
                                          </p:stCondLst>
                                        </p:cTn>
                                        <p:tgtEl>
                                          <p:spTgt spid="85076"/>
                                        </p:tgtEl>
                                        <p:attrNameLst>
                                          <p:attrName>style.visibility</p:attrName>
                                        </p:attrNameLst>
                                      </p:cBhvr>
                                      <p:to>
                                        <p:strVal val="visible"/>
                                      </p:to>
                                    </p:set>
                                    <p:anim calcmode="lin" valueType="num">
                                      <p:cBhvr>
                                        <p:cTn id="22" dur="1000" fill="hold"/>
                                        <p:tgtEl>
                                          <p:spTgt spid="85076"/>
                                        </p:tgtEl>
                                        <p:attrNameLst>
                                          <p:attrName>ppt_w</p:attrName>
                                        </p:attrNameLst>
                                      </p:cBhvr>
                                      <p:tavLst>
                                        <p:tav tm="0">
                                          <p:val>
                                            <p:fltVal val="0.000000"/>
                                          </p:val>
                                        </p:tav>
                                        <p:tav tm="100000">
                                          <p:val>
                                            <p:strVal val="#ppt_w"/>
                                          </p:val>
                                        </p:tav>
                                      </p:tavLst>
                                    </p:anim>
                                    <p:anim calcmode="lin" valueType="num">
                                      <p:cBhvr>
                                        <p:cTn id="23" dur="1000" fill="hold"/>
                                        <p:tgtEl>
                                          <p:spTgt spid="85076"/>
                                        </p:tgtEl>
                                        <p:attrNameLst>
                                          <p:attrName>ppt_h</p:attrName>
                                        </p:attrNameLst>
                                      </p:cBhvr>
                                      <p:tavLst>
                                        <p:tav tm="0">
                                          <p:val>
                                            <p:fltVal val="0.00000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85255"/>
                                        </p:tgtEl>
                                        <p:attrNameLst>
                                          <p:attrName>style.visibility</p:attrName>
                                        </p:attrNameLst>
                                      </p:cBhvr>
                                      <p:to>
                                        <p:strVal val="visible"/>
                                      </p:to>
                                    </p:set>
                                    <p:animEffect transition="in" filter="box(in)">
                                      <p:cBhvr>
                                        <p:cTn id="28" dur="500"/>
                                        <p:tgtEl>
                                          <p:spTgt spid="85255"/>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85213"/>
                                        </p:tgtEl>
                                        <p:attrNameLst>
                                          <p:attrName>style.visibility</p:attrName>
                                        </p:attrNameLst>
                                      </p:cBhvr>
                                      <p:to>
                                        <p:strVal val="visible"/>
                                      </p:to>
                                    </p:set>
                                    <p:anim calcmode="lin" valueType="num">
                                      <p:cBhvr>
                                        <p:cTn id="33" dur="500" fill="hold"/>
                                        <p:tgtEl>
                                          <p:spTgt spid="85213"/>
                                        </p:tgtEl>
                                        <p:attrNameLst>
                                          <p:attrName>ppt_w</p:attrName>
                                        </p:attrNameLst>
                                      </p:cBhvr>
                                      <p:tavLst>
                                        <p:tav tm="0">
                                          <p:val>
                                            <p:fltVal val="0.000000"/>
                                          </p:val>
                                        </p:tav>
                                        <p:tav tm="100000">
                                          <p:val>
                                            <p:strVal val="#ppt_w"/>
                                          </p:val>
                                        </p:tav>
                                      </p:tavLst>
                                    </p:anim>
                                    <p:anim calcmode="lin" valueType="num">
                                      <p:cBhvr>
                                        <p:cTn id="34" dur="500" fill="hold"/>
                                        <p:tgtEl>
                                          <p:spTgt spid="85213"/>
                                        </p:tgtEl>
                                        <p:attrNameLst>
                                          <p:attrName>ppt_h</p:attrName>
                                        </p:attrNameLst>
                                      </p:cBhvr>
                                      <p:tavLst>
                                        <p:tav tm="0">
                                          <p:val>
                                            <p:fltVal val="0.00000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85249"/>
                                        </p:tgtEl>
                                        <p:attrNameLst>
                                          <p:attrName>style.visibility</p:attrName>
                                        </p:attrNameLst>
                                      </p:cBhvr>
                                      <p:to>
                                        <p:strVal val="visible"/>
                                      </p:to>
                                    </p:set>
                                    <p:animEffect transition="in" filter="box(in)">
                                      <p:cBhvr>
                                        <p:cTn id="39" dur="500"/>
                                        <p:tgtEl>
                                          <p:spTgt spid="85249"/>
                                        </p:tgtEl>
                                      </p:cBhvr>
                                    </p:animEffect>
                                  </p:childTnLst>
                                </p:cTn>
                              </p:par>
                            </p:childTnLst>
                          </p:cTn>
                        </p:par>
                        <p:par>
                          <p:cTn id="40" fill="hold">
                            <p:stCondLst>
                              <p:cond delay="500"/>
                            </p:stCondLst>
                            <p:childTnLst>
                              <p:par>
                                <p:cTn id="41" presetID="23" presetClass="entr" presetSubtype="16" fill="hold" nodeType="afterEffect">
                                  <p:stCondLst>
                                    <p:cond delay="0"/>
                                  </p:stCondLst>
                                  <p:childTnLst>
                                    <p:set>
                                      <p:cBhvr>
                                        <p:cTn id="42" dur="1" fill="hold">
                                          <p:stCondLst>
                                            <p:cond delay="0"/>
                                          </p:stCondLst>
                                        </p:cTn>
                                        <p:tgtEl>
                                          <p:spTgt spid="85251"/>
                                        </p:tgtEl>
                                        <p:attrNameLst>
                                          <p:attrName>style.visibility</p:attrName>
                                        </p:attrNameLst>
                                      </p:cBhvr>
                                      <p:to>
                                        <p:strVal val="visible"/>
                                      </p:to>
                                    </p:set>
                                    <p:anim calcmode="lin" valueType="num">
                                      <p:cBhvr>
                                        <p:cTn id="43" dur="500" fill="hold"/>
                                        <p:tgtEl>
                                          <p:spTgt spid="85251"/>
                                        </p:tgtEl>
                                        <p:attrNameLst>
                                          <p:attrName>ppt_w</p:attrName>
                                        </p:attrNameLst>
                                      </p:cBhvr>
                                      <p:tavLst>
                                        <p:tav tm="0">
                                          <p:val>
                                            <p:fltVal val="0.000000"/>
                                          </p:val>
                                        </p:tav>
                                        <p:tav tm="100000">
                                          <p:val>
                                            <p:strVal val="#ppt_w"/>
                                          </p:val>
                                        </p:tav>
                                      </p:tavLst>
                                    </p:anim>
                                    <p:anim calcmode="lin" valueType="num">
                                      <p:cBhvr>
                                        <p:cTn id="44" dur="500" fill="hold"/>
                                        <p:tgtEl>
                                          <p:spTgt spid="85251"/>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29" grpId="0" animBg="1"/>
      <p:bldP spid="852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684" name="Group 132"/>
          <p:cNvGrpSpPr/>
          <p:nvPr/>
        </p:nvGrpSpPr>
        <p:grpSpPr>
          <a:xfrm>
            <a:off x="503238" y="1268413"/>
            <a:ext cx="3405187" cy="2376487"/>
            <a:chOff x="3107" y="164"/>
            <a:chExt cx="2145" cy="1497"/>
          </a:xfrm>
        </p:grpSpPr>
        <p:sp>
          <p:nvSpPr>
            <p:cNvPr id="29741" name="Line 84"/>
            <p:cNvSpPr/>
            <p:nvPr/>
          </p:nvSpPr>
          <p:spPr>
            <a:xfrm flipH="1">
              <a:off x="4014" y="1201"/>
              <a:ext cx="5" cy="415"/>
            </a:xfrm>
            <a:prstGeom prst="line">
              <a:avLst/>
            </a:prstGeom>
            <a:ln w="28575" cap="flat" cmpd="sng">
              <a:solidFill>
                <a:srgbClr val="FFCC00"/>
              </a:solidFill>
              <a:prstDash val="solid"/>
              <a:headEnd type="none" w="med" len="med"/>
              <a:tailEnd type="none" w="med" len="med"/>
            </a:ln>
          </p:spPr>
        </p:sp>
        <p:sp>
          <p:nvSpPr>
            <p:cNvPr id="29742" name="Line 85"/>
            <p:cNvSpPr/>
            <p:nvPr/>
          </p:nvSpPr>
          <p:spPr>
            <a:xfrm>
              <a:off x="4019" y="581"/>
              <a:ext cx="0" cy="240"/>
            </a:xfrm>
            <a:prstGeom prst="line">
              <a:avLst/>
            </a:prstGeom>
            <a:ln w="28575" cap="flat" cmpd="sng">
              <a:solidFill>
                <a:srgbClr val="FFCC00"/>
              </a:solidFill>
              <a:prstDash val="solid"/>
              <a:headEnd type="none" w="med" len="med"/>
              <a:tailEnd type="none" w="med" len="med"/>
            </a:ln>
          </p:spPr>
        </p:sp>
        <p:sp>
          <p:nvSpPr>
            <p:cNvPr id="29743" name="Line 87"/>
            <p:cNvSpPr/>
            <p:nvPr/>
          </p:nvSpPr>
          <p:spPr>
            <a:xfrm>
              <a:off x="4499" y="581"/>
              <a:ext cx="0" cy="220"/>
            </a:xfrm>
            <a:prstGeom prst="line">
              <a:avLst/>
            </a:prstGeom>
            <a:ln w="28575" cap="flat" cmpd="sng">
              <a:solidFill>
                <a:srgbClr val="FFCC00"/>
              </a:solidFill>
              <a:prstDash val="solid"/>
              <a:headEnd type="none" w="med" len="med"/>
              <a:tailEnd type="none" w="med" len="med"/>
            </a:ln>
          </p:spPr>
        </p:sp>
        <p:sp>
          <p:nvSpPr>
            <p:cNvPr id="29744" name="Text Box 92"/>
            <p:cNvSpPr txBox="1"/>
            <p:nvPr/>
          </p:nvSpPr>
          <p:spPr>
            <a:xfrm>
              <a:off x="3997" y="629"/>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9745" name="Text Box 93"/>
            <p:cNvSpPr txBox="1"/>
            <p:nvPr/>
          </p:nvSpPr>
          <p:spPr>
            <a:xfrm>
              <a:off x="4307" y="617"/>
              <a:ext cx="21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9746" name="Text Box 94"/>
            <p:cNvSpPr txBox="1"/>
            <p:nvPr/>
          </p:nvSpPr>
          <p:spPr>
            <a:xfrm>
              <a:off x="4115" y="209"/>
              <a:ext cx="28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M</a:t>
              </a:r>
              <a:endParaRPr lang="en-US" altLang="zh-CN" sz="2400" b="1" dirty="0">
                <a:solidFill>
                  <a:schemeClr val="bg1"/>
                </a:solidFill>
                <a:latin typeface="Times New Roman" panose="02020603050405020304" pitchFamily="18" charset="0"/>
              </a:endParaRPr>
            </a:p>
          </p:txBody>
        </p:sp>
        <p:sp>
          <p:nvSpPr>
            <p:cNvPr id="29747" name="Text Box 95"/>
            <p:cNvSpPr txBox="1"/>
            <p:nvPr/>
          </p:nvSpPr>
          <p:spPr>
            <a:xfrm>
              <a:off x="4740" y="209"/>
              <a:ext cx="23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9748" name="Text Box 96"/>
            <p:cNvSpPr txBox="1"/>
            <p:nvPr/>
          </p:nvSpPr>
          <p:spPr>
            <a:xfrm>
              <a:off x="3243" y="164"/>
              <a:ext cx="23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9749" name="Text Box 97"/>
            <p:cNvSpPr txBox="1"/>
            <p:nvPr/>
          </p:nvSpPr>
          <p:spPr>
            <a:xfrm>
              <a:off x="3727" y="859"/>
              <a:ext cx="29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9750" name="Text Box 98"/>
            <p:cNvSpPr txBox="1"/>
            <p:nvPr/>
          </p:nvSpPr>
          <p:spPr>
            <a:xfrm>
              <a:off x="4559" y="845"/>
              <a:ext cx="29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9751" name="Text Box 99"/>
            <p:cNvSpPr txBox="1"/>
            <p:nvPr/>
          </p:nvSpPr>
          <p:spPr>
            <a:xfrm>
              <a:off x="3107" y="859"/>
              <a:ext cx="22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endParaRPr lang="en-US" altLang="zh-CN" sz="2400" b="1" i="1" dirty="0">
                <a:solidFill>
                  <a:schemeClr val="bg1"/>
                </a:solidFill>
                <a:latin typeface="Times New Roman" panose="02020603050405020304" pitchFamily="18" charset="0"/>
              </a:endParaRPr>
            </a:p>
          </p:txBody>
        </p:sp>
        <p:sp>
          <p:nvSpPr>
            <p:cNvPr id="29752" name="Line 101"/>
            <p:cNvSpPr/>
            <p:nvPr/>
          </p:nvSpPr>
          <p:spPr>
            <a:xfrm>
              <a:off x="3239" y="503"/>
              <a:ext cx="336" cy="0"/>
            </a:xfrm>
            <a:prstGeom prst="line">
              <a:avLst/>
            </a:prstGeom>
            <a:ln w="38100" cap="flat" cmpd="sng">
              <a:solidFill>
                <a:srgbClr val="00FFFF"/>
              </a:solidFill>
              <a:prstDash val="solid"/>
              <a:headEnd type="none" w="med" len="med"/>
              <a:tailEnd type="triangle" w="med" len="med"/>
            </a:ln>
          </p:spPr>
        </p:sp>
        <p:grpSp>
          <p:nvGrpSpPr>
            <p:cNvPr id="29753" name="Group 102"/>
            <p:cNvGrpSpPr/>
            <p:nvPr/>
          </p:nvGrpSpPr>
          <p:grpSpPr>
            <a:xfrm rot="5400000">
              <a:off x="4333" y="962"/>
              <a:ext cx="379" cy="57"/>
              <a:chOff x="1200" y="1584"/>
              <a:chExt cx="379" cy="45"/>
            </a:xfrm>
          </p:grpSpPr>
          <p:sp>
            <p:nvSpPr>
              <p:cNvPr id="29776" name="Arc 103"/>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9777" name="Arc 104"/>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9778" name="Arc 105"/>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9779" name="Arc 106"/>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9754" name="Oval 107"/>
            <p:cNvSpPr/>
            <p:nvPr/>
          </p:nvSpPr>
          <p:spPr>
            <a:xfrm>
              <a:off x="3195" y="556"/>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29755" name="Group 108"/>
            <p:cNvGrpSpPr/>
            <p:nvPr/>
          </p:nvGrpSpPr>
          <p:grpSpPr>
            <a:xfrm rot="5400000">
              <a:off x="3856" y="983"/>
              <a:ext cx="379" cy="57"/>
              <a:chOff x="1200" y="1584"/>
              <a:chExt cx="379" cy="45"/>
            </a:xfrm>
          </p:grpSpPr>
          <p:sp>
            <p:nvSpPr>
              <p:cNvPr id="29772" name="Arc 109"/>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9773" name="Arc 110"/>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9774" name="Arc 111"/>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9775" name="Arc 112"/>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9756" name="Arc 113"/>
            <p:cNvSpPr/>
            <p:nvPr/>
          </p:nvSpPr>
          <p:spPr>
            <a:xfrm rot="-10800000" flipV="1">
              <a:off x="4014" y="381"/>
              <a:ext cx="195" cy="205"/>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29757" name="Text Box 114"/>
            <p:cNvSpPr txBox="1"/>
            <p:nvPr/>
          </p:nvSpPr>
          <p:spPr>
            <a:xfrm>
              <a:off x="3107" y="581"/>
              <a:ext cx="240"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9758" name="Text Box 115"/>
            <p:cNvSpPr txBox="1"/>
            <p:nvPr/>
          </p:nvSpPr>
          <p:spPr>
            <a:xfrm>
              <a:off x="3107" y="1253"/>
              <a:ext cx="240"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9759" name="Arc 116"/>
            <p:cNvSpPr/>
            <p:nvPr/>
          </p:nvSpPr>
          <p:spPr>
            <a:xfrm rot="10800000" flipH="1" flipV="1">
              <a:off x="4307" y="384"/>
              <a:ext cx="195" cy="205"/>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29760" name="Oval 117"/>
            <p:cNvSpPr/>
            <p:nvPr/>
          </p:nvSpPr>
          <p:spPr>
            <a:xfrm>
              <a:off x="3195" y="1613"/>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29761" name="Line 118"/>
            <p:cNvSpPr/>
            <p:nvPr/>
          </p:nvSpPr>
          <p:spPr>
            <a:xfrm>
              <a:off x="3243" y="572"/>
              <a:ext cx="771" cy="0"/>
            </a:xfrm>
            <a:prstGeom prst="line">
              <a:avLst/>
            </a:prstGeom>
            <a:ln w="28575" cap="flat" cmpd="sng">
              <a:solidFill>
                <a:srgbClr val="FFCC00"/>
              </a:solidFill>
              <a:prstDash val="solid"/>
              <a:headEnd type="none" w="med" len="med"/>
              <a:tailEnd type="none" w="med" len="med"/>
            </a:ln>
          </p:spPr>
        </p:sp>
        <p:sp>
          <p:nvSpPr>
            <p:cNvPr id="29762" name="Line 119"/>
            <p:cNvSpPr/>
            <p:nvPr/>
          </p:nvSpPr>
          <p:spPr>
            <a:xfrm>
              <a:off x="3243" y="1622"/>
              <a:ext cx="771" cy="0"/>
            </a:xfrm>
            <a:prstGeom prst="line">
              <a:avLst/>
            </a:prstGeom>
            <a:ln w="25400" cap="flat" cmpd="sng">
              <a:solidFill>
                <a:srgbClr val="FFCC00"/>
              </a:solidFill>
              <a:prstDash val="solid"/>
              <a:headEnd type="none" w="med" len="med"/>
              <a:tailEnd type="none" w="med" len="med"/>
            </a:ln>
          </p:spPr>
        </p:sp>
        <p:sp>
          <p:nvSpPr>
            <p:cNvPr id="29763" name="Line 120"/>
            <p:cNvSpPr/>
            <p:nvPr/>
          </p:nvSpPr>
          <p:spPr>
            <a:xfrm>
              <a:off x="4513" y="572"/>
              <a:ext cx="589" cy="0"/>
            </a:xfrm>
            <a:prstGeom prst="line">
              <a:avLst/>
            </a:prstGeom>
            <a:ln w="28575" cap="flat" cmpd="sng">
              <a:solidFill>
                <a:srgbClr val="FFCC00"/>
              </a:solidFill>
              <a:prstDash val="solid"/>
              <a:headEnd type="none" w="med" len="med"/>
              <a:tailEnd type="none" w="med" len="med"/>
            </a:ln>
          </p:spPr>
        </p:sp>
        <p:sp>
          <p:nvSpPr>
            <p:cNvPr id="29764" name="Oval 121"/>
            <p:cNvSpPr/>
            <p:nvPr/>
          </p:nvSpPr>
          <p:spPr>
            <a:xfrm>
              <a:off x="5102" y="569"/>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29765" name="Line 122"/>
            <p:cNvSpPr/>
            <p:nvPr/>
          </p:nvSpPr>
          <p:spPr>
            <a:xfrm>
              <a:off x="4512" y="1622"/>
              <a:ext cx="636" cy="0"/>
            </a:xfrm>
            <a:prstGeom prst="line">
              <a:avLst/>
            </a:prstGeom>
            <a:ln w="25400" cap="flat" cmpd="sng">
              <a:solidFill>
                <a:srgbClr val="FFCC00"/>
              </a:solidFill>
              <a:prstDash val="solid"/>
              <a:headEnd type="none" w="med" len="med"/>
              <a:tailEnd type="none" w="med" len="med"/>
            </a:ln>
          </p:spPr>
        </p:sp>
        <p:sp>
          <p:nvSpPr>
            <p:cNvPr id="29766" name="Oval 123"/>
            <p:cNvSpPr/>
            <p:nvPr/>
          </p:nvSpPr>
          <p:spPr>
            <a:xfrm>
              <a:off x="5148" y="1577"/>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29767" name="Text Box 124"/>
            <p:cNvSpPr txBox="1"/>
            <p:nvPr/>
          </p:nvSpPr>
          <p:spPr>
            <a:xfrm>
              <a:off x="4967" y="935"/>
              <a:ext cx="22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endParaRPr lang="en-US" altLang="zh-CN" sz="2400" b="1" i="1" dirty="0">
                <a:solidFill>
                  <a:schemeClr val="bg1"/>
                </a:solidFill>
                <a:latin typeface="Times New Roman" panose="02020603050405020304" pitchFamily="18" charset="0"/>
              </a:endParaRPr>
            </a:p>
          </p:txBody>
        </p:sp>
        <p:sp>
          <p:nvSpPr>
            <p:cNvPr id="29768" name="Text Box 125"/>
            <p:cNvSpPr txBox="1"/>
            <p:nvPr/>
          </p:nvSpPr>
          <p:spPr>
            <a:xfrm>
              <a:off x="4966" y="572"/>
              <a:ext cx="240"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9769" name="Text Box 126"/>
            <p:cNvSpPr txBox="1"/>
            <p:nvPr/>
          </p:nvSpPr>
          <p:spPr>
            <a:xfrm>
              <a:off x="5012" y="1253"/>
              <a:ext cx="240"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9770" name="Line 128"/>
            <p:cNvSpPr/>
            <p:nvPr/>
          </p:nvSpPr>
          <p:spPr>
            <a:xfrm>
              <a:off x="4649" y="526"/>
              <a:ext cx="363" cy="0"/>
            </a:xfrm>
            <a:prstGeom prst="line">
              <a:avLst/>
            </a:prstGeom>
            <a:ln w="38100" cap="flat" cmpd="sng">
              <a:solidFill>
                <a:srgbClr val="00FFFF"/>
              </a:solidFill>
              <a:prstDash val="solid"/>
              <a:headEnd type="triangle" w="med" len="med"/>
              <a:tailEnd type="none" w="med" len="med"/>
            </a:ln>
          </p:spPr>
        </p:sp>
        <p:sp>
          <p:nvSpPr>
            <p:cNvPr id="29771" name="Line 131"/>
            <p:cNvSpPr/>
            <p:nvPr/>
          </p:nvSpPr>
          <p:spPr>
            <a:xfrm>
              <a:off x="4513" y="1162"/>
              <a:ext cx="0" cy="454"/>
            </a:xfrm>
            <a:prstGeom prst="line">
              <a:avLst/>
            </a:prstGeom>
            <a:ln w="28575" cap="flat" cmpd="sng">
              <a:solidFill>
                <a:srgbClr val="FFCC00"/>
              </a:solidFill>
              <a:prstDash val="solid"/>
              <a:headEnd type="none" w="med" len="med"/>
              <a:tailEnd type="none" w="med" len="med"/>
            </a:ln>
          </p:spPr>
        </p:sp>
      </p:grpSp>
      <p:grpSp>
        <p:nvGrpSpPr>
          <p:cNvPr id="23689" name="Group 137"/>
          <p:cNvGrpSpPr/>
          <p:nvPr/>
        </p:nvGrpSpPr>
        <p:grpSpPr>
          <a:xfrm>
            <a:off x="1403350" y="3608388"/>
            <a:ext cx="1512888" cy="431800"/>
            <a:chOff x="3696" y="1434"/>
            <a:chExt cx="953" cy="272"/>
          </a:xfrm>
        </p:grpSpPr>
        <p:grpSp>
          <p:nvGrpSpPr>
            <p:cNvPr id="29736" name="Group 134"/>
            <p:cNvGrpSpPr/>
            <p:nvPr/>
          </p:nvGrpSpPr>
          <p:grpSpPr>
            <a:xfrm>
              <a:off x="3742" y="1434"/>
              <a:ext cx="907" cy="272"/>
              <a:chOff x="3833" y="2069"/>
              <a:chExt cx="907" cy="272"/>
            </a:xfrm>
          </p:grpSpPr>
          <p:sp>
            <p:nvSpPr>
              <p:cNvPr id="29739" name="Rectangle 130"/>
              <p:cNvSpPr/>
              <p:nvPr/>
            </p:nvSpPr>
            <p:spPr>
              <a:xfrm>
                <a:off x="3833" y="2069"/>
                <a:ext cx="907" cy="272"/>
              </a:xfrm>
              <a:prstGeom prst="rect">
                <a:avLst/>
              </a:prstGeom>
              <a:solidFill>
                <a:schemeClr val="accent2"/>
              </a:solidFill>
              <a:ln w="9525">
                <a:noFill/>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29740" name="Line 133"/>
              <p:cNvSpPr/>
              <p:nvPr/>
            </p:nvSpPr>
            <p:spPr>
              <a:xfrm>
                <a:off x="4105" y="2115"/>
                <a:ext cx="499" cy="0"/>
              </a:xfrm>
              <a:prstGeom prst="line">
                <a:avLst/>
              </a:prstGeom>
              <a:ln w="28575" cap="flat" cmpd="sng">
                <a:solidFill>
                  <a:srgbClr val="FFCC00"/>
                </a:solidFill>
                <a:prstDash val="solid"/>
                <a:headEnd type="none" w="med" len="med"/>
                <a:tailEnd type="none" w="med" len="med"/>
              </a:ln>
            </p:spPr>
          </p:sp>
        </p:grpSp>
        <p:sp>
          <p:nvSpPr>
            <p:cNvPr id="29737" name="Line 135"/>
            <p:cNvSpPr/>
            <p:nvPr/>
          </p:nvSpPr>
          <p:spPr>
            <a:xfrm>
              <a:off x="4286" y="1480"/>
              <a:ext cx="0" cy="136"/>
            </a:xfrm>
            <a:prstGeom prst="line">
              <a:avLst/>
            </a:prstGeom>
            <a:ln w="28575" cap="flat" cmpd="sng">
              <a:solidFill>
                <a:srgbClr val="FFCC00"/>
              </a:solidFill>
              <a:prstDash val="solid"/>
              <a:headEnd type="oval" w="med" len="med"/>
              <a:tailEnd type="oval" w="med" len="med"/>
            </a:ln>
          </p:spPr>
        </p:sp>
        <p:sp>
          <p:nvSpPr>
            <p:cNvPr id="29738" name="Line 136"/>
            <p:cNvSpPr/>
            <p:nvPr/>
          </p:nvSpPr>
          <p:spPr>
            <a:xfrm>
              <a:off x="3696" y="1616"/>
              <a:ext cx="953" cy="0"/>
            </a:xfrm>
            <a:prstGeom prst="line">
              <a:avLst/>
            </a:prstGeom>
            <a:ln w="28575" cap="flat" cmpd="sng">
              <a:solidFill>
                <a:srgbClr val="FFCC00"/>
              </a:solidFill>
              <a:prstDash val="solid"/>
              <a:headEnd type="none" w="med" len="med"/>
              <a:tailEnd type="none" w="med" len="med"/>
            </a:ln>
          </p:spPr>
        </p:sp>
      </p:grpSp>
      <p:grpSp>
        <p:nvGrpSpPr>
          <p:cNvPr id="23870" name="Group 318"/>
          <p:cNvGrpSpPr/>
          <p:nvPr/>
        </p:nvGrpSpPr>
        <p:grpSpPr>
          <a:xfrm>
            <a:off x="5256213" y="1376363"/>
            <a:ext cx="3240087" cy="2232025"/>
            <a:chOff x="3016" y="1979"/>
            <a:chExt cx="2041" cy="1406"/>
          </a:xfrm>
        </p:grpSpPr>
        <p:grpSp>
          <p:nvGrpSpPr>
            <p:cNvPr id="29707" name="Group 255"/>
            <p:cNvGrpSpPr/>
            <p:nvPr/>
          </p:nvGrpSpPr>
          <p:grpSpPr>
            <a:xfrm rot="-135190">
              <a:off x="4377" y="2387"/>
              <a:ext cx="363" cy="45"/>
              <a:chOff x="1200" y="1584"/>
              <a:chExt cx="379" cy="45"/>
            </a:xfrm>
          </p:grpSpPr>
          <p:sp>
            <p:nvSpPr>
              <p:cNvPr id="29732" name="Arc 256"/>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9733" name="Arc 257"/>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9734" name="Arc 258"/>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9735" name="Arc 259"/>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29708" name="Group 260"/>
            <p:cNvGrpSpPr/>
            <p:nvPr/>
          </p:nvGrpSpPr>
          <p:grpSpPr>
            <a:xfrm rot="5400000">
              <a:off x="3946" y="2908"/>
              <a:ext cx="362" cy="45"/>
              <a:chOff x="1200" y="1584"/>
              <a:chExt cx="379" cy="45"/>
            </a:xfrm>
          </p:grpSpPr>
          <p:sp>
            <p:nvSpPr>
              <p:cNvPr id="29728" name="Arc 261"/>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9729" name="Arc 262"/>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9730" name="Arc 263"/>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9731" name="Arc 264"/>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29709" name="Group 265"/>
            <p:cNvGrpSpPr/>
            <p:nvPr/>
          </p:nvGrpSpPr>
          <p:grpSpPr>
            <a:xfrm>
              <a:off x="3447" y="2364"/>
              <a:ext cx="340" cy="68"/>
              <a:chOff x="1200" y="1584"/>
              <a:chExt cx="379" cy="45"/>
            </a:xfrm>
          </p:grpSpPr>
          <p:sp>
            <p:nvSpPr>
              <p:cNvPr id="29724" name="Arc 266"/>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9725" name="Arc 267"/>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9726" name="Arc 268"/>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9727" name="Arc 269"/>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9710" name="Line 270"/>
            <p:cNvSpPr/>
            <p:nvPr/>
          </p:nvSpPr>
          <p:spPr>
            <a:xfrm>
              <a:off x="3152" y="2432"/>
              <a:ext cx="272" cy="0"/>
            </a:xfrm>
            <a:prstGeom prst="line">
              <a:avLst/>
            </a:prstGeom>
            <a:ln w="28575" cap="flat" cmpd="sng">
              <a:solidFill>
                <a:srgbClr val="FFCC00"/>
              </a:solidFill>
              <a:prstDash val="solid"/>
              <a:headEnd type="oval" w="med" len="med"/>
              <a:tailEnd type="none" w="med" len="med"/>
            </a:ln>
          </p:spPr>
        </p:sp>
        <p:sp>
          <p:nvSpPr>
            <p:cNvPr id="29711" name="Line 271"/>
            <p:cNvSpPr/>
            <p:nvPr/>
          </p:nvSpPr>
          <p:spPr>
            <a:xfrm flipV="1">
              <a:off x="4104" y="2432"/>
              <a:ext cx="273" cy="1"/>
            </a:xfrm>
            <a:prstGeom prst="line">
              <a:avLst/>
            </a:prstGeom>
            <a:ln w="28575" cap="flat" cmpd="sng">
              <a:solidFill>
                <a:srgbClr val="FFCC00"/>
              </a:solidFill>
              <a:prstDash val="solid"/>
              <a:headEnd type="none" w="med" len="med"/>
              <a:tailEnd type="none" w="med" len="med"/>
            </a:ln>
          </p:spPr>
        </p:sp>
        <p:sp>
          <p:nvSpPr>
            <p:cNvPr id="29712" name="Line 272"/>
            <p:cNvSpPr/>
            <p:nvPr/>
          </p:nvSpPr>
          <p:spPr>
            <a:xfrm>
              <a:off x="4104" y="2433"/>
              <a:ext cx="0" cy="317"/>
            </a:xfrm>
            <a:prstGeom prst="line">
              <a:avLst/>
            </a:prstGeom>
            <a:ln w="28575" cap="flat" cmpd="sng">
              <a:solidFill>
                <a:srgbClr val="FFCC00"/>
              </a:solidFill>
              <a:prstDash val="solid"/>
              <a:headEnd type="none" w="med" len="med"/>
              <a:tailEnd type="none" w="med" len="med"/>
            </a:ln>
          </p:spPr>
        </p:sp>
        <p:sp>
          <p:nvSpPr>
            <p:cNvPr id="29713" name="Line 274"/>
            <p:cNvSpPr/>
            <p:nvPr/>
          </p:nvSpPr>
          <p:spPr>
            <a:xfrm>
              <a:off x="4105" y="3112"/>
              <a:ext cx="0" cy="272"/>
            </a:xfrm>
            <a:prstGeom prst="line">
              <a:avLst/>
            </a:prstGeom>
            <a:ln w="28575" cap="flat" cmpd="sng">
              <a:solidFill>
                <a:srgbClr val="FFCC00"/>
              </a:solidFill>
              <a:prstDash val="solid"/>
              <a:headEnd type="none" w="med" len="med"/>
              <a:tailEnd type="none" w="med" len="med"/>
            </a:ln>
          </p:spPr>
        </p:sp>
        <p:sp>
          <p:nvSpPr>
            <p:cNvPr id="29714" name="Line 276"/>
            <p:cNvSpPr/>
            <p:nvPr/>
          </p:nvSpPr>
          <p:spPr>
            <a:xfrm>
              <a:off x="3197" y="3385"/>
              <a:ext cx="1860" cy="0"/>
            </a:xfrm>
            <a:prstGeom prst="line">
              <a:avLst/>
            </a:prstGeom>
            <a:ln w="28575" cap="flat" cmpd="sng">
              <a:solidFill>
                <a:srgbClr val="FFCC00"/>
              </a:solidFill>
              <a:prstDash val="solid"/>
              <a:headEnd type="oval" w="med" len="med"/>
              <a:tailEnd type="oval" w="med" len="med"/>
            </a:ln>
          </p:spPr>
        </p:sp>
        <p:sp>
          <p:nvSpPr>
            <p:cNvPr id="29715" name="Line 277"/>
            <p:cNvSpPr/>
            <p:nvPr/>
          </p:nvSpPr>
          <p:spPr>
            <a:xfrm>
              <a:off x="3787" y="2432"/>
              <a:ext cx="318" cy="0"/>
            </a:xfrm>
            <a:prstGeom prst="line">
              <a:avLst/>
            </a:prstGeom>
            <a:ln w="28575" cap="flat" cmpd="sng">
              <a:solidFill>
                <a:srgbClr val="FFCC00"/>
              </a:solidFill>
              <a:prstDash val="solid"/>
              <a:headEnd type="none" w="med" len="med"/>
              <a:tailEnd type="none" w="med" len="med"/>
            </a:ln>
          </p:spPr>
        </p:sp>
        <p:sp>
          <p:nvSpPr>
            <p:cNvPr id="29716" name="Line 280"/>
            <p:cNvSpPr/>
            <p:nvPr/>
          </p:nvSpPr>
          <p:spPr>
            <a:xfrm>
              <a:off x="4740" y="2432"/>
              <a:ext cx="317" cy="0"/>
            </a:xfrm>
            <a:prstGeom prst="line">
              <a:avLst/>
            </a:prstGeom>
            <a:ln w="28575" cap="flat" cmpd="sng">
              <a:solidFill>
                <a:srgbClr val="FFCC00"/>
              </a:solidFill>
              <a:prstDash val="solid"/>
              <a:headEnd type="none" w="med" len="med"/>
              <a:tailEnd type="oval" w="med" len="med"/>
            </a:ln>
          </p:spPr>
        </p:sp>
        <p:sp>
          <p:nvSpPr>
            <p:cNvPr id="29717" name="Line 286"/>
            <p:cNvSpPr/>
            <p:nvPr/>
          </p:nvSpPr>
          <p:spPr>
            <a:xfrm rot="5400000">
              <a:off x="4898" y="2182"/>
              <a:ext cx="0" cy="317"/>
            </a:xfrm>
            <a:prstGeom prst="line">
              <a:avLst/>
            </a:prstGeom>
            <a:ln w="38100" cap="flat" cmpd="sng">
              <a:solidFill>
                <a:srgbClr val="00FFFF"/>
              </a:solidFill>
              <a:prstDash val="solid"/>
              <a:headEnd type="none" w="med" len="med"/>
              <a:tailEnd type="triangle" w="med" len="med"/>
            </a:ln>
          </p:spPr>
        </p:sp>
        <p:sp>
          <p:nvSpPr>
            <p:cNvPr id="29718" name="Text Box 287"/>
            <p:cNvSpPr txBox="1"/>
            <p:nvPr/>
          </p:nvSpPr>
          <p:spPr>
            <a:xfrm>
              <a:off x="3016" y="2482"/>
              <a:ext cx="789"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1</a:t>
              </a:r>
              <a:r>
                <a:rPr lang="zh-CN" altLang="en-US" sz="2400" b="1" dirty="0">
                  <a:solidFill>
                    <a:schemeClr val="bg1"/>
                  </a:solidFill>
                  <a:latin typeface="Times New Roman" panose="02020603050405020304" pitchFamily="18" charset="0"/>
                </a:rPr>
                <a:t>－</a:t>
              </a:r>
              <a:r>
                <a:rPr lang="en-US" altLang="zh-CN" sz="2400" b="1" i="1" dirty="0">
                  <a:solidFill>
                    <a:schemeClr val="bg1"/>
                  </a:solidFill>
                  <a:latin typeface="Times New Roman" panose="02020603050405020304" pitchFamily="18" charset="0"/>
                </a:rPr>
                <a:t>M</a:t>
              </a: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9719" name="Line 288"/>
            <p:cNvSpPr/>
            <p:nvPr/>
          </p:nvSpPr>
          <p:spPr>
            <a:xfrm>
              <a:off x="3152" y="2387"/>
              <a:ext cx="212" cy="0"/>
            </a:xfrm>
            <a:prstGeom prst="line">
              <a:avLst/>
            </a:prstGeom>
            <a:ln w="38100" cap="flat" cmpd="sng">
              <a:solidFill>
                <a:srgbClr val="00FFFF"/>
              </a:solidFill>
              <a:prstDash val="solid"/>
              <a:headEnd type="none" w="med" len="med"/>
              <a:tailEnd type="triangle" w="med" len="med"/>
            </a:ln>
          </p:spPr>
        </p:sp>
        <p:graphicFrame>
          <p:nvGraphicFramePr>
            <p:cNvPr id="29720" name="Object 291"/>
            <p:cNvGraphicFramePr>
              <a:graphicFrameLocks noChangeAspect="1"/>
            </p:cNvGraphicFramePr>
            <p:nvPr/>
          </p:nvGraphicFramePr>
          <p:xfrm>
            <a:off x="3198" y="2024"/>
            <a:ext cx="240" cy="324"/>
          </p:xfrm>
          <a:graphic>
            <a:graphicData uri="http://schemas.openxmlformats.org/presentationml/2006/ole">
              <mc:AlternateContent xmlns:mc="http://schemas.openxmlformats.org/markup-compatibility/2006">
                <mc:Choice xmlns:v="urn:schemas-microsoft-com:vml" Requires="v">
                  <p:oleObj spid="_x0000_s3184" name="" r:id="rId1" imgW="165100" imgH="262890" progId="Equation.3">
                    <p:embed/>
                  </p:oleObj>
                </mc:Choice>
                <mc:Fallback>
                  <p:oleObj name="" r:id="rId1" imgW="165100" imgH="262890" progId="Equation.3">
                    <p:embed/>
                    <p:pic>
                      <p:nvPicPr>
                        <p:cNvPr id="0" name="图片 3183"/>
                        <p:cNvPicPr/>
                        <p:nvPr/>
                      </p:nvPicPr>
                      <p:blipFill>
                        <a:blip r:embed="rId2">
                          <a:clrChange>
                            <a:clrFrom>
                              <a:srgbClr val="000000"/>
                            </a:clrFrom>
                            <a:clrTo>
                              <a:srgbClr val="FFFFFF"/>
                            </a:clrTo>
                          </a:clrChange>
                        </a:blip>
                        <a:stretch>
                          <a:fillRect/>
                        </a:stretch>
                      </p:blipFill>
                      <p:spPr>
                        <a:xfrm>
                          <a:off x="3198" y="2024"/>
                          <a:ext cx="240" cy="324"/>
                        </a:xfrm>
                        <a:prstGeom prst="rect">
                          <a:avLst/>
                        </a:prstGeom>
                        <a:noFill/>
                        <a:ln w="38100">
                          <a:noFill/>
                          <a:miter/>
                        </a:ln>
                      </p:spPr>
                    </p:pic>
                  </p:oleObj>
                </mc:Fallback>
              </mc:AlternateContent>
            </a:graphicData>
          </a:graphic>
        </p:graphicFrame>
        <p:graphicFrame>
          <p:nvGraphicFramePr>
            <p:cNvPr id="29721" name="Object 292"/>
            <p:cNvGraphicFramePr>
              <a:graphicFrameLocks noChangeAspect="1"/>
            </p:cNvGraphicFramePr>
            <p:nvPr/>
          </p:nvGraphicFramePr>
          <p:xfrm>
            <a:off x="4740" y="1979"/>
            <a:ext cx="292" cy="363"/>
          </p:xfrm>
          <a:graphic>
            <a:graphicData uri="http://schemas.openxmlformats.org/presentationml/2006/ole">
              <mc:AlternateContent xmlns:mc="http://schemas.openxmlformats.org/markup-compatibility/2006">
                <mc:Choice xmlns:v="urn:schemas-microsoft-com:vml" Requires="v">
                  <p:oleObj spid="_x0000_s3185" name="" r:id="rId3" imgW="175260" imgH="262890" progId="Equation.3">
                    <p:embed/>
                  </p:oleObj>
                </mc:Choice>
                <mc:Fallback>
                  <p:oleObj name="" r:id="rId3" imgW="175260" imgH="262890" progId="Equation.3">
                    <p:embed/>
                    <p:pic>
                      <p:nvPicPr>
                        <p:cNvPr id="0" name="图片 3184"/>
                        <p:cNvPicPr/>
                        <p:nvPr/>
                      </p:nvPicPr>
                      <p:blipFill>
                        <a:blip r:embed="rId4">
                          <a:clrChange>
                            <a:clrFrom>
                              <a:srgbClr val="000000"/>
                            </a:clrFrom>
                            <a:clrTo>
                              <a:srgbClr val="FFFFFF"/>
                            </a:clrTo>
                          </a:clrChange>
                        </a:blip>
                        <a:stretch>
                          <a:fillRect/>
                        </a:stretch>
                      </p:blipFill>
                      <p:spPr>
                        <a:xfrm>
                          <a:off x="4740" y="1979"/>
                          <a:ext cx="292" cy="363"/>
                        </a:xfrm>
                        <a:prstGeom prst="rect">
                          <a:avLst/>
                        </a:prstGeom>
                        <a:noFill/>
                        <a:ln w="38100">
                          <a:noFill/>
                          <a:miter/>
                        </a:ln>
                      </p:spPr>
                    </p:pic>
                  </p:oleObj>
                </mc:Fallback>
              </mc:AlternateContent>
            </a:graphicData>
          </a:graphic>
        </p:graphicFrame>
        <p:sp>
          <p:nvSpPr>
            <p:cNvPr id="29722" name="Text Box 293"/>
            <p:cNvSpPr txBox="1"/>
            <p:nvPr/>
          </p:nvSpPr>
          <p:spPr>
            <a:xfrm>
              <a:off x="4195" y="2840"/>
              <a:ext cx="58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M</a:t>
              </a:r>
              <a:endParaRPr lang="en-US" altLang="zh-CN" sz="2400" b="1" dirty="0">
                <a:solidFill>
                  <a:schemeClr val="bg1"/>
                </a:solidFill>
                <a:latin typeface="Times New Roman" panose="02020603050405020304" pitchFamily="18" charset="0"/>
              </a:endParaRPr>
            </a:p>
          </p:txBody>
        </p:sp>
        <p:sp>
          <p:nvSpPr>
            <p:cNvPr id="29723" name="Text Box 294"/>
            <p:cNvSpPr txBox="1"/>
            <p:nvPr/>
          </p:nvSpPr>
          <p:spPr>
            <a:xfrm>
              <a:off x="4241" y="2482"/>
              <a:ext cx="789"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2</a:t>
              </a:r>
              <a:r>
                <a:rPr lang="zh-CN" altLang="en-US" sz="2400" b="1" dirty="0">
                  <a:solidFill>
                    <a:schemeClr val="bg1"/>
                  </a:solidFill>
                  <a:latin typeface="Times New Roman" panose="02020603050405020304" pitchFamily="18" charset="0"/>
                </a:rPr>
                <a:t>－</a:t>
              </a:r>
              <a:r>
                <a:rPr lang="en-US" altLang="zh-CN" sz="2400" b="1" i="1" dirty="0">
                  <a:solidFill>
                    <a:schemeClr val="bg1"/>
                  </a:solidFill>
                  <a:latin typeface="Times New Roman" panose="02020603050405020304" pitchFamily="18" charset="0"/>
                </a:rPr>
                <a:t>M</a:t>
              </a: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pSp>
      <p:sp>
        <p:nvSpPr>
          <p:cNvPr id="23873" name="Line 321"/>
          <p:cNvSpPr/>
          <p:nvPr/>
        </p:nvSpPr>
        <p:spPr>
          <a:xfrm>
            <a:off x="4140200" y="2997200"/>
            <a:ext cx="719138" cy="0"/>
          </a:xfrm>
          <a:prstGeom prst="line">
            <a:avLst/>
          </a:prstGeom>
          <a:ln w="76200" cap="flat" cmpd="sng">
            <a:solidFill>
              <a:schemeClr val="accent1"/>
            </a:solidFill>
            <a:prstDash val="solid"/>
            <a:headEnd type="none" w="med" len="med"/>
            <a:tailEnd type="triangle" w="med" len="med"/>
          </a:ln>
        </p:spPr>
      </p:sp>
      <p:sp>
        <p:nvSpPr>
          <p:cNvPr id="29702" name="Text Box 336"/>
          <p:cNvSpPr txBox="1"/>
          <p:nvPr/>
        </p:nvSpPr>
        <p:spPr>
          <a:xfrm>
            <a:off x="395288" y="333375"/>
            <a:ext cx="36004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FFFF00"/>
                </a:solidFill>
                <a:ea typeface="仿宋_GB2312" pitchFamily="49" charset="-122"/>
              </a:rPr>
              <a:t>(3) </a:t>
            </a:r>
            <a:r>
              <a:rPr lang="zh-CN" altLang="en-US" sz="2400" b="1" dirty="0">
                <a:solidFill>
                  <a:srgbClr val="FFFF00"/>
                </a:solidFill>
                <a:ea typeface="仿宋_GB2312" pitchFamily="49" charset="-122"/>
              </a:rPr>
              <a:t>无共端的</a:t>
            </a:r>
            <a:r>
              <a:rPr lang="en-US" altLang="zh-CN" sz="2400" b="1" dirty="0">
                <a:solidFill>
                  <a:srgbClr val="FFFF00"/>
                </a:solidFill>
                <a:ea typeface="仿宋_GB2312" pitchFamily="49" charset="-122"/>
              </a:rPr>
              <a:t>T</a:t>
            </a:r>
            <a:r>
              <a:rPr lang="zh-CN" altLang="en-US" sz="2400" b="1" dirty="0">
                <a:solidFill>
                  <a:srgbClr val="FFFF00"/>
                </a:solidFill>
                <a:ea typeface="仿宋_GB2312" pitchFamily="49" charset="-122"/>
              </a:rPr>
              <a:t>型去</a:t>
            </a:r>
            <a:r>
              <a:rPr lang="zh-CN" altLang="en-US" sz="2400" b="1" dirty="0">
                <a:solidFill>
                  <a:srgbClr val="FFFF00"/>
                </a:solidFill>
                <a:ea typeface="仿宋_GB2312" pitchFamily="49" charset="-122"/>
              </a:rPr>
              <a:t>耦</a:t>
            </a:r>
            <a:r>
              <a:rPr lang="zh-CN" altLang="en-US" sz="2400" b="1" dirty="0">
                <a:solidFill>
                  <a:srgbClr val="FFFF00"/>
                </a:solidFill>
                <a:ea typeface="仿宋_GB2312" pitchFamily="49" charset="-122"/>
              </a:rPr>
              <a:t>等效</a:t>
            </a:r>
            <a:endParaRPr lang="zh-CN" altLang="en-US" sz="2400" b="1" dirty="0">
              <a:solidFill>
                <a:srgbClr val="FFFF00"/>
              </a:solidFill>
              <a:ea typeface="仿宋_GB2312" pitchFamily="49" charset="-122"/>
            </a:endParaRPr>
          </a:p>
        </p:txBody>
      </p:sp>
      <p:sp>
        <p:nvSpPr>
          <p:cNvPr id="23894" name="Rectangle 342"/>
          <p:cNvSpPr/>
          <p:nvPr/>
        </p:nvSpPr>
        <p:spPr>
          <a:xfrm>
            <a:off x="684213" y="5030788"/>
            <a:ext cx="8459787" cy="1339850"/>
          </a:xfrm>
          <a:prstGeom prst="rect">
            <a:avLst/>
          </a:prstGeom>
          <a:noFill/>
          <a:ln w="28575" cap="flat" cmpd="sng">
            <a:solidFill>
              <a:srgbClr val="FF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b="1" dirty="0">
                <a:solidFill>
                  <a:schemeClr val="bg1"/>
                </a:solidFill>
                <a:latin typeface="Times New Roman" panose="02020603050405020304" pitchFamily="18" charset="0"/>
              </a:rPr>
              <a:t>欲消互感，对照串联，顺串</a:t>
            </a:r>
            <a:r>
              <a:rPr lang="en-US" altLang="zh-CN" sz="2400" b="1" dirty="0">
                <a:solidFill>
                  <a:schemeClr val="bg1"/>
                </a:solidFill>
                <a:ea typeface="仿宋_GB2312" pitchFamily="49" charset="-122"/>
              </a:rPr>
              <a:t>(</a:t>
            </a:r>
            <a:r>
              <a:rPr lang="zh-CN" altLang="en-US" sz="2400" b="1" dirty="0">
                <a:solidFill>
                  <a:srgbClr val="FFFF00"/>
                </a:solidFill>
                <a:ea typeface="仿宋_GB2312" pitchFamily="49" charset="-122"/>
              </a:rPr>
              <a:t>异名端相接</a:t>
            </a:r>
            <a:r>
              <a:rPr lang="en-US" altLang="zh-CN" sz="2400" b="1" dirty="0">
                <a:solidFill>
                  <a:schemeClr val="bg1"/>
                </a:solidFill>
                <a:ea typeface="仿宋_GB2312" pitchFamily="49" charset="-122"/>
              </a:rPr>
              <a:t>)</a:t>
            </a:r>
            <a:r>
              <a:rPr lang="zh-CN" altLang="en-US" b="1" dirty="0">
                <a:solidFill>
                  <a:schemeClr val="bg1"/>
                </a:solidFill>
                <a:latin typeface="Times New Roman" panose="02020603050405020304" pitchFamily="18" charset="0"/>
              </a:rPr>
              <a:t>为加，</a:t>
            </a:r>
            <a:endParaRPr lang="zh-CN" altLang="en-US" b="1" dirty="0">
              <a:solidFill>
                <a:schemeClr val="bg1"/>
              </a:solidFill>
              <a:latin typeface="Times New Roman" panose="02020603050405020304" pitchFamily="18" charset="0"/>
            </a:endParaRPr>
          </a:p>
          <a:p>
            <a:pPr marL="0" lvl="0" indent="0" eaLnBrk="1" hangingPunct="1">
              <a:spcBef>
                <a:spcPct val="50000"/>
              </a:spcBef>
              <a:buNone/>
            </a:pPr>
            <a:r>
              <a:rPr lang="zh-CN" altLang="en-US" b="1" dirty="0">
                <a:solidFill>
                  <a:schemeClr val="bg1"/>
                </a:solidFill>
                <a:latin typeface="Times New Roman" panose="02020603050405020304" pitchFamily="18" charset="0"/>
              </a:rPr>
              <a:t>反串</a:t>
            </a:r>
            <a:r>
              <a:rPr lang="en-US" altLang="zh-CN" sz="2400" b="1" dirty="0">
                <a:solidFill>
                  <a:schemeClr val="bg1"/>
                </a:solidFill>
                <a:ea typeface="仿宋_GB2312" pitchFamily="49" charset="-122"/>
              </a:rPr>
              <a:t>(</a:t>
            </a:r>
            <a:r>
              <a:rPr lang="zh-CN" altLang="en-US" sz="2400" b="1" dirty="0">
                <a:solidFill>
                  <a:srgbClr val="FFFF00"/>
                </a:solidFill>
                <a:ea typeface="仿宋_GB2312" pitchFamily="49" charset="-122"/>
              </a:rPr>
              <a:t>同名端相接</a:t>
            </a:r>
            <a:r>
              <a:rPr lang="en-US" altLang="zh-CN" sz="2400" b="1" dirty="0">
                <a:solidFill>
                  <a:schemeClr val="bg1"/>
                </a:solidFill>
                <a:ea typeface="仿宋_GB2312" pitchFamily="49" charset="-122"/>
              </a:rPr>
              <a:t>)</a:t>
            </a:r>
            <a:r>
              <a:rPr lang="zh-CN" altLang="en-US" b="1" dirty="0">
                <a:solidFill>
                  <a:schemeClr val="bg1"/>
                </a:solidFill>
                <a:latin typeface="Times New Roman" panose="02020603050405020304" pitchFamily="18" charset="0"/>
              </a:rPr>
              <a:t>为减，第三支路，符号相反。</a:t>
            </a:r>
            <a:endParaRPr lang="zh-CN" altLang="en-US" b="1" dirty="0">
              <a:solidFill>
                <a:schemeClr val="bg1"/>
              </a:solidFill>
              <a:latin typeface="Times New Roman" panose="02020603050405020304" pitchFamily="18" charset="0"/>
            </a:endParaRPr>
          </a:p>
        </p:txBody>
      </p:sp>
      <p:sp>
        <p:nvSpPr>
          <p:cNvPr id="23895" name="Rectangle 343"/>
          <p:cNvSpPr/>
          <p:nvPr/>
        </p:nvSpPr>
        <p:spPr>
          <a:xfrm>
            <a:off x="2159000" y="4329113"/>
            <a:ext cx="424815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b="1" dirty="0">
                <a:solidFill>
                  <a:schemeClr val="bg1"/>
                </a:solidFill>
                <a:latin typeface="Times New Roman" panose="02020603050405020304" pitchFamily="18" charset="0"/>
              </a:rPr>
              <a:t>互感消去法二十四字诀</a:t>
            </a:r>
            <a:endParaRPr lang="zh-CN" altLang="en-US" b="1" dirty="0">
              <a:solidFill>
                <a:schemeClr val="bg1"/>
              </a:solidFill>
              <a:latin typeface="Times New Roman" panose="02020603050405020304" pitchFamily="18" charset="0"/>
            </a:endParaRPr>
          </a:p>
        </p:txBody>
      </p:sp>
      <p:sp>
        <p:nvSpPr>
          <p:cNvPr id="29705" name="Rectangle 344"/>
          <p:cNvSpPr/>
          <p:nvPr/>
        </p:nvSpPr>
        <p:spPr>
          <a:xfrm>
            <a:off x="323850" y="4184650"/>
            <a:ext cx="6192838" cy="792163"/>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23897" name="Text Box 345"/>
          <p:cNvSpPr txBox="1"/>
          <p:nvPr/>
        </p:nvSpPr>
        <p:spPr>
          <a:xfrm>
            <a:off x="611188" y="4724400"/>
            <a:ext cx="8532812" cy="1311275"/>
          </a:xfrm>
          <a:prstGeom prst="rect">
            <a:avLst/>
          </a:prstGeom>
          <a:solidFill>
            <a:srgbClr val="FF3300"/>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b="1" dirty="0">
                <a:solidFill>
                  <a:schemeClr val="bg1"/>
                </a:solidFill>
                <a:ea typeface="仿宋_GB2312" pitchFamily="49" charset="-122"/>
              </a:rPr>
              <a:t>互感消去法</a:t>
            </a:r>
            <a:r>
              <a:rPr lang="en-US" altLang="zh-CN" b="1" dirty="0">
                <a:solidFill>
                  <a:schemeClr val="bg1"/>
                </a:solidFill>
                <a:ea typeface="仿宋_GB2312" pitchFamily="49" charset="-122"/>
              </a:rPr>
              <a:t>12</a:t>
            </a:r>
            <a:r>
              <a:rPr lang="zh-CN" altLang="en-US" b="1" dirty="0">
                <a:solidFill>
                  <a:schemeClr val="bg1"/>
                </a:solidFill>
                <a:ea typeface="仿宋_GB2312" pitchFamily="49" charset="-122"/>
              </a:rPr>
              <a:t>字决</a:t>
            </a:r>
            <a:r>
              <a:rPr lang="en-US" altLang="zh-CN" b="1" dirty="0">
                <a:solidFill>
                  <a:schemeClr val="bg1"/>
                </a:solidFill>
                <a:ea typeface="仿宋_GB2312" pitchFamily="49" charset="-122"/>
              </a:rPr>
              <a:t>:</a:t>
            </a:r>
            <a:endParaRPr lang="en-US" altLang="zh-CN" b="1" dirty="0">
              <a:solidFill>
                <a:schemeClr val="bg1"/>
              </a:solidFill>
              <a:ea typeface="仿宋_GB2312" pitchFamily="49" charset="-122"/>
            </a:endParaRPr>
          </a:p>
          <a:p>
            <a:pPr marL="0" lvl="0" indent="0" eaLnBrk="1" hangingPunct="1">
              <a:spcBef>
                <a:spcPct val="50000"/>
              </a:spcBef>
              <a:buNone/>
            </a:pPr>
            <a:r>
              <a:rPr lang="en-US" altLang="zh-CN" b="1" dirty="0">
                <a:solidFill>
                  <a:schemeClr val="bg1"/>
                </a:solidFill>
                <a:ea typeface="仿宋_GB2312" pitchFamily="49" charset="-122"/>
              </a:rPr>
              <a:t>     </a:t>
            </a:r>
            <a:r>
              <a:rPr lang="zh-CN" altLang="en-US" b="1" dirty="0">
                <a:solidFill>
                  <a:schemeClr val="bg1"/>
                </a:solidFill>
                <a:ea typeface="仿宋_GB2312" pitchFamily="49" charset="-122"/>
              </a:rPr>
              <a:t>同减异加</a:t>
            </a:r>
            <a:r>
              <a:rPr lang="en-US" altLang="zh-CN" b="1" dirty="0">
                <a:solidFill>
                  <a:schemeClr val="bg1"/>
                </a:solidFill>
                <a:ea typeface="仿宋_GB2312" pitchFamily="49" charset="-122"/>
              </a:rPr>
              <a:t>, </a:t>
            </a:r>
            <a:r>
              <a:rPr lang="zh-CN" altLang="en-US" b="1" dirty="0">
                <a:solidFill>
                  <a:schemeClr val="bg1"/>
                </a:solidFill>
                <a:ea typeface="仿宋_GB2312" pitchFamily="49" charset="-122"/>
              </a:rPr>
              <a:t>第三支路，符号相反。</a:t>
            </a:r>
            <a:endParaRPr lang="zh-CN" altLang="en-US" b="1" dirty="0">
              <a:solidFill>
                <a:schemeClr val="bg1"/>
              </a:solidFill>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684"/>
                                        </p:tgtEl>
                                        <p:attrNameLst>
                                          <p:attrName>style.visibility</p:attrName>
                                        </p:attrNameLst>
                                      </p:cBhvr>
                                      <p:to>
                                        <p:strVal val="visible"/>
                                      </p:to>
                                    </p:set>
                                    <p:animEffect transition="in" filter="wipe(left)">
                                      <p:cBhvr>
                                        <p:cTn id="7" dur="2000"/>
                                        <p:tgtEl>
                                          <p:spTgt spid="236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689"/>
                                        </p:tgtEl>
                                        <p:attrNameLst>
                                          <p:attrName>style.visibility</p:attrName>
                                        </p:attrNameLst>
                                      </p:cBhvr>
                                      <p:to>
                                        <p:strVal val="visible"/>
                                      </p:to>
                                    </p:set>
                                    <p:animEffect transition="in" filter="wipe(up)">
                                      <p:cBhvr>
                                        <p:cTn id="12" dur="2000"/>
                                        <p:tgtEl>
                                          <p:spTgt spid="2368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23873"/>
                                        </p:tgtEl>
                                        <p:attrNameLst>
                                          <p:attrName>style.visibility</p:attrName>
                                        </p:attrNameLst>
                                      </p:cBhvr>
                                      <p:to>
                                        <p:strVal val="visible"/>
                                      </p:to>
                                    </p:set>
                                    <p:animEffect transition="in" filter="slide(fromTop)">
                                      <p:cBhvr>
                                        <p:cTn id="17" dur="500"/>
                                        <p:tgtEl>
                                          <p:spTgt spid="2387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23870"/>
                                        </p:tgtEl>
                                        <p:attrNameLst>
                                          <p:attrName>style.visibility</p:attrName>
                                        </p:attrNameLst>
                                      </p:cBhvr>
                                      <p:to>
                                        <p:strVal val="visible"/>
                                      </p:to>
                                    </p:set>
                                    <p:animEffect transition="in" filter="wipe(up)">
                                      <p:cBhvr>
                                        <p:cTn id="21" dur="2000"/>
                                        <p:tgtEl>
                                          <p:spTgt spid="23870"/>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23895"/>
                                        </p:tgtEl>
                                        <p:attrNameLst>
                                          <p:attrName>style.visibility</p:attrName>
                                        </p:attrNameLst>
                                      </p:cBhvr>
                                      <p:to>
                                        <p:strVal val="visible"/>
                                      </p:to>
                                    </p:set>
                                    <p:anim calcmode="lin" valueType="num">
                                      <p:cBhvr additive="base">
                                        <p:cTn id="26" dur="500" fill="hold"/>
                                        <p:tgtEl>
                                          <p:spTgt spid="23895"/>
                                        </p:tgtEl>
                                        <p:attrNameLst>
                                          <p:attrName>ppt_x</p:attrName>
                                        </p:attrNameLst>
                                      </p:cBhvr>
                                      <p:tavLst>
                                        <p:tav tm="0">
                                          <p:val>
                                            <p:strVal val="0-#ppt_w/2"/>
                                          </p:val>
                                        </p:tav>
                                        <p:tav tm="100000">
                                          <p:val>
                                            <p:strVal val="#ppt_x"/>
                                          </p:val>
                                        </p:tav>
                                      </p:tavLst>
                                    </p:anim>
                                    <p:anim calcmode="lin" valueType="num">
                                      <p:cBhvr additive="base">
                                        <p:cTn id="27" dur="500" fill="hold"/>
                                        <p:tgtEl>
                                          <p:spTgt spid="23895"/>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iterate type="lt">
                                    <p:tmPct val="100000"/>
                                  </p:iterate>
                                  <p:childTnLst>
                                    <p:set>
                                      <p:cBhvr>
                                        <p:cTn id="31" dur="1" fill="hold">
                                          <p:stCondLst>
                                            <p:cond delay="0"/>
                                          </p:stCondLst>
                                        </p:cTn>
                                        <p:tgtEl>
                                          <p:spTgt spid="23894"/>
                                        </p:tgtEl>
                                        <p:attrNameLst>
                                          <p:attrName>style.visibility</p:attrName>
                                        </p:attrNameLst>
                                      </p:cBhvr>
                                      <p:to>
                                        <p:strVal val="visible"/>
                                      </p:to>
                                    </p:set>
                                    <p:animEffect transition="in" filter="barn(outHorizontal)">
                                      <p:cBhvr>
                                        <p:cTn id="32" dur="75"/>
                                        <p:tgtEl>
                                          <p:spTgt spid="2389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iterate type="lt">
                                    <p:tmPct val="0"/>
                                  </p:iterate>
                                  <p:childTnLst>
                                    <p:anim calcmode="lin" valueType="num">
                                      <p:cBhvr additive="base">
                                        <p:cTn id="36" dur="500"/>
                                        <p:tgtEl>
                                          <p:spTgt spid="23894"/>
                                        </p:tgtEl>
                                        <p:attrNameLst>
                                          <p:attrName>ppt_x</p:attrName>
                                        </p:attrNameLst>
                                      </p:cBhvr>
                                      <p:tavLst>
                                        <p:tav tm="0">
                                          <p:val>
                                            <p:strVal val="ppt_x"/>
                                          </p:val>
                                        </p:tav>
                                        <p:tav tm="100000">
                                          <p:val>
                                            <p:strVal val="ppt_x"/>
                                          </p:val>
                                        </p:tav>
                                      </p:tavLst>
                                    </p:anim>
                                    <p:anim calcmode="lin" valueType="num">
                                      <p:cBhvr additive="base">
                                        <p:cTn id="37" dur="500"/>
                                        <p:tgtEl>
                                          <p:spTgt spid="23894"/>
                                        </p:tgtEl>
                                        <p:attrNameLst>
                                          <p:attrName>ppt_y</p:attrName>
                                        </p:attrNameLst>
                                      </p:cBhvr>
                                      <p:tavLst>
                                        <p:tav tm="0">
                                          <p:val>
                                            <p:strVal val="ppt_y"/>
                                          </p:val>
                                        </p:tav>
                                        <p:tav tm="100000">
                                          <p:val>
                                            <p:strVal val="1+ppt_h/2"/>
                                          </p:val>
                                        </p:tav>
                                      </p:tavLst>
                                    </p:anim>
                                    <p:set>
                                      <p:cBhvr>
                                        <p:cTn id="38" dur="1" fill="hold">
                                          <p:stCondLst>
                                            <p:cond delay="499"/>
                                          </p:stCondLst>
                                        </p:cTn>
                                        <p:tgtEl>
                                          <p:spTgt spid="23894"/>
                                        </p:tgtEl>
                                        <p:attrNameLst>
                                          <p:attrName>style.visibility</p:attrName>
                                        </p:attrNameLst>
                                      </p:cBhvr>
                                      <p:to>
                                        <p:strVal val="hidden"/>
                                      </p:to>
                                    </p:set>
                                  </p:childTnLst>
                                </p:cTn>
                              </p:par>
                              <p:par>
                                <p:cTn id="39" presetID="2" presetClass="exit" presetSubtype="4" fill="hold" grpId="1" nodeType="withEffect">
                                  <p:stCondLst>
                                    <p:cond delay="0"/>
                                  </p:stCondLst>
                                  <p:childTnLst>
                                    <p:anim calcmode="lin" valueType="num">
                                      <p:cBhvr additive="base">
                                        <p:cTn id="40" dur="500"/>
                                        <p:tgtEl>
                                          <p:spTgt spid="23895"/>
                                        </p:tgtEl>
                                        <p:attrNameLst>
                                          <p:attrName>ppt_x</p:attrName>
                                        </p:attrNameLst>
                                      </p:cBhvr>
                                      <p:tavLst>
                                        <p:tav tm="0">
                                          <p:val>
                                            <p:strVal val="ppt_x"/>
                                          </p:val>
                                        </p:tav>
                                        <p:tav tm="100000">
                                          <p:val>
                                            <p:strVal val="ppt_x"/>
                                          </p:val>
                                        </p:tav>
                                      </p:tavLst>
                                    </p:anim>
                                    <p:anim calcmode="lin" valueType="num">
                                      <p:cBhvr additive="base">
                                        <p:cTn id="41" dur="500"/>
                                        <p:tgtEl>
                                          <p:spTgt spid="23895"/>
                                        </p:tgtEl>
                                        <p:attrNameLst>
                                          <p:attrName>ppt_y</p:attrName>
                                        </p:attrNameLst>
                                      </p:cBhvr>
                                      <p:tavLst>
                                        <p:tav tm="0">
                                          <p:val>
                                            <p:strVal val="ppt_y"/>
                                          </p:val>
                                        </p:tav>
                                        <p:tav tm="100000">
                                          <p:val>
                                            <p:strVal val="1+ppt_h/2"/>
                                          </p:val>
                                        </p:tav>
                                      </p:tavLst>
                                    </p:anim>
                                    <p:set>
                                      <p:cBhvr>
                                        <p:cTn id="42" dur="1" fill="hold">
                                          <p:stCondLst>
                                            <p:cond delay="499"/>
                                          </p:stCondLst>
                                        </p:cTn>
                                        <p:tgtEl>
                                          <p:spTgt spid="23895"/>
                                        </p:tgtEl>
                                        <p:attrNameLst>
                                          <p:attrName>style.visibility</p:attrName>
                                        </p:attrNameLst>
                                      </p:cBhvr>
                                      <p:to>
                                        <p:strVal val="hidden"/>
                                      </p:to>
                                    </p:set>
                                  </p:childTnLst>
                                </p:cTn>
                              </p:par>
                            </p:childTnLst>
                          </p:cTn>
                        </p:par>
                        <p:par>
                          <p:cTn id="43" fill="hold">
                            <p:stCondLst>
                              <p:cond delay="500"/>
                            </p:stCondLst>
                            <p:childTnLst>
                              <p:par>
                                <p:cTn id="44" presetID="2" presetClass="entr" presetSubtype="4" fill="hold" grpId="0" nodeType="afterEffect">
                                  <p:stCondLst>
                                    <p:cond delay="0"/>
                                  </p:stCondLst>
                                  <p:childTnLst>
                                    <p:set>
                                      <p:cBhvr>
                                        <p:cTn id="45" dur="1" fill="hold">
                                          <p:stCondLst>
                                            <p:cond delay="0"/>
                                          </p:stCondLst>
                                        </p:cTn>
                                        <p:tgtEl>
                                          <p:spTgt spid="23897"/>
                                        </p:tgtEl>
                                        <p:attrNameLst>
                                          <p:attrName>style.visibility</p:attrName>
                                        </p:attrNameLst>
                                      </p:cBhvr>
                                      <p:to>
                                        <p:strVal val="visible"/>
                                      </p:to>
                                    </p:set>
                                    <p:anim calcmode="lin" valueType="num">
                                      <p:cBhvr additive="base">
                                        <p:cTn id="46" dur="500" fill="hold"/>
                                        <p:tgtEl>
                                          <p:spTgt spid="23897"/>
                                        </p:tgtEl>
                                        <p:attrNameLst>
                                          <p:attrName>ppt_x</p:attrName>
                                        </p:attrNameLst>
                                      </p:cBhvr>
                                      <p:tavLst>
                                        <p:tav tm="0">
                                          <p:val>
                                            <p:strVal val="#ppt_x"/>
                                          </p:val>
                                        </p:tav>
                                        <p:tav tm="100000">
                                          <p:val>
                                            <p:strVal val="#ppt_x"/>
                                          </p:val>
                                        </p:tav>
                                      </p:tavLst>
                                    </p:anim>
                                    <p:anim calcmode="lin" valueType="num">
                                      <p:cBhvr additive="base">
                                        <p:cTn id="47" dur="500" fill="hold"/>
                                        <p:tgtEl>
                                          <p:spTgt spid="238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94" grpId="0" animBg="1"/>
      <p:bldP spid="23894" grpId="1" animBg="1"/>
      <p:bldP spid="23895" grpId="0"/>
      <p:bldP spid="23895" grpId="1"/>
      <p:bldP spid="2389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60" name="Text Box 4"/>
          <p:cNvSpPr txBox="1"/>
          <p:nvPr/>
        </p:nvSpPr>
        <p:spPr>
          <a:xfrm>
            <a:off x="250825" y="333375"/>
            <a:ext cx="649288" cy="519113"/>
          </a:xfrm>
          <a:prstGeom prst="rect">
            <a:avLst/>
          </a:prstGeom>
          <a:solidFill>
            <a:srgbClr val="990033"/>
          </a:solid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chemeClr val="bg1"/>
                </a:solidFill>
                <a:latin typeface="Times New Roman" panose="02020603050405020304" pitchFamily="18" charset="0"/>
              </a:rPr>
              <a:t>例</a:t>
            </a:r>
            <a:endParaRPr lang="zh-CN" altLang="en-US" sz="2800" b="1" dirty="0">
              <a:solidFill>
                <a:schemeClr val="bg1"/>
              </a:solidFill>
              <a:latin typeface="Times New Roman" panose="02020603050405020304" pitchFamily="18" charset="0"/>
            </a:endParaRPr>
          </a:p>
        </p:txBody>
      </p:sp>
      <p:graphicFrame>
        <p:nvGraphicFramePr>
          <p:cNvPr id="19461" name="Object 5"/>
          <p:cNvGraphicFramePr>
            <a:graphicFrameLocks noChangeAspect="1"/>
          </p:cNvGraphicFramePr>
          <p:nvPr/>
        </p:nvGraphicFramePr>
        <p:xfrm>
          <a:off x="1108075" y="333375"/>
          <a:ext cx="2287588" cy="473075"/>
        </p:xfrm>
        <a:graphic>
          <a:graphicData uri="http://schemas.openxmlformats.org/presentationml/2006/ole">
            <mc:AlternateContent xmlns:mc="http://schemas.openxmlformats.org/markup-compatibility/2006">
              <mc:Choice xmlns:v="urn:schemas-microsoft-com:vml" Requires="v">
                <p:oleObj spid="_x0000_s3155" name="" r:id="rId1" imgW="1108710" imgH="213995" progId="Equation.3">
                  <p:embed/>
                </p:oleObj>
              </mc:Choice>
              <mc:Fallback>
                <p:oleObj name="" r:id="rId1" imgW="1108710" imgH="213995" progId="Equation.3">
                  <p:embed/>
                  <p:pic>
                    <p:nvPicPr>
                      <p:cNvPr id="0" name="图片 3154"/>
                      <p:cNvPicPr/>
                      <p:nvPr/>
                    </p:nvPicPr>
                    <p:blipFill>
                      <a:blip r:embed="rId2">
                        <a:clrChange>
                          <a:clrFrom>
                            <a:srgbClr val="000000"/>
                          </a:clrFrom>
                          <a:clrTo>
                            <a:srgbClr val="FFFFFF"/>
                          </a:clrTo>
                        </a:clrChange>
                      </a:blip>
                      <a:stretch>
                        <a:fillRect/>
                      </a:stretch>
                    </p:blipFill>
                    <p:spPr>
                      <a:xfrm>
                        <a:off x="1108075" y="333375"/>
                        <a:ext cx="2287588" cy="473075"/>
                      </a:xfrm>
                      <a:prstGeom prst="rect">
                        <a:avLst/>
                      </a:prstGeom>
                      <a:noFill/>
                      <a:ln w="38100">
                        <a:noFill/>
                        <a:miter/>
                      </a:ln>
                    </p:spPr>
                  </p:pic>
                </p:oleObj>
              </mc:Fallback>
            </mc:AlternateContent>
          </a:graphicData>
        </a:graphic>
      </p:graphicFrame>
      <p:grpSp>
        <p:nvGrpSpPr>
          <p:cNvPr id="19514" name="Group 58"/>
          <p:cNvGrpSpPr/>
          <p:nvPr/>
        </p:nvGrpSpPr>
        <p:grpSpPr>
          <a:xfrm>
            <a:off x="1403350" y="765175"/>
            <a:ext cx="2947988" cy="2879725"/>
            <a:chOff x="431" y="709"/>
            <a:chExt cx="1857" cy="1814"/>
          </a:xfrm>
        </p:grpSpPr>
        <p:grpSp>
          <p:nvGrpSpPr>
            <p:cNvPr id="30872" name="Group 55"/>
            <p:cNvGrpSpPr/>
            <p:nvPr/>
          </p:nvGrpSpPr>
          <p:grpSpPr>
            <a:xfrm>
              <a:off x="521" y="709"/>
              <a:ext cx="1767" cy="1814"/>
              <a:chOff x="431" y="482"/>
              <a:chExt cx="1767" cy="1814"/>
            </a:xfrm>
          </p:grpSpPr>
          <p:sp>
            <p:nvSpPr>
              <p:cNvPr id="30875" name="Line 7"/>
              <p:cNvSpPr/>
              <p:nvPr/>
            </p:nvSpPr>
            <p:spPr>
              <a:xfrm>
                <a:off x="469" y="845"/>
                <a:ext cx="328" cy="0"/>
              </a:xfrm>
              <a:prstGeom prst="line">
                <a:avLst/>
              </a:prstGeom>
              <a:ln w="38100" cap="flat" cmpd="sng">
                <a:solidFill>
                  <a:srgbClr val="FFCC00"/>
                </a:solidFill>
                <a:prstDash val="solid"/>
                <a:headEnd type="none" w="med" len="med"/>
                <a:tailEnd type="none" w="med" len="med"/>
              </a:ln>
            </p:spPr>
          </p:sp>
          <p:sp>
            <p:nvSpPr>
              <p:cNvPr id="30876" name="Oval 12"/>
              <p:cNvSpPr/>
              <p:nvPr/>
            </p:nvSpPr>
            <p:spPr>
              <a:xfrm>
                <a:off x="431" y="845"/>
                <a:ext cx="38" cy="33"/>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0877" name="Text Box 16"/>
              <p:cNvSpPr txBox="1"/>
              <p:nvPr/>
            </p:nvSpPr>
            <p:spPr>
              <a:xfrm>
                <a:off x="1338" y="482"/>
                <a:ext cx="817"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M=</a:t>
                </a:r>
                <a:r>
                  <a:rPr lang="en-US" altLang="zh-CN" sz="2400" b="1" dirty="0">
                    <a:solidFill>
                      <a:schemeClr val="bg1"/>
                    </a:solidFill>
                    <a:latin typeface="Times New Roman" panose="02020603050405020304" pitchFamily="18" charset="0"/>
                  </a:rPr>
                  <a:t>3H</a:t>
                </a:r>
                <a:endParaRPr lang="en-US" altLang="zh-CN" sz="2400" b="1" dirty="0">
                  <a:solidFill>
                    <a:schemeClr val="bg1"/>
                  </a:solidFill>
                  <a:latin typeface="Times New Roman" panose="02020603050405020304" pitchFamily="18" charset="0"/>
                </a:endParaRPr>
              </a:p>
            </p:txBody>
          </p:sp>
          <p:sp>
            <p:nvSpPr>
              <p:cNvPr id="30878" name="Text Box 17"/>
              <p:cNvSpPr txBox="1"/>
              <p:nvPr/>
            </p:nvSpPr>
            <p:spPr>
              <a:xfrm>
                <a:off x="1837" y="1207"/>
                <a:ext cx="36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6H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grpSp>
            <p:nvGrpSpPr>
              <p:cNvPr id="30879" name="Group 18"/>
              <p:cNvGrpSpPr/>
              <p:nvPr/>
            </p:nvGrpSpPr>
            <p:grpSpPr>
              <a:xfrm rot="5400000">
                <a:off x="1677" y="1276"/>
                <a:ext cx="363" cy="45"/>
                <a:chOff x="1200" y="1584"/>
                <a:chExt cx="379" cy="45"/>
              </a:xfrm>
            </p:grpSpPr>
            <p:sp>
              <p:nvSpPr>
                <p:cNvPr id="30912" name="Arc 19"/>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913" name="Arc 20"/>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914" name="Arc 21"/>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915" name="Arc 22"/>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30880" name="Group 23"/>
              <p:cNvGrpSpPr/>
              <p:nvPr/>
            </p:nvGrpSpPr>
            <p:grpSpPr>
              <a:xfrm rot="5400000">
                <a:off x="1308" y="1321"/>
                <a:ext cx="362" cy="45"/>
                <a:chOff x="1200" y="1584"/>
                <a:chExt cx="379" cy="45"/>
              </a:xfrm>
            </p:grpSpPr>
            <p:sp>
              <p:nvSpPr>
                <p:cNvPr id="30908" name="Arc 24"/>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909" name="Arc 25"/>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910" name="Arc 26"/>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911" name="Arc 27"/>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30881" name="Group 28"/>
              <p:cNvGrpSpPr/>
              <p:nvPr/>
            </p:nvGrpSpPr>
            <p:grpSpPr>
              <a:xfrm>
                <a:off x="809" y="777"/>
                <a:ext cx="340" cy="68"/>
                <a:chOff x="1200" y="1584"/>
                <a:chExt cx="379" cy="45"/>
              </a:xfrm>
            </p:grpSpPr>
            <p:sp>
              <p:nvSpPr>
                <p:cNvPr id="30904" name="Arc 29"/>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905" name="Arc 30"/>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906" name="Arc 31"/>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907" name="Arc 32"/>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30882" name="Line 33"/>
              <p:cNvSpPr/>
              <p:nvPr/>
            </p:nvSpPr>
            <p:spPr>
              <a:xfrm>
                <a:off x="1474" y="1797"/>
                <a:ext cx="681" cy="0"/>
              </a:xfrm>
              <a:prstGeom prst="line">
                <a:avLst/>
              </a:prstGeom>
              <a:ln w="28575" cap="flat" cmpd="sng">
                <a:solidFill>
                  <a:srgbClr val="FFCC00"/>
                </a:solidFill>
                <a:prstDash val="solid"/>
                <a:headEnd type="none" w="med" len="med"/>
                <a:tailEnd type="none" w="med" len="med"/>
              </a:ln>
            </p:spPr>
          </p:sp>
          <p:sp>
            <p:nvSpPr>
              <p:cNvPr id="30883" name="Line 34"/>
              <p:cNvSpPr/>
              <p:nvPr/>
            </p:nvSpPr>
            <p:spPr>
              <a:xfrm>
                <a:off x="1466" y="846"/>
                <a:ext cx="0" cy="317"/>
              </a:xfrm>
              <a:prstGeom prst="line">
                <a:avLst/>
              </a:prstGeom>
              <a:ln w="28575" cap="flat" cmpd="sng">
                <a:solidFill>
                  <a:srgbClr val="FFCC00"/>
                </a:solidFill>
                <a:prstDash val="solid"/>
                <a:headEnd type="none" w="med" len="med"/>
                <a:tailEnd type="none" w="med" len="med"/>
              </a:ln>
            </p:spPr>
          </p:sp>
          <p:sp>
            <p:nvSpPr>
              <p:cNvPr id="30884" name="Line 35"/>
              <p:cNvSpPr/>
              <p:nvPr/>
            </p:nvSpPr>
            <p:spPr>
              <a:xfrm>
                <a:off x="1836" y="846"/>
                <a:ext cx="0" cy="272"/>
              </a:xfrm>
              <a:prstGeom prst="line">
                <a:avLst/>
              </a:prstGeom>
              <a:ln w="28575" cap="flat" cmpd="sng">
                <a:solidFill>
                  <a:srgbClr val="FFCC00"/>
                </a:solidFill>
                <a:prstDash val="solid"/>
                <a:headEnd type="none" w="med" len="med"/>
                <a:tailEnd type="none" w="med" len="med"/>
              </a:ln>
            </p:spPr>
          </p:sp>
          <p:sp>
            <p:nvSpPr>
              <p:cNvPr id="30885" name="Line 36"/>
              <p:cNvSpPr/>
              <p:nvPr/>
            </p:nvSpPr>
            <p:spPr>
              <a:xfrm>
                <a:off x="1467" y="1525"/>
                <a:ext cx="0" cy="272"/>
              </a:xfrm>
              <a:prstGeom prst="line">
                <a:avLst/>
              </a:prstGeom>
              <a:ln w="28575" cap="flat" cmpd="sng">
                <a:solidFill>
                  <a:srgbClr val="FFCC00"/>
                </a:solidFill>
                <a:prstDash val="solid"/>
                <a:headEnd type="none" w="med" len="med"/>
                <a:tailEnd type="none" w="med" len="med"/>
              </a:ln>
            </p:spPr>
          </p:sp>
          <p:sp>
            <p:nvSpPr>
              <p:cNvPr id="30886" name="Line 37"/>
              <p:cNvSpPr/>
              <p:nvPr/>
            </p:nvSpPr>
            <p:spPr>
              <a:xfrm>
                <a:off x="1836" y="1480"/>
                <a:ext cx="0" cy="317"/>
              </a:xfrm>
              <a:prstGeom prst="line">
                <a:avLst/>
              </a:prstGeom>
              <a:ln w="28575" cap="flat" cmpd="sng">
                <a:solidFill>
                  <a:srgbClr val="FFCC00"/>
                </a:solidFill>
                <a:prstDash val="solid"/>
                <a:headEnd type="none" w="med" len="med"/>
                <a:tailEnd type="none" w="med" len="med"/>
              </a:ln>
            </p:spPr>
          </p:sp>
          <p:sp>
            <p:nvSpPr>
              <p:cNvPr id="30887" name="Line 38"/>
              <p:cNvSpPr/>
              <p:nvPr/>
            </p:nvSpPr>
            <p:spPr>
              <a:xfrm>
                <a:off x="431" y="2296"/>
                <a:ext cx="1224" cy="0"/>
              </a:xfrm>
              <a:prstGeom prst="line">
                <a:avLst/>
              </a:prstGeom>
              <a:ln w="28575" cap="flat" cmpd="sng">
                <a:solidFill>
                  <a:srgbClr val="FFCC00"/>
                </a:solidFill>
                <a:prstDash val="solid"/>
                <a:headEnd type="none" w="med" len="med"/>
                <a:tailEnd type="none" w="med" len="med"/>
              </a:ln>
            </p:spPr>
          </p:sp>
          <p:sp>
            <p:nvSpPr>
              <p:cNvPr id="30888" name="Line 39"/>
              <p:cNvSpPr/>
              <p:nvPr/>
            </p:nvSpPr>
            <p:spPr>
              <a:xfrm>
                <a:off x="1149" y="845"/>
                <a:ext cx="318" cy="0"/>
              </a:xfrm>
              <a:prstGeom prst="line">
                <a:avLst/>
              </a:prstGeom>
              <a:ln w="28575" cap="flat" cmpd="sng">
                <a:solidFill>
                  <a:srgbClr val="FFCC00"/>
                </a:solidFill>
                <a:prstDash val="solid"/>
                <a:headEnd type="none" w="med" len="med"/>
                <a:tailEnd type="none" w="med" len="med"/>
              </a:ln>
            </p:spPr>
          </p:sp>
          <p:sp>
            <p:nvSpPr>
              <p:cNvPr id="30889" name="Oval 40"/>
              <p:cNvSpPr/>
              <p:nvPr/>
            </p:nvSpPr>
            <p:spPr>
              <a:xfrm>
                <a:off x="1338" y="1162"/>
                <a:ext cx="45" cy="45"/>
              </a:xfrm>
              <a:prstGeom prst="ellipse">
                <a:avLst/>
              </a:prstGeom>
              <a:solidFill>
                <a:schemeClr val="bg1"/>
              </a:solidFill>
              <a:ln w="381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30890" name="Group 41"/>
              <p:cNvGrpSpPr/>
              <p:nvPr/>
            </p:nvGrpSpPr>
            <p:grpSpPr>
              <a:xfrm rot="5400000">
                <a:off x="1496" y="2092"/>
                <a:ext cx="363" cy="45"/>
                <a:chOff x="1200" y="1584"/>
                <a:chExt cx="379" cy="45"/>
              </a:xfrm>
            </p:grpSpPr>
            <p:sp>
              <p:nvSpPr>
                <p:cNvPr id="30900" name="Arc 42"/>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901" name="Arc 43"/>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902" name="Arc 44"/>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903" name="Arc 45"/>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30891" name="Line 46"/>
              <p:cNvSpPr/>
              <p:nvPr/>
            </p:nvSpPr>
            <p:spPr>
              <a:xfrm>
                <a:off x="1655" y="1797"/>
                <a:ext cx="0" cy="136"/>
              </a:xfrm>
              <a:prstGeom prst="line">
                <a:avLst/>
              </a:prstGeom>
              <a:ln w="28575" cap="flat" cmpd="sng">
                <a:solidFill>
                  <a:srgbClr val="FFCC00"/>
                </a:solidFill>
                <a:prstDash val="solid"/>
                <a:headEnd type="none" w="med" len="med"/>
                <a:tailEnd type="none" w="med" len="med"/>
              </a:ln>
            </p:spPr>
          </p:sp>
          <p:sp>
            <p:nvSpPr>
              <p:cNvPr id="30892" name="Line 47"/>
              <p:cNvSpPr/>
              <p:nvPr/>
            </p:nvSpPr>
            <p:spPr>
              <a:xfrm>
                <a:off x="1837" y="845"/>
                <a:ext cx="317" cy="0"/>
              </a:xfrm>
              <a:prstGeom prst="line">
                <a:avLst/>
              </a:prstGeom>
              <a:ln w="28575" cap="flat" cmpd="sng">
                <a:solidFill>
                  <a:srgbClr val="FFCC00"/>
                </a:solidFill>
                <a:prstDash val="solid"/>
                <a:headEnd type="none" w="med" len="med"/>
                <a:tailEnd type="none" w="med" len="med"/>
              </a:ln>
            </p:spPr>
          </p:sp>
          <p:sp>
            <p:nvSpPr>
              <p:cNvPr id="30893" name="Line 48"/>
              <p:cNvSpPr/>
              <p:nvPr/>
            </p:nvSpPr>
            <p:spPr>
              <a:xfrm>
                <a:off x="2154" y="845"/>
                <a:ext cx="0" cy="952"/>
              </a:xfrm>
              <a:prstGeom prst="line">
                <a:avLst/>
              </a:prstGeom>
              <a:ln w="28575" cap="flat" cmpd="sng">
                <a:solidFill>
                  <a:srgbClr val="FFCC00"/>
                </a:solidFill>
                <a:prstDash val="solid"/>
                <a:headEnd type="none" w="med" len="med"/>
                <a:tailEnd type="none" w="med" len="med"/>
              </a:ln>
            </p:spPr>
          </p:sp>
          <p:sp>
            <p:nvSpPr>
              <p:cNvPr id="30894" name="Oval 49"/>
              <p:cNvSpPr/>
              <p:nvPr/>
            </p:nvSpPr>
            <p:spPr>
              <a:xfrm>
                <a:off x="1746" y="1434"/>
                <a:ext cx="45" cy="45"/>
              </a:xfrm>
              <a:prstGeom prst="ellipse">
                <a:avLst/>
              </a:prstGeom>
              <a:solidFill>
                <a:schemeClr val="bg1"/>
              </a:solidFill>
              <a:ln w="381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0895" name="Text Box 50"/>
              <p:cNvSpPr txBox="1"/>
              <p:nvPr/>
            </p:nvSpPr>
            <p:spPr>
              <a:xfrm>
                <a:off x="748" y="845"/>
                <a:ext cx="36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2H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sp>
            <p:nvSpPr>
              <p:cNvPr id="30896" name="Text Box 51"/>
              <p:cNvSpPr txBox="1"/>
              <p:nvPr/>
            </p:nvSpPr>
            <p:spPr>
              <a:xfrm>
                <a:off x="1156" y="1933"/>
                <a:ext cx="50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0.5H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sp>
            <p:nvSpPr>
              <p:cNvPr id="30897" name="Text Box 52"/>
              <p:cNvSpPr txBox="1"/>
              <p:nvPr/>
            </p:nvSpPr>
            <p:spPr>
              <a:xfrm>
                <a:off x="1066" y="1253"/>
                <a:ext cx="36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4H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sp>
            <p:nvSpPr>
              <p:cNvPr id="30898" name="Arc 53"/>
              <p:cNvSpPr/>
              <p:nvPr/>
            </p:nvSpPr>
            <p:spPr>
              <a:xfrm>
                <a:off x="1927" y="618"/>
                <a:ext cx="137" cy="127"/>
              </a:xfrm>
              <a:custGeom>
                <a:avLst/>
                <a:gdLst/>
                <a:ahLst/>
                <a:cxnLst>
                  <a:cxn ang="0">
                    <a:pos x="0" y="0"/>
                  </a:cxn>
                  <a:cxn ang="0">
                    <a:pos x="0" y="0"/>
                  </a:cxn>
                  <a:cxn ang="0">
                    <a:pos x="0" y="0"/>
                  </a:cxn>
                </a:cxnLst>
                <a:pathLst>
                  <a:path w="21600" h="30192" fill="none">
                    <a:moveTo>
                      <a:pt x="0" y="0"/>
                    </a:moveTo>
                    <a:cubicBezTo>
                      <a:pt x="11929" y="0"/>
                      <a:pt x="21600" y="9670"/>
                      <a:pt x="21600" y="21600"/>
                    </a:cubicBezTo>
                    <a:cubicBezTo>
                      <a:pt x="21600" y="24555"/>
                      <a:pt x="20993" y="27480"/>
                      <a:pt x="19817" y="30192"/>
                    </a:cubicBezTo>
                  </a:path>
                  <a:path w="21600" h="30192" stroke="0">
                    <a:moveTo>
                      <a:pt x="0" y="0"/>
                    </a:moveTo>
                    <a:cubicBezTo>
                      <a:pt x="11929" y="0"/>
                      <a:pt x="21600" y="9670"/>
                      <a:pt x="21600" y="21600"/>
                    </a:cubicBezTo>
                    <a:cubicBezTo>
                      <a:pt x="21600" y="24555"/>
                      <a:pt x="20993" y="27480"/>
                      <a:pt x="19817" y="30192"/>
                    </a:cubicBezTo>
                    <a:lnTo>
                      <a:pt x="0" y="21600"/>
                    </a:lnTo>
                    <a:lnTo>
                      <a:pt x="0"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30899" name="Arc 54"/>
              <p:cNvSpPr/>
              <p:nvPr/>
            </p:nvSpPr>
            <p:spPr>
              <a:xfrm flipH="1">
                <a:off x="1292" y="618"/>
                <a:ext cx="91" cy="136"/>
              </a:xfrm>
              <a:custGeom>
                <a:avLst/>
                <a:gdLst/>
                <a:ahLst/>
                <a:cxnLst>
                  <a:cxn ang="0">
                    <a:pos x="0" y="0"/>
                  </a:cxn>
                  <a:cxn ang="0">
                    <a:pos x="0" y="0"/>
                  </a:cxn>
                  <a:cxn ang="0">
                    <a:pos x="0" y="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grpSp>
        <p:sp>
          <p:nvSpPr>
            <p:cNvPr id="30873" name="Text Box 56"/>
            <p:cNvSpPr txBox="1"/>
            <p:nvPr/>
          </p:nvSpPr>
          <p:spPr>
            <a:xfrm>
              <a:off x="431" y="1071"/>
              <a:ext cx="31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itchFamily="49" charset="-122"/>
                </a:rPr>
                <a:t>a</a:t>
              </a:r>
              <a:endParaRPr lang="en-US" altLang="zh-CN" sz="2400" b="1" dirty="0">
                <a:solidFill>
                  <a:schemeClr val="bg1"/>
                </a:solidFill>
                <a:latin typeface="Times New Roman" panose="02020603050405020304" pitchFamily="18" charset="0"/>
                <a:ea typeface="仿宋_GB2312" pitchFamily="49" charset="-122"/>
              </a:endParaRPr>
            </a:p>
          </p:txBody>
        </p:sp>
        <p:sp>
          <p:nvSpPr>
            <p:cNvPr id="30874" name="Text Box 57"/>
            <p:cNvSpPr txBox="1"/>
            <p:nvPr/>
          </p:nvSpPr>
          <p:spPr>
            <a:xfrm>
              <a:off x="431" y="2205"/>
              <a:ext cx="31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itchFamily="49" charset="-122"/>
                </a:rPr>
                <a:t>b</a:t>
              </a:r>
              <a:endParaRPr lang="en-US" altLang="zh-CN" sz="2400" b="1" dirty="0">
                <a:solidFill>
                  <a:schemeClr val="bg1"/>
                </a:solidFill>
                <a:latin typeface="Times New Roman" panose="02020603050405020304" pitchFamily="18" charset="0"/>
                <a:ea typeface="仿宋_GB2312" pitchFamily="49" charset="-122"/>
              </a:endParaRPr>
            </a:p>
          </p:txBody>
        </p:sp>
      </p:grpSp>
      <p:grpSp>
        <p:nvGrpSpPr>
          <p:cNvPr id="19697" name="Group 241"/>
          <p:cNvGrpSpPr/>
          <p:nvPr/>
        </p:nvGrpSpPr>
        <p:grpSpPr>
          <a:xfrm>
            <a:off x="5076825" y="0"/>
            <a:ext cx="3167063" cy="3698875"/>
            <a:chOff x="3198" y="0"/>
            <a:chExt cx="1995" cy="2330"/>
          </a:xfrm>
        </p:grpSpPr>
        <p:sp>
          <p:nvSpPr>
            <p:cNvPr id="30819" name="Line 61"/>
            <p:cNvSpPr/>
            <p:nvPr/>
          </p:nvSpPr>
          <p:spPr>
            <a:xfrm>
              <a:off x="3371" y="363"/>
              <a:ext cx="734" cy="0"/>
            </a:xfrm>
            <a:prstGeom prst="line">
              <a:avLst/>
            </a:prstGeom>
            <a:ln w="28575" cap="flat" cmpd="sng">
              <a:solidFill>
                <a:srgbClr val="FFCC00"/>
              </a:solidFill>
              <a:prstDash val="solid"/>
              <a:headEnd type="oval" w="med" len="med"/>
              <a:tailEnd type="none" w="med" len="med"/>
            </a:ln>
          </p:spPr>
        </p:sp>
        <p:sp>
          <p:nvSpPr>
            <p:cNvPr id="30820" name="Text Box 63"/>
            <p:cNvSpPr txBox="1"/>
            <p:nvPr/>
          </p:nvSpPr>
          <p:spPr>
            <a:xfrm>
              <a:off x="4240" y="0"/>
              <a:ext cx="817"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M=</a:t>
              </a:r>
              <a:r>
                <a:rPr lang="en-US" altLang="zh-CN" sz="2400" b="1" dirty="0">
                  <a:solidFill>
                    <a:schemeClr val="bg1"/>
                  </a:solidFill>
                  <a:latin typeface="Times New Roman" panose="02020603050405020304" pitchFamily="18" charset="0"/>
                </a:rPr>
                <a:t>4H</a:t>
              </a:r>
              <a:endParaRPr lang="en-US" altLang="zh-CN" sz="2400" b="1" dirty="0">
                <a:solidFill>
                  <a:schemeClr val="bg1"/>
                </a:solidFill>
                <a:latin typeface="Times New Roman" panose="02020603050405020304" pitchFamily="18" charset="0"/>
              </a:endParaRPr>
            </a:p>
          </p:txBody>
        </p:sp>
        <p:sp>
          <p:nvSpPr>
            <p:cNvPr id="30821" name="Text Box 64"/>
            <p:cNvSpPr txBox="1"/>
            <p:nvPr/>
          </p:nvSpPr>
          <p:spPr>
            <a:xfrm>
              <a:off x="4739" y="725"/>
              <a:ext cx="36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6H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grpSp>
          <p:nvGrpSpPr>
            <p:cNvPr id="30822" name="Group 65"/>
            <p:cNvGrpSpPr/>
            <p:nvPr/>
          </p:nvGrpSpPr>
          <p:grpSpPr>
            <a:xfrm rot="5400000">
              <a:off x="4579" y="794"/>
              <a:ext cx="363" cy="45"/>
              <a:chOff x="1200" y="1584"/>
              <a:chExt cx="379" cy="45"/>
            </a:xfrm>
          </p:grpSpPr>
          <p:sp>
            <p:nvSpPr>
              <p:cNvPr id="30868" name="Arc 66"/>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869" name="Arc 67"/>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870" name="Arc 68"/>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871" name="Arc 69"/>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30823" name="Group 70"/>
            <p:cNvGrpSpPr/>
            <p:nvPr/>
          </p:nvGrpSpPr>
          <p:grpSpPr>
            <a:xfrm rot="5400000">
              <a:off x="4210" y="839"/>
              <a:ext cx="362" cy="45"/>
              <a:chOff x="1200" y="1584"/>
              <a:chExt cx="379" cy="45"/>
            </a:xfrm>
          </p:grpSpPr>
          <p:sp>
            <p:nvSpPr>
              <p:cNvPr id="30864" name="Arc 71"/>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865" name="Arc 72"/>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866" name="Arc 73"/>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867" name="Arc 74"/>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30824" name="Line 80"/>
            <p:cNvSpPr/>
            <p:nvPr/>
          </p:nvSpPr>
          <p:spPr>
            <a:xfrm>
              <a:off x="4376" y="1180"/>
              <a:ext cx="364" cy="1"/>
            </a:xfrm>
            <a:prstGeom prst="line">
              <a:avLst/>
            </a:prstGeom>
            <a:ln w="28575" cap="flat" cmpd="sng">
              <a:solidFill>
                <a:srgbClr val="FFCC00"/>
              </a:solidFill>
              <a:prstDash val="solid"/>
              <a:headEnd type="none" w="med" len="med"/>
              <a:tailEnd type="none" w="med" len="med"/>
            </a:ln>
          </p:spPr>
        </p:sp>
        <p:sp>
          <p:nvSpPr>
            <p:cNvPr id="30825" name="Line 81"/>
            <p:cNvSpPr/>
            <p:nvPr/>
          </p:nvSpPr>
          <p:spPr>
            <a:xfrm>
              <a:off x="4368" y="364"/>
              <a:ext cx="0" cy="317"/>
            </a:xfrm>
            <a:prstGeom prst="line">
              <a:avLst/>
            </a:prstGeom>
            <a:ln w="28575" cap="flat" cmpd="sng">
              <a:solidFill>
                <a:srgbClr val="FFCC00"/>
              </a:solidFill>
              <a:prstDash val="solid"/>
              <a:headEnd type="none" w="med" len="med"/>
              <a:tailEnd type="none" w="med" len="med"/>
            </a:ln>
          </p:spPr>
        </p:sp>
        <p:sp>
          <p:nvSpPr>
            <p:cNvPr id="30826" name="Line 82"/>
            <p:cNvSpPr/>
            <p:nvPr/>
          </p:nvSpPr>
          <p:spPr>
            <a:xfrm>
              <a:off x="4738" y="364"/>
              <a:ext cx="0" cy="272"/>
            </a:xfrm>
            <a:prstGeom prst="line">
              <a:avLst/>
            </a:prstGeom>
            <a:ln w="28575" cap="flat" cmpd="sng">
              <a:solidFill>
                <a:srgbClr val="FFCC00"/>
              </a:solidFill>
              <a:prstDash val="solid"/>
              <a:headEnd type="none" w="med" len="med"/>
              <a:tailEnd type="none" w="med" len="med"/>
            </a:ln>
          </p:spPr>
        </p:sp>
        <p:sp>
          <p:nvSpPr>
            <p:cNvPr id="30827" name="Line 84"/>
            <p:cNvSpPr/>
            <p:nvPr/>
          </p:nvSpPr>
          <p:spPr>
            <a:xfrm>
              <a:off x="4738" y="998"/>
              <a:ext cx="2" cy="182"/>
            </a:xfrm>
            <a:prstGeom prst="line">
              <a:avLst/>
            </a:prstGeom>
            <a:ln w="28575" cap="flat" cmpd="sng">
              <a:solidFill>
                <a:srgbClr val="FFCC00"/>
              </a:solidFill>
              <a:prstDash val="solid"/>
              <a:headEnd type="none" w="med" len="med"/>
              <a:tailEnd type="none" w="med" len="med"/>
            </a:ln>
          </p:spPr>
        </p:sp>
        <p:sp>
          <p:nvSpPr>
            <p:cNvPr id="30828" name="Line 85"/>
            <p:cNvSpPr/>
            <p:nvPr/>
          </p:nvSpPr>
          <p:spPr>
            <a:xfrm>
              <a:off x="3198" y="2042"/>
              <a:ext cx="1224" cy="0"/>
            </a:xfrm>
            <a:prstGeom prst="line">
              <a:avLst/>
            </a:prstGeom>
            <a:ln w="28575" cap="flat" cmpd="sng">
              <a:solidFill>
                <a:srgbClr val="FFCC00"/>
              </a:solidFill>
              <a:prstDash val="solid"/>
              <a:headEnd type="oval" w="med" len="med"/>
              <a:tailEnd type="none" w="med" len="med"/>
            </a:ln>
          </p:spPr>
        </p:sp>
        <p:sp>
          <p:nvSpPr>
            <p:cNvPr id="30829" name="Line 86"/>
            <p:cNvSpPr/>
            <p:nvPr/>
          </p:nvSpPr>
          <p:spPr>
            <a:xfrm>
              <a:off x="4051" y="363"/>
              <a:ext cx="318" cy="0"/>
            </a:xfrm>
            <a:prstGeom prst="line">
              <a:avLst/>
            </a:prstGeom>
            <a:ln w="28575" cap="flat" cmpd="sng">
              <a:solidFill>
                <a:srgbClr val="FFCC00"/>
              </a:solidFill>
              <a:prstDash val="solid"/>
              <a:headEnd type="none" w="med" len="med"/>
              <a:tailEnd type="none" w="med" len="med"/>
            </a:ln>
          </p:spPr>
        </p:sp>
        <p:sp>
          <p:nvSpPr>
            <p:cNvPr id="30830" name="Oval 87"/>
            <p:cNvSpPr/>
            <p:nvPr/>
          </p:nvSpPr>
          <p:spPr>
            <a:xfrm>
              <a:off x="4240" y="680"/>
              <a:ext cx="45" cy="45"/>
            </a:xfrm>
            <a:prstGeom prst="ellipse">
              <a:avLst/>
            </a:prstGeom>
            <a:solidFill>
              <a:schemeClr val="bg1"/>
            </a:solidFill>
            <a:ln w="381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30831" name="Group 88"/>
            <p:cNvGrpSpPr/>
            <p:nvPr/>
          </p:nvGrpSpPr>
          <p:grpSpPr>
            <a:xfrm rot="5400000">
              <a:off x="4218" y="1611"/>
              <a:ext cx="363" cy="45"/>
              <a:chOff x="1200" y="1584"/>
              <a:chExt cx="379" cy="45"/>
            </a:xfrm>
          </p:grpSpPr>
          <p:sp>
            <p:nvSpPr>
              <p:cNvPr id="30860" name="Arc 89"/>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861" name="Arc 90"/>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862" name="Arc 91"/>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863" name="Arc 92"/>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30832" name="Line 93"/>
            <p:cNvSpPr/>
            <p:nvPr/>
          </p:nvSpPr>
          <p:spPr>
            <a:xfrm>
              <a:off x="4558" y="1180"/>
              <a:ext cx="0" cy="136"/>
            </a:xfrm>
            <a:prstGeom prst="line">
              <a:avLst/>
            </a:prstGeom>
            <a:ln w="28575" cap="flat" cmpd="sng">
              <a:solidFill>
                <a:srgbClr val="FFCC00"/>
              </a:solidFill>
              <a:prstDash val="solid"/>
              <a:headEnd type="none" w="med" len="med"/>
              <a:tailEnd type="none" w="med" len="med"/>
            </a:ln>
          </p:spPr>
        </p:sp>
        <p:sp>
          <p:nvSpPr>
            <p:cNvPr id="30833" name="Oval 96"/>
            <p:cNvSpPr/>
            <p:nvPr/>
          </p:nvSpPr>
          <p:spPr>
            <a:xfrm>
              <a:off x="4649" y="681"/>
              <a:ext cx="45" cy="45"/>
            </a:xfrm>
            <a:prstGeom prst="ellipse">
              <a:avLst/>
            </a:prstGeom>
            <a:solidFill>
              <a:schemeClr val="bg1"/>
            </a:solidFill>
            <a:ln w="381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0834" name="Text Box 97"/>
            <p:cNvSpPr txBox="1"/>
            <p:nvPr/>
          </p:nvSpPr>
          <p:spPr>
            <a:xfrm>
              <a:off x="4059" y="1543"/>
              <a:ext cx="36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2H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sp>
          <p:nvSpPr>
            <p:cNvPr id="30835" name="Text Box 98"/>
            <p:cNvSpPr txBox="1"/>
            <p:nvPr/>
          </p:nvSpPr>
          <p:spPr>
            <a:xfrm>
              <a:off x="4740" y="1543"/>
              <a:ext cx="36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3H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sp>
          <p:nvSpPr>
            <p:cNvPr id="30836" name="Text Box 99"/>
            <p:cNvSpPr txBox="1"/>
            <p:nvPr/>
          </p:nvSpPr>
          <p:spPr>
            <a:xfrm>
              <a:off x="3968" y="771"/>
              <a:ext cx="36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5H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sp>
          <p:nvSpPr>
            <p:cNvPr id="30837" name="Arc 100"/>
            <p:cNvSpPr/>
            <p:nvPr/>
          </p:nvSpPr>
          <p:spPr>
            <a:xfrm>
              <a:off x="4829" y="136"/>
              <a:ext cx="137" cy="127"/>
            </a:xfrm>
            <a:custGeom>
              <a:avLst/>
              <a:gdLst/>
              <a:ahLst/>
              <a:cxnLst>
                <a:cxn ang="0">
                  <a:pos x="0" y="0"/>
                </a:cxn>
                <a:cxn ang="0">
                  <a:pos x="0" y="0"/>
                </a:cxn>
                <a:cxn ang="0">
                  <a:pos x="0" y="0"/>
                </a:cxn>
              </a:cxnLst>
              <a:pathLst>
                <a:path w="21600" h="30192" fill="none">
                  <a:moveTo>
                    <a:pt x="0" y="0"/>
                  </a:moveTo>
                  <a:cubicBezTo>
                    <a:pt x="11929" y="0"/>
                    <a:pt x="21600" y="9670"/>
                    <a:pt x="21600" y="21600"/>
                  </a:cubicBezTo>
                  <a:cubicBezTo>
                    <a:pt x="21600" y="24555"/>
                    <a:pt x="20993" y="27480"/>
                    <a:pt x="19817" y="30192"/>
                  </a:cubicBezTo>
                </a:path>
                <a:path w="21600" h="30192" stroke="0">
                  <a:moveTo>
                    <a:pt x="0" y="0"/>
                  </a:moveTo>
                  <a:cubicBezTo>
                    <a:pt x="11929" y="0"/>
                    <a:pt x="21600" y="9670"/>
                    <a:pt x="21600" y="21600"/>
                  </a:cubicBezTo>
                  <a:cubicBezTo>
                    <a:pt x="21600" y="24555"/>
                    <a:pt x="20993" y="27480"/>
                    <a:pt x="19817" y="30192"/>
                  </a:cubicBezTo>
                  <a:lnTo>
                    <a:pt x="0" y="21600"/>
                  </a:lnTo>
                  <a:lnTo>
                    <a:pt x="0"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30838" name="Arc 101"/>
            <p:cNvSpPr/>
            <p:nvPr/>
          </p:nvSpPr>
          <p:spPr>
            <a:xfrm flipH="1">
              <a:off x="4194" y="136"/>
              <a:ext cx="91" cy="136"/>
            </a:xfrm>
            <a:custGeom>
              <a:avLst/>
              <a:gdLst/>
              <a:ahLst/>
              <a:cxnLst>
                <a:cxn ang="0">
                  <a:pos x="0" y="0"/>
                </a:cxn>
                <a:cxn ang="0">
                  <a:pos x="0" y="0"/>
                </a:cxn>
                <a:cxn ang="0">
                  <a:pos x="0" y="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30839" name="Text Box 102"/>
            <p:cNvSpPr txBox="1"/>
            <p:nvPr/>
          </p:nvSpPr>
          <p:spPr>
            <a:xfrm>
              <a:off x="3243" y="436"/>
              <a:ext cx="31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itchFamily="49" charset="-122"/>
                </a:rPr>
                <a:t>a</a:t>
              </a:r>
              <a:endParaRPr lang="en-US" altLang="zh-CN" sz="2400" b="1" dirty="0">
                <a:solidFill>
                  <a:schemeClr val="bg1"/>
                </a:solidFill>
                <a:latin typeface="Times New Roman" panose="02020603050405020304" pitchFamily="18" charset="0"/>
                <a:ea typeface="仿宋_GB2312" pitchFamily="49" charset="-122"/>
              </a:endParaRPr>
            </a:p>
          </p:txBody>
        </p:sp>
        <p:sp>
          <p:nvSpPr>
            <p:cNvPr id="30840" name="Text Box 103"/>
            <p:cNvSpPr txBox="1"/>
            <p:nvPr/>
          </p:nvSpPr>
          <p:spPr>
            <a:xfrm>
              <a:off x="3198" y="1706"/>
              <a:ext cx="31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itchFamily="49" charset="-122"/>
                </a:rPr>
                <a:t>b</a:t>
              </a:r>
              <a:endParaRPr lang="en-US" altLang="zh-CN" sz="2400" b="1" dirty="0">
                <a:solidFill>
                  <a:schemeClr val="bg1"/>
                </a:solidFill>
                <a:latin typeface="Times New Roman" panose="02020603050405020304" pitchFamily="18" charset="0"/>
                <a:ea typeface="仿宋_GB2312" pitchFamily="49" charset="-122"/>
              </a:endParaRPr>
            </a:p>
          </p:txBody>
        </p:sp>
        <p:sp>
          <p:nvSpPr>
            <p:cNvPr id="30841" name="Line 104"/>
            <p:cNvSpPr/>
            <p:nvPr/>
          </p:nvSpPr>
          <p:spPr>
            <a:xfrm>
              <a:off x="4377" y="1044"/>
              <a:ext cx="0" cy="136"/>
            </a:xfrm>
            <a:prstGeom prst="line">
              <a:avLst/>
            </a:prstGeom>
            <a:ln w="28575" cap="flat" cmpd="sng">
              <a:solidFill>
                <a:srgbClr val="FFCC00"/>
              </a:solidFill>
              <a:prstDash val="solid"/>
              <a:headEnd type="none" w="med" len="med"/>
              <a:tailEnd type="none" w="med" len="med"/>
            </a:ln>
          </p:spPr>
        </p:sp>
        <p:grpSp>
          <p:nvGrpSpPr>
            <p:cNvPr id="30842" name="Group 105"/>
            <p:cNvGrpSpPr/>
            <p:nvPr/>
          </p:nvGrpSpPr>
          <p:grpSpPr>
            <a:xfrm rot="5400000">
              <a:off x="4581" y="1611"/>
              <a:ext cx="363" cy="45"/>
              <a:chOff x="1200" y="1584"/>
              <a:chExt cx="379" cy="45"/>
            </a:xfrm>
          </p:grpSpPr>
          <p:sp>
            <p:nvSpPr>
              <p:cNvPr id="30856" name="Arc 106"/>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857" name="Arc 107"/>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858" name="Arc 108"/>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859" name="Arc 109"/>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30843" name="Line 110"/>
            <p:cNvSpPr/>
            <p:nvPr/>
          </p:nvSpPr>
          <p:spPr>
            <a:xfrm>
              <a:off x="4377" y="1316"/>
              <a:ext cx="363" cy="0"/>
            </a:xfrm>
            <a:prstGeom prst="line">
              <a:avLst/>
            </a:prstGeom>
            <a:ln w="28575" cap="flat" cmpd="sng">
              <a:solidFill>
                <a:srgbClr val="FFCC00"/>
              </a:solidFill>
              <a:prstDash val="solid"/>
              <a:headEnd type="none" w="med" len="med"/>
              <a:tailEnd type="none" w="med" len="med"/>
            </a:ln>
          </p:spPr>
        </p:sp>
        <p:sp>
          <p:nvSpPr>
            <p:cNvPr id="30844" name="Line 111"/>
            <p:cNvSpPr/>
            <p:nvPr/>
          </p:nvSpPr>
          <p:spPr>
            <a:xfrm>
              <a:off x="4377" y="1316"/>
              <a:ext cx="0" cy="136"/>
            </a:xfrm>
            <a:prstGeom prst="line">
              <a:avLst/>
            </a:prstGeom>
            <a:ln w="28575" cap="flat" cmpd="sng">
              <a:solidFill>
                <a:srgbClr val="FFCC00"/>
              </a:solidFill>
              <a:prstDash val="solid"/>
              <a:headEnd type="none" w="med" len="med"/>
              <a:tailEnd type="none" w="med" len="med"/>
            </a:ln>
          </p:spPr>
        </p:sp>
        <p:sp>
          <p:nvSpPr>
            <p:cNvPr id="30845" name="Line 112"/>
            <p:cNvSpPr/>
            <p:nvPr/>
          </p:nvSpPr>
          <p:spPr>
            <a:xfrm>
              <a:off x="4740" y="1316"/>
              <a:ext cx="0" cy="136"/>
            </a:xfrm>
            <a:prstGeom prst="line">
              <a:avLst/>
            </a:prstGeom>
            <a:ln w="28575" cap="flat" cmpd="sng">
              <a:solidFill>
                <a:srgbClr val="FFCC00"/>
              </a:solidFill>
              <a:prstDash val="solid"/>
              <a:headEnd type="none" w="med" len="med"/>
              <a:tailEnd type="none" w="med" len="med"/>
            </a:ln>
          </p:spPr>
        </p:sp>
        <p:sp>
          <p:nvSpPr>
            <p:cNvPr id="30846" name="Line 113"/>
            <p:cNvSpPr/>
            <p:nvPr/>
          </p:nvSpPr>
          <p:spPr>
            <a:xfrm>
              <a:off x="4377" y="1815"/>
              <a:ext cx="0" cy="227"/>
            </a:xfrm>
            <a:prstGeom prst="line">
              <a:avLst/>
            </a:prstGeom>
            <a:ln w="28575" cap="flat" cmpd="sng">
              <a:solidFill>
                <a:srgbClr val="FFCC00"/>
              </a:solidFill>
              <a:prstDash val="solid"/>
              <a:headEnd type="none" w="med" len="med"/>
              <a:tailEnd type="none" w="med" len="med"/>
            </a:ln>
          </p:spPr>
        </p:sp>
        <p:sp>
          <p:nvSpPr>
            <p:cNvPr id="30847" name="Line 114"/>
            <p:cNvSpPr/>
            <p:nvPr/>
          </p:nvSpPr>
          <p:spPr>
            <a:xfrm>
              <a:off x="4740" y="1815"/>
              <a:ext cx="0" cy="227"/>
            </a:xfrm>
            <a:prstGeom prst="line">
              <a:avLst/>
            </a:prstGeom>
            <a:ln w="28575" cap="flat" cmpd="sng">
              <a:solidFill>
                <a:srgbClr val="FFCC00"/>
              </a:solidFill>
              <a:prstDash val="solid"/>
              <a:headEnd type="none" w="med" len="med"/>
              <a:tailEnd type="none" w="med" len="med"/>
            </a:ln>
          </p:spPr>
        </p:sp>
        <p:sp>
          <p:nvSpPr>
            <p:cNvPr id="30848" name="Line 115"/>
            <p:cNvSpPr/>
            <p:nvPr/>
          </p:nvSpPr>
          <p:spPr>
            <a:xfrm>
              <a:off x="4740" y="363"/>
              <a:ext cx="453" cy="0"/>
            </a:xfrm>
            <a:prstGeom prst="line">
              <a:avLst/>
            </a:prstGeom>
            <a:ln w="28575" cap="flat" cmpd="sng">
              <a:solidFill>
                <a:srgbClr val="FFCC00"/>
              </a:solidFill>
              <a:prstDash val="solid"/>
              <a:headEnd type="none" w="med" len="med"/>
              <a:tailEnd type="none" w="med" len="med"/>
            </a:ln>
          </p:spPr>
        </p:sp>
        <p:sp>
          <p:nvSpPr>
            <p:cNvPr id="30849" name="Line 116"/>
            <p:cNvSpPr/>
            <p:nvPr/>
          </p:nvSpPr>
          <p:spPr>
            <a:xfrm>
              <a:off x="5193" y="363"/>
              <a:ext cx="0" cy="1679"/>
            </a:xfrm>
            <a:prstGeom prst="line">
              <a:avLst/>
            </a:prstGeom>
            <a:ln w="28575" cap="flat" cmpd="sng">
              <a:solidFill>
                <a:srgbClr val="FFCC00"/>
              </a:solidFill>
              <a:prstDash val="solid"/>
              <a:headEnd type="none" w="med" len="med"/>
              <a:tailEnd type="none" w="med" len="med"/>
            </a:ln>
          </p:spPr>
        </p:sp>
        <p:sp>
          <p:nvSpPr>
            <p:cNvPr id="30850" name="Line 117"/>
            <p:cNvSpPr/>
            <p:nvPr/>
          </p:nvSpPr>
          <p:spPr>
            <a:xfrm>
              <a:off x="4740" y="2042"/>
              <a:ext cx="453" cy="0"/>
            </a:xfrm>
            <a:prstGeom prst="line">
              <a:avLst/>
            </a:prstGeom>
            <a:ln w="28575" cap="flat" cmpd="sng">
              <a:solidFill>
                <a:srgbClr val="FFCC00"/>
              </a:solidFill>
              <a:prstDash val="solid"/>
              <a:headEnd type="none" w="med" len="med"/>
              <a:tailEnd type="none" w="med" len="med"/>
            </a:ln>
          </p:spPr>
        </p:sp>
        <p:sp>
          <p:nvSpPr>
            <p:cNvPr id="30851" name="Oval 118"/>
            <p:cNvSpPr/>
            <p:nvPr/>
          </p:nvSpPr>
          <p:spPr>
            <a:xfrm>
              <a:off x="4649" y="1769"/>
              <a:ext cx="45" cy="45"/>
            </a:xfrm>
            <a:prstGeom prst="ellipse">
              <a:avLst/>
            </a:prstGeom>
            <a:solidFill>
              <a:schemeClr val="bg1"/>
            </a:solidFill>
            <a:ln w="381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0852" name="Oval 119"/>
            <p:cNvSpPr/>
            <p:nvPr/>
          </p:nvSpPr>
          <p:spPr>
            <a:xfrm>
              <a:off x="4286" y="1497"/>
              <a:ext cx="45" cy="45"/>
            </a:xfrm>
            <a:prstGeom prst="ellipse">
              <a:avLst/>
            </a:prstGeom>
            <a:solidFill>
              <a:schemeClr val="bg1"/>
            </a:solidFill>
            <a:ln w="381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0853" name="Text Box 120"/>
            <p:cNvSpPr txBox="1"/>
            <p:nvPr/>
          </p:nvSpPr>
          <p:spPr>
            <a:xfrm>
              <a:off x="4241" y="2042"/>
              <a:ext cx="817"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M=</a:t>
              </a:r>
              <a:r>
                <a:rPr lang="en-US" altLang="zh-CN" sz="2400" b="1" dirty="0">
                  <a:solidFill>
                    <a:schemeClr val="bg1"/>
                  </a:solidFill>
                  <a:latin typeface="Times New Roman" panose="02020603050405020304" pitchFamily="18" charset="0"/>
                </a:rPr>
                <a:t>1H</a:t>
              </a:r>
              <a:endParaRPr lang="en-US" altLang="zh-CN" sz="2400" b="1" dirty="0">
                <a:solidFill>
                  <a:schemeClr val="bg1"/>
                </a:solidFill>
                <a:latin typeface="Times New Roman" panose="02020603050405020304" pitchFamily="18" charset="0"/>
              </a:endParaRPr>
            </a:p>
          </p:txBody>
        </p:sp>
        <p:sp>
          <p:nvSpPr>
            <p:cNvPr id="30854" name="Arc 121"/>
            <p:cNvSpPr/>
            <p:nvPr/>
          </p:nvSpPr>
          <p:spPr>
            <a:xfrm flipV="1">
              <a:off x="4876" y="1996"/>
              <a:ext cx="91" cy="182"/>
            </a:xfrm>
            <a:custGeom>
              <a:avLst/>
              <a:gdLst/>
              <a:ahLst/>
              <a:cxnLst>
                <a:cxn ang="0">
                  <a:pos x="0" y="0"/>
                </a:cxn>
                <a:cxn ang="0">
                  <a:pos x="0" y="0"/>
                </a:cxn>
                <a:cxn ang="0">
                  <a:pos x="0" y="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30855" name="Arc 122"/>
            <p:cNvSpPr/>
            <p:nvPr/>
          </p:nvSpPr>
          <p:spPr>
            <a:xfrm flipH="1" flipV="1">
              <a:off x="4059" y="2042"/>
              <a:ext cx="182" cy="136"/>
            </a:xfrm>
            <a:custGeom>
              <a:avLst/>
              <a:gdLst/>
              <a:ahLst/>
              <a:cxnLst>
                <a:cxn ang="0">
                  <a:pos x="0" y="0"/>
                </a:cxn>
                <a:cxn ang="0">
                  <a:pos x="0" y="0"/>
                </a:cxn>
                <a:cxn ang="0">
                  <a:pos x="0" y="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grpSp>
      <p:grpSp>
        <p:nvGrpSpPr>
          <p:cNvPr id="19632" name="Group 176"/>
          <p:cNvGrpSpPr/>
          <p:nvPr/>
        </p:nvGrpSpPr>
        <p:grpSpPr>
          <a:xfrm>
            <a:off x="971550" y="3860800"/>
            <a:ext cx="3313113" cy="2411413"/>
            <a:chOff x="612" y="2546"/>
            <a:chExt cx="2087" cy="1519"/>
          </a:xfrm>
        </p:grpSpPr>
        <p:sp>
          <p:nvSpPr>
            <p:cNvPr id="30774" name="Line 126"/>
            <p:cNvSpPr/>
            <p:nvPr/>
          </p:nvSpPr>
          <p:spPr>
            <a:xfrm>
              <a:off x="740" y="2614"/>
              <a:ext cx="328" cy="0"/>
            </a:xfrm>
            <a:prstGeom prst="line">
              <a:avLst/>
            </a:prstGeom>
            <a:ln w="38100" cap="flat" cmpd="sng">
              <a:solidFill>
                <a:srgbClr val="FFCC00"/>
              </a:solidFill>
              <a:prstDash val="solid"/>
              <a:headEnd type="none" w="med" len="med"/>
              <a:tailEnd type="none" w="med" len="med"/>
            </a:ln>
          </p:spPr>
        </p:sp>
        <p:sp>
          <p:nvSpPr>
            <p:cNvPr id="30775" name="Oval 127"/>
            <p:cNvSpPr/>
            <p:nvPr/>
          </p:nvSpPr>
          <p:spPr>
            <a:xfrm>
              <a:off x="702" y="2614"/>
              <a:ext cx="38" cy="33"/>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0776" name="Text Box 129"/>
            <p:cNvSpPr txBox="1"/>
            <p:nvPr/>
          </p:nvSpPr>
          <p:spPr>
            <a:xfrm>
              <a:off x="2064" y="2931"/>
              <a:ext cx="36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9H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grpSp>
          <p:nvGrpSpPr>
            <p:cNvPr id="30777" name="Group 130"/>
            <p:cNvGrpSpPr/>
            <p:nvPr/>
          </p:nvGrpSpPr>
          <p:grpSpPr>
            <a:xfrm rot="5400000">
              <a:off x="1814" y="3045"/>
              <a:ext cx="363" cy="45"/>
              <a:chOff x="1200" y="1584"/>
              <a:chExt cx="379" cy="45"/>
            </a:xfrm>
          </p:grpSpPr>
          <p:sp>
            <p:nvSpPr>
              <p:cNvPr id="30815" name="Arc 131"/>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816" name="Arc 132"/>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817" name="Arc 133"/>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818" name="Arc 134"/>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30778" name="Group 135"/>
            <p:cNvGrpSpPr/>
            <p:nvPr/>
          </p:nvGrpSpPr>
          <p:grpSpPr>
            <a:xfrm rot="5400000">
              <a:off x="1579" y="3090"/>
              <a:ext cx="362" cy="45"/>
              <a:chOff x="1200" y="1584"/>
              <a:chExt cx="379" cy="45"/>
            </a:xfrm>
          </p:grpSpPr>
          <p:sp>
            <p:nvSpPr>
              <p:cNvPr id="30811" name="Arc 136"/>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812" name="Arc 137"/>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813" name="Arc 138"/>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814" name="Arc 139"/>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30779" name="Group 140"/>
            <p:cNvGrpSpPr/>
            <p:nvPr/>
          </p:nvGrpSpPr>
          <p:grpSpPr>
            <a:xfrm>
              <a:off x="1080" y="2546"/>
              <a:ext cx="340" cy="68"/>
              <a:chOff x="1200" y="1584"/>
              <a:chExt cx="379" cy="45"/>
            </a:xfrm>
          </p:grpSpPr>
          <p:sp>
            <p:nvSpPr>
              <p:cNvPr id="30807" name="Arc 141"/>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808" name="Arc 142"/>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809" name="Arc 143"/>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810" name="Arc 144"/>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30780" name="Line 145"/>
            <p:cNvSpPr/>
            <p:nvPr/>
          </p:nvSpPr>
          <p:spPr>
            <a:xfrm>
              <a:off x="1745" y="3566"/>
              <a:ext cx="364" cy="0"/>
            </a:xfrm>
            <a:prstGeom prst="line">
              <a:avLst/>
            </a:prstGeom>
            <a:ln w="28575" cap="flat" cmpd="sng">
              <a:solidFill>
                <a:srgbClr val="FFCC00"/>
              </a:solidFill>
              <a:prstDash val="solid"/>
              <a:headEnd type="none" w="med" len="med"/>
              <a:tailEnd type="none" w="med" len="med"/>
            </a:ln>
          </p:spPr>
        </p:sp>
        <p:sp>
          <p:nvSpPr>
            <p:cNvPr id="30781" name="Line 146"/>
            <p:cNvSpPr/>
            <p:nvPr/>
          </p:nvSpPr>
          <p:spPr>
            <a:xfrm>
              <a:off x="1737" y="2615"/>
              <a:ext cx="0" cy="317"/>
            </a:xfrm>
            <a:prstGeom prst="line">
              <a:avLst/>
            </a:prstGeom>
            <a:ln w="28575" cap="flat" cmpd="sng">
              <a:solidFill>
                <a:srgbClr val="FFCC00"/>
              </a:solidFill>
              <a:prstDash val="solid"/>
              <a:headEnd type="none" w="med" len="med"/>
              <a:tailEnd type="none" w="med" len="med"/>
            </a:ln>
          </p:spPr>
        </p:sp>
        <p:sp>
          <p:nvSpPr>
            <p:cNvPr id="30782" name="Line 147"/>
            <p:cNvSpPr/>
            <p:nvPr/>
          </p:nvSpPr>
          <p:spPr>
            <a:xfrm>
              <a:off x="1973" y="2615"/>
              <a:ext cx="0" cy="272"/>
            </a:xfrm>
            <a:prstGeom prst="line">
              <a:avLst/>
            </a:prstGeom>
            <a:ln w="28575" cap="flat" cmpd="sng">
              <a:solidFill>
                <a:srgbClr val="FFCC00"/>
              </a:solidFill>
              <a:prstDash val="solid"/>
              <a:headEnd type="none" w="med" len="med"/>
              <a:tailEnd type="none" w="med" len="med"/>
            </a:ln>
          </p:spPr>
        </p:sp>
        <p:sp>
          <p:nvSpPr>
            <p:cNvPr id="30783" name="Line 148"/>
            <p:cNvSpPr/>
            <p:nvPr/>
          </p:nvSpPr>
          <p:spPr>
            <a:xfrm>
              <a:off x="1738" y="3294"/>
              <a:ext cx="0" cy="272"/>
            </a:xfrm>
            <a:prstGeom prst="line">
              <a:avLst/>
            </a:prstGeom>
            <a:ln w="28575" cap="flat" cmpd="sng">
              <a:solidFill>
                <a:srgbClr val="FFCC00"/>
              </a:solidFill>
              <a:prstDash val="solid"/>
              <a:headEnd type="none" w="med" len="med"/>
              <a:tailEnd type="none" w="med" len="med"/>
            </a:ln>
          </p:spPr>
        </p:sp>
        <p:sp>
          <p:nvSpPr>
            <p:cNvPr id="30784" name="Line 149"/>
            <p:cNvSpPr/>
            <p:nvPr/>
          </p:nvSpPr>
          <p:spPr>
            <a:xfrm>
              <a:off x="1973" y="3249"/>
              <a:ext cx="0" cy="317"/>
            </a:xfrm>
            <a:prstGeom prst="line">
              <a:avLst/>
            </a:prstGeom>
            <a:ln w="28575" cap="flat" cmpd="sng">
              <a:solidFill>
                <a:srgbClr val="FFCC00"/>
              </a:solidFill>
              <a:prstDash val="solid"/>
              <a:headEnd type="none" w="med" len="med"/>
              <a:tailEnd type="none" w="med" len="med"/>
            </a:ln>
          </p:spPr>
        </p:sp>
        <p:sp>
          <p:nvSpPr>
            <p:cNvPr id="30785" name="Line 150"/>
            <p:cNvSpPr/>
            <p:nvPr/>
          </p:nvSpPr>
          <p:spPr>
            <a:xfrm>
              <a:off x="702" y="4065"/>
              <a:ext cx="1951" cy="0"/>
            </a:xfrm>
            <a:prstGeom prst="line">
              <a:avLst/>
            </a:prstGeom>
            <a:ln w="28575" cap="flat" cmpd="sng">
              <a:solidFill>
                <a:srgbClr val="FFCC00"/>
              </a:solidFill>
              <a:prstDash val="solid"/>
              <a:headEnd type="none" w="med" len="med"/>
              <a:tailEnd type="none" w="med" len="med"/>
            </a:ln>
          </p:spPr>
        </p:sp>
        <p:sp>
          <p:nvSpPr>
            <p:cNvPr id="30786" name="Line 151"/>
            <p:cNvSpPr/>
            <p:nvPr/>
          </p:nvSpPr>
          <p:spPr>
            <a:xfrm>
              <a:off x="1420" y="2614"/>
              <a:ext cx="318" cy="0"/>
            </a:xfrm>
            <a:prstGeom prst="line">
              <a:avLst/>
            </a:prstGeom>
            <a:ln w="28575" cap="flat" cmpd="sng">
              <a:solidFill>
                <a:srgbClr val="FFCC00"/>
              </a:solidFill>
              <a:prstDash val="solid"/>
              <a:headEnd type="none" w="med" len="med"/>
              <a:tailEnd type="none" w="med" len="med"/>
            </a:ln>
          </p:spPr>
        </p:sp>
        <p:grpSp>
          <p:nvGrpSpPr>
            <p:cNvPr id="30787" name="Group 153"/>
            <p:cNvGrpSpPr/>
            <p:nvPr/>
          </p:nvGrpSpPr>
          <p:grpSpPr>
            <a:xfrm rot="5400000">
              <a:off x="2495" y="3861"/>
              <a:ext cx="363" cy="45"/>
              <a:chOff x="1200" y="1584"/>
              <a:chExt cx="379" cy="45"/>
            </a:xfrm>
          </p:grpSpPr>
          <p:sp>
            <p:nvSpPr>
              <p:cNvPr id="30803" name="Arc 154"/>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804" name="Arc 155"/>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805" name="Arc 156"/>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806" name="Arc 157"/>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30788" name="Line 158"/>
            <p:cNvSpPr/>
            <p:nvPr/>
          </p:nvSpPr>
          <p:spPr>
            <a:xfrm>
              <a:off x="2654" y="3566"/>
              <a:ext cx="0" cy="136"/>
            </a:xfrm>
            <a:prstGeom prst="line">
              <a:avLst/>
            </a:prstGeom>
            <a:ln w="28575" cap="flat" cmpd="sng">
              <a:solidFill>
                <a:srgbClr val="FFCC00"/>
              </a:solidFill>
              <a:prstDash val="solid"/>
              <a:headEnd type="none" w="med" len="med"/>
              <a:tailEnd type="none" w="med" len="med"/>
            </a:ln>
          </p:spPr>
        </p:sp>
        <p:sp>
          <p:nvSpPr>
            <p:cNvPr id="30789" name="Line 159"/>
            <p:cNvSpPr/>
            <p:nvPr/>
          </p:nvSpPr>
          <p:spPr>
            <a:xfrm>
              <a:off x="1973" y="2614"/>
              <a:ext cx="680" cy="0"/>
            </a:xfrm>
            <a:prstGeom prst="line">
              <a:avLst/>
            </a:prstGeom>
            <a:ln w="28575" cap="flat" cmpd="sng">
              <a:solidFill>
                <a:srgbClr val="FFCC00"/>
              </a:solidFill>
              <a:prstDash val="solid"/>
              <a:headEnd type="none" w="med" len="med"/>
              <a:tailEnd type="none" w="med" len="med"/>
            </a:ln>
          </p:spPr>
        </p:sp>
        <p:sp>
          <p:nvSpPr>
            <p:cNvPr id="30790" name="Line 160"/>
            <p:cNvSpPr/>
            <p:nvPr/>
          </p:nvSpPr>
          <p:spPr>
            <a:xfrm>
              <a:off x="2652" y="2614"/>
              <a:ext cx="0" cy="952"/>
            </a:xfrm>
            <a:prstGeom prst="line">
              <a:avLst/>
            </a:prstGeom>
            <a:ln w="28575" cap="flat" cmpd="sng">
              <a:solidFill>
                <a:srgbClr val="FFCC00"/>
              </a:solidFill>
              <a:prstDash val="solid"/>
              <a:headEnd type="none" w="med" len="med"/>
              <a:tailEnd type="none" w="med" len="med"/>
            </a:ln>
          </p:spPr>
        </p:sp>
        <p:sp>
          <p:nvSpPr>
            <p:cNvPr id="30791" name="Text Box 162"/>
            <p:cNvSpPr txBox="1"/>
            <p:nvPr/>
          </p:nvSpPr>
          <p:spPr>
            <a:xfrm>
              <a:off x="1019" y="2614"/>
              <a:ext cx="36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2H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sp>
          <p:nvSpPr>
            <p:cNvPr id="30792" name="Text Box 163"/>
            <p:cNvSpPr txBox="1"/>
            <p:nvPr/>
          </p:nvSpPr>
          <p:spPr>
            <a:xfrm>
              <a:off x="2109" y="3702"/>
              <a:ext cx="50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0.5H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sp>
          <p:nvSpPr>
            <p:cNvPr id="30793" name="Text Box 164"/>
            <p:cNvSpPr txBox="1"/>
            <p:nvPr/>
          </p:nvSpPr>
          <p:spPr>
            <a:xfrm>
              <a:off x="1337" y="3022"/>
              <a:ext cx="36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7H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sp>
          <p:nvSpPr>
            <p:cNvPr id="30794" name="Text Box 167"/>
            <p:cNvSpPr txBox="1"/>
            <p:nvPr/>
          </p:nvSpPr>
          <p:spPr>
            <a:xfrm>
              <a:off x="612" y="2613"/>
              <a:ext cx="31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itchFamily="49" charset="-122"/>
                </a:rPr>
                <a:t>a</a:t>
              </a:r>
              <a:endParaRPr lang="en-US" altLang="zh-CN" sz="2400" b="1" dirty="0">
                <a:solidFill>
                  <a:schemeClr val="bg1"/>
                </a:solidFill>
                <a:latin typeface="Times New Roman" panose="02020603050405020304" pitchFamily="18" charset="0"/>
                <a:ea typeface="仿宋_GB2312" pitchFamily="49" charset="-122"/>
              </a:endParaRPr>
            </a:p>
          </p:txBody>
        </p:sp>
        <p:sp>
          <p:nvSpPr>
            <p:cNvPr id="30795" name="Text Box 168"/>
            <p:cNvSpPr txBox="1"/>
            <p:nvPr/>
          </p:nvSpPr>
          <p:spPr>
            <a:xfrm>
              <a:off x="612" y="3747"/>
              <a:ext cx="31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itchFamily="49" charset="-122"/>
                </a:rPr>
                <a:t>b</a:t>
              </a:r>
              <a:endParaRPr lang="en-US" altLang="zh-CN" sz="2400" b="1" dirty="0">
                <a:solidFill>
                  <a:schemeClr val="bg1"/>
                </a:solidFill>
                <a:latin typeface="Times New Roman" panose="02020603050405020304" pitchFamily="18" charset="0"/>
                <a:ea typeface="仿宋_GB2312" pitchFamily="49" charset="-122"/>
              </a:endParaRPr>
            </a:p>
          </p:txBody>
        </p:sp>
        <p:grpSp>
          <p:nvGrpSpPr>
            <p:cNvPr id="30796" name="Group 169"/>
            <p:cNvGrpSpPr/>
            <p:nvPr/>
          </p:nvGrpSpPr>
          <p:grpSpPr>
            <a:xfrm>
              <a:off x="2109" y="3521"/>
              <a:ext cx="340" cy="68"/>
              <a:chOff x="1200" y="1584"/>
              <a:chExt cx="379" cy="45"/>
            </a:xfrm>
          </p:grpSpPr>
          <p:sp>
            <p:nvSpPr>
              <p:cNvPr id="30799" name="Arc 170"/>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800" name="Arc 171"/>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801" name="Arc 172"/>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802" name="Arc 173"/>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30797" name="Line 174"/>
            <p:cNvSpPr/>
            <p:nvPr/>
          </p:nvSpPr>
          <p:spPr>
            <a:xfrm>
              <a:off x="2426" y="3566"/>
              <a:ext cx="227" cy="0"/>
            </a:xfrm>
            <a:prstGeom prst="line">
              <a:avLst/>
            </a:prstGeom>
            <a:ln w="28575" cap="flat" cmpd="sng">
              <a:solidFill>
                <a:srgbClr val="FFCC00"/>
              </a:solidFill>
              <a:prstDash val="solid"/>
              <a:headEnd type="none" w="med" len="med"/>
              <a:tailEnd type="none" w="med" len="med"/>
            </a:ln>
          </p:spPr>
        </p:sp>
        <p:sp>
          <p:nvSpPr>
            <p:cNvPr id="30798" name="Text Box 175"/>
            <p:cNvSpPr txBox="1"/>
            <p:nvPr/>
          </p:nvSpPr>
          <p:spPr>
            <a:xfrm>
              <a:off x="2109" y="3249"/>
              <a:ext cx="42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-3H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grpSp>
      <p:sp>
        <p:nvSpPr>
          <p:cNvPr id="19633" name="Text Box 177"/>
          <p:cNvSpPr txBox="1"/>
          <p:nvPr/>
        </p:nvSpPr>
        <p:spPr>
          <a:xfrm>
            <a:off x="827088" y="4941888"/>
            <a:ext cx="1368425" cy="495300"/>
          </a:xfrm>
          <a:prstGeom prst="rect">
            <a:avLst/>
          </a:prstGeom>
          <a:noFill/>
          <a:ln w="38100" cap="flat" cmpd="sng">
            <a:solidFill>
              <a:srgbClr val="66FF33"/>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ea typeface="仿宋_GB2312" pitchFamily="49" charset="-122"/>
              </a:rPr>
              <a:t>L</a:t>
            </a:r>
            <a:r>
              <a:rPr lang="en-US" altLang="zh-CN" sz="2400" b="1" baseline="-25000" dirty="0">
                <a:solidFill>
                  <a:schemeClr val="bg1"/>
                </a:solidFill>
                <a:latin typeface="Times New Roman" panose="02020603050405020304" pitchFamily="18" charset="0"/>
                <a:ea typeface="仿宋_GB2312" pitchFamily="49" charset="-122"/>
              </a:rPr>
              <a:t>ab</a:t>
            </a:r>
            <a:r>
              <a:rPr lang="en-US" altLang="zh-CN" sz="2400" b="1" dirty="0">
                <a:solidFill>
                  <a:schemeClr val="bg1"/>
                </a:solidFill>
                <a:latin typeface="Times New Roman" panose="02020603050405020304" pitchFamily="18" charset="0"/>
                <a:ea typeface="仿宋_GB2312" pitchFamily="49" charset="-122"/>
              </a:rPr>
              <a:t>=5H</a:t>
            </a:r>
            <a:endParaRPr lang="en-US" altLang="zh-CN" sz="2400" b="1" dirty="0">
              <a:solidFill>
                <a:schemeClr val="bg1"/>
              </a:solidFill>
              <a:latin typeface="Times New Roman" panose="02020603050405020304" pitchFamily="18" charset="0"/>
              <a:ea typeface="仿宋_GB2312" pitchFamily="49" charset="-122"/>
            </a:endParaRPr>
          </a:p>
        </p:txBody>
      </p:sp>
      <p:grpSp>
        <p:nvGrpSpPr>
          <p:cNvPr id="19696" name="Group 240"/>
          <p:cNvGrpSpPr/>
          <p:nvPr/>
        </p:nvGrpSpPr>
        <p:grpSpPr>
          <a:xfrm>
            <a:off x="4859338" y="4292600"/>
            <a:ext cx="3386137" cy="1754188"/>
            <a:chOff x="3061" y="2704"/>
            <a:chExt cx="2133" cy="1105"/>
          </a:xfrm>
        </p:grpSpPr>
        <p:sp>
          <p:nvSpPr>
            <p:cNvPr id="30733" name="Line 179"/>
            <p:cNvSpPr/>
            <p:nvPr/>
          </p:nvSpPr>
          <p:spPr>
            <a:xfrm>
              <a:off x="3152" y="2750"/>
              <a:ext cx="544" cy="0"/>
            </a:xfrm>
            <a:prstGeom prst="line">
              <a:avLst/>
            </a:prstGeom>
            <a:ln w="28575" cap="flat" cmpd="sng">
              <a:solidFill>
                <a:srgbClr val="FFCC00"/>
              </a:solidFill>
              <a:prstDash val="solid"/>
              <a:headEnd type="oval" w="med" len="med"/>
              <a:tailEnd type="none" w="med" len="med"/>
            </a:ln>
          </p:spPr>
        </p:sp>
        <p:sp>
          <p:nvSpPr>
            <p:cNvPr id="30734" name="Text Box 181"/>
            <p:cNvSpPr txBox="1"/>
            <p:nvPr/>
          </p:nvSpPr>
          <p:spPr>
            <a:xfrm>
              <a:off x="4468" y="3521"/>
              <a:ext cx="36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4H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grpSp>
          <p:nvGrpSpPr>
            <p:cNvPr id="30735" name="Group 182"/>
            <p:cNvGrpSpPr/>
            <p:nvPr/>
          </p:nvGrpSpPr>
          <p:grpSpPr>
            <a:xfrm rot="-154948">
              <a:off x="4513" y="2704"/>
              <a:ext cx="363" cy="45"/>
              <a:chOff x="1200" y="1584"/>
              <a:chExt cx="379" cy="45"/>
            </a:xfrm>
          </p:grpSpPr>
          <p:sp>
            <p:nvSpPr>
              <p:cNvPr id="30770" name="Arc 183"/>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771" name="Arc 184"/>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772" name="Arc 185"/>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773" name="Arc 186"/>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30736" name="Group 187"/>
            <p:cNvGrpSpPr/>
            <p:nvPr/>
          </p:nvGrpSpPr>
          <p:grpSpPr>
            <a:xfrm>
              <a:off x="3696" y="2704"/>
              <a:ext cx="362" cy="45"/>
              <a:chOff x="1200" y="1584"/>
              <a:chExt cx="379" cy="45"/>
            </a:xfrm>
          </p:grpSpPr>
          <p:sp>
            <p:nvSpPr>
              <p:cNvPr id="30766" name="Arc 188"/>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767" name="Arc 189"/>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768" name="Arc 190"/>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769" name="Arc 191"/>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30737" name="Line 195"/>
            <p:cNvSpPr/>
            <p:nvPr/>
          </p:nvSpPr>
          <p:spPr>
            <a:xfrm>
              <a:off x="4332" y="3339"/>
              <a:ext cx="0" cy="227"/>
            </a:xfrm>
            <a:prstGeom prst="line">
              <a:avLst/>
            </a:prstGeom>
            <a:ln w="28575" cap="flat" cmpd="sng">
              <a:solidFill>
                <a:srgbClr val="FFCC00"/>
              </a:solidFill>
              <a:prstDash val="solid"/>
              <a:headEnd type="none" w="med" len="med"/>
              <a:tailEnd type="none" w="med" len="med"/>
            </a:ln>
          </p:spPr>
        </p:sp>
        <p:sp>
          <p:nvSpPr>
            <p:cNvPr id="30738" name="Line 196"/>
            <p:cNvSpPr/>
            <p:nvPr/>
          </p:nvSpPr>
          <p:spPr>
            <a:xfrm>
              <a:off x="3198" y="3566"/>
              <a:ext cx="544" cy="0"/>
            </a:xfrm>
            <a:prstGeom prst="line">
              <a:avLst/>
            </a:prstGeom>
            <a:ln w="28575" cap="flat" cmpd="sng">
              <a:solidFill>
                <a:srgbClr val="FFCC00"/>
              </a:solidFill>
              <a:prstDash val="solid"/>
              <a:headEnd type="oval" w="med" len="med"/>
              <a:tailEnd type="none" w="med" len="med"/>
            </a:ln>
          </p:spPr>
        </p:sp>
        <p:sp>
          <p:nvSpPr>
            <p:cNvPr id="30739" name="Line 197"/>
            <p:cNvSpPr/>
            <p:nvPr/>
          </p:nvSpPr>
          <p:spPr>
            <a:xfrm>
              <a:off x="4876" y="2750"/>
              <a:ext cx="318" cy="0"/>
            </a:xfrm>
            <a:prstGeom prst="line">
              <a:avLst/>
            </a:prstGeom>
            <a:ln w="28575" cap="flat" cmpd="sng">
              <a:solidFill>
                <a:srgbClr val="FFCC00"/>
              </a:solidFill>
              <a:prstDash val="solid"/>
              <a:headEnd type="none" w="med" len="med"/>
              <a:tailEnd type="none" w="med" len="med"/>
            </a:ln>
          </p:spPr>
        </p:sp>
        <p:grpSp>
          <p:nvGrpSpPr>
            <p:cNvPr id="30740" name="Group 199"/>
            <p:cNvGrpSpPr/>
            <p:nvPr/>
          </p:nvGrpSpPr>
          <p:grpSpPr>
            <a:xfrm>
              <a:off x="3742" y="3521"/>
              <a:ext cx="363" cy="45"/>
              <a:chOff x="1200" y="1584"/>
              <a:chExt cx="379" cy="45"/>
            </a:xfrm>
          </p:grpSpPr>
          <p:sp>
            <p:nvSpPr>
              <p:cNvPr id="30762" name="Arc 200"/>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763" name="Arc 201"/>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764" name="Arc 202"/>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765" name="Arc 203"/>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30741" name="Text Box 206"/>
            <p:cNvSpPr txBox="1"/>
            <p:nvPr/>
          </p:nvSpPr>
          <p:spPr>
            <a:xfrm>
              <a:off x="3742" y="3521"/>
              <a:ext cx="36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3H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sp>
          <p:nvSpPr>
            <p:cNvPr id="30742" name="Text Box 207"/>
            <p:cNvSpPr txBox="1"/>
            <p:nvPr/>
          </p:nvSpPr>
          <p:spPr>
            <a:xfrm>
              <a:off x="4513" y="2704"/>
              <a:ext cx="36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2H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sp>
          <p:nvSpPr>
            <p:cNvPr id="30743" name="Text Box 208"/>
            <p:cNvSpPr txBox="1"/>
            <p:nvPr/>
          </p:nvSpPr>
          <p:spPr>
            <a:xfrm>
              <a:off x="3696" y="2704"/>
              <a:ext cx="36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1H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sp>
          <p:nvSpPr>
            <p:cNvPr id="30744" name="Text Box 211"/>
            <p:cNvSpPr txBox="1"/>
            <p:nvPr/>
          </p:nvSpPr>
          <p:spPr>
            <a:xfrm>
              <a:off x="3061" y="2750"/>
              <a:ext cx="31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itchFamily="49" charset="-122"/>
                </a:rPr>
                <a:t>a</a:t>
              </a:r>
              <a:endParaRPr lang="en-US" altLang="zh-CN" sz="2400" b="1" dirty="0">
                <a:solidFill>
                  <a:schemeClr val="bg1"/>
                </a:solidFill>
                <a:latin typeface="Times New Roman" panose="02020603050405020304" pitchFamily="18" charset="0"/>
                <a:ea typeface="仿宋_GB2312" pitchFamily="49" charset="-122"/>
              </a:endParaRPr>
            </a:p>
          </p:txBody>
        </p:sp>
        <p:sp>
          <p:nvSpPr>
            <p:cNvPr id="30745" name="Text Box 212"/>
            <p:cNvSpPr txBox="1"/>
            <p:nvPr/>
          </p:nvSpPr>
          <p:spPr>
            <a:xfrm>
              <a:off x="3107" y="3294"/>
              <a:ext cx="31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itchFamily="49" charset="-122"/>
                </a:rPr>
                <a:t>b</a:t>
              </a:r>
              <a:endParaRPr lang="en-US" altLang="zh-CN" sz="2400" b="1" dirty="0">
                <a:solidFill>
                  <a:schemeClr val="bg1"/>
                </a:solidFill>
                <a:latin typeface="Times New Roman" panose="02020603050405020304" pitchFamily="18" charset="0"/>
                <a:ea typeface="仿宋_GB2312" pitchFamily="49" charset="-122"/>
              </a:endParaRPr>
            </a:p>
          </p:txBody>
        </p:sp>
        <p:grpSp>
          <p:nvGrpSpPr>
            <p:cNvPr id="30746" name="Group 214"/>
            <p:cNvGrpSpPr/>
            <p:nvPr/>
          </p:nvGrpSpPr>
          <p:grpSpPr>
            <a:xfrm>
              <a:off x="4467" y="3521"/>
              <a:ext cx="363" cy="45"/>
              <a:chOff x="1200" y="1584"/>
              <a:chExt cx="379" cy="45"/>
            </a:xfrm>
          </p:grpSpPr>
          <p:sp>
            <p:nvSpPr>
              <p:cNvPr id="30758" name="Arc 215"/>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759" name="Arc 216"/>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760" name="Arc 217"/>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761" name="Arc 218"/>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30747" name="Line 219"/>
            <p:cNvSpPr/>
            <p:nvPr/>
          </p:nvSpPr>
          <p:spPr>
            <a:xfrm>
              <a:off x="4105" y="3566"/>
              <a:ext cx="363" cy="0"/>
            </a:xfrm>
            <a:prstGeom prst="line">
              <a:avLst/>
            </a:prstGeom>
            <a:ln w="28575" cap="flat" cmpd="sng">
              <a:solidFill>
                <a:srgbClr val="FFCC00"/>
              </a:solidFill>
              <a:prstDash val="solid"/>
              <a:headEnd type="none" w="med" len="med"/>
              <a:tailEnd type="none" w="med" len="med"/>
            </a:ln>
          </p:spPr>
        </p:sp>
        <p:sp>
          <p:nvSpPr>
            <p:cNvPr id="30748" name="Line 220"/>
            <p:cNvSpPr/>
            <p:nvPr/>
          </p:nvSpPr>
          <p:spPr>
            <a:xfrm>
              <a:off x="4332" y="2750"/>
              <a:ext cx="0" cy="226"/>
            </a:xfrm>
            <a:prstGeom prst="line">
              <a:avLst/>
            </a:prstGeom>
            <a:ln w="28575" cap="flat" cmpd="sng">
              <a:solidFill>
                <a:srgbClr val="FFCC00"/>
              </a:solidFill>
              <a:prstDash val="solid"/>
              <a:headEnd type="none" w="med" len="med"/>
              <a:tailEnd type="none" w="med" len="med"/>
            </a:ln>
          </p:spPr>
        </p:sp>
        <p:sp>
          <p:nvSpPr>
            <p:cNvPr id="30749" name="Line 224"/>
            <p:cNvSpPr/>
            <p:nvPr/>
          </p:nvSpPr>
          <p:spPr>
            <a:xfrm>
              <a:off x="4059" y="2750"/>
              <a:ext cx="453" cy="0"/>
            </a:xfrm>
            <a:prstGeom prst="line">
              <a:avLst/>
            </a:prstGeom>
            <a:ln w="28575" cap="flat" cmpd="sng">
              <a:solidFill>
                <a:srgbClr val="FFCC00"/>
              </a:solidFill>
              <a:prstDash val="solid"/>
              <a:headEnd type="none" w="med" len="med"/>
              <a:tailEnd type="none" w="med" len="med"/>
            </a:ln>
          </p:spPr>
        </p:sp>
        <p:sp>
          <p:nvSpPr>
            <p:cNvPr id="30750" name="Line 226"/>
            <p:cNvSpPr/>
            <p:nvPr/>
          </p:nvSpPr>
          <p:spPr>
            <a:xfrm>
              <a:off x="4830" y="3566"/>
              <a:ext cx="363" cy="0"/>
            </a:xfrm>
            <a:prstGeom prst="line">
              <a:avLst/>
            </a:prstGeom>
            <a:ln w="28575" cap="flat" cmpd="sng">
              <a:solidFill>
                <a:srgbClr val="FFCC00"/>
              </a:solidFill>
              <a:prstDash val="solid"/>
              <a:headEnd type="none" w="med" len="med"/>
              <a:tailEnd type="none" w="med" len="med"/>
            </a:ln>
          </p:spPr>
        </p:sp>
        <p:grpSp>
          <p:nvGrpSpPr>
            <p:cNvPr id="30751" name="Group 232"/>
            <p:cNvGrpSpPr/>
            <p:nvPr/>
          </p:nvGrpSpPr>
          <p:grpSpPr>
            <a:xfrm rot="5400000">
              <a:off x="4173" y="3135"/>
              <a:ext cx="363" cy="45"/>
              <a:chOff x="1200" y="1584"/>
              <a:chExt cx="379" cy="45"/>
            </a:xfrm>
          </p:grpSpPr>
          <p:sp>
            <p:nvSpPr>
              <p:cNvPr id="30754" name="Arc 233"/>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755" name="Arc 234"/>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756" name="Arc 235"/>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0757" name="Arc 236"/>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30752" name="Line 237"/>
            <p:cNvSpPr/>
            <p:nvPr/>
          </p:nvSpPr>
          <p:spPr>
            <a:xfrm>
              <a:off x="5193" y="2750"/>
              <a:ext cx="0" cy="816"/>
            </a:xfrm>
            <a:prstGeom prst="line">
              <a:avLst/>
            </a:prstGeom>
            <a:ln w="28575" cap="flat" cmpd="sng">
              <a:solidFill>
                <a:srgbClr val="FFCC00"/>
              </a:solidFill>
              <a:prstDash val="solid"/>
              <a:headEnd type="none" w="med" len="med"/>
              <a:tailEnd type="none" w="med" len="med"/>
            </a:ln>
          </p:spPr>
        </p:sp>
        <p:sp>
          <p:nvSpPr>
            <p:cNvPr id="30753" name="Text Box 238"/>
            <p:cNvSpPr txBox="1"/>
            <p:nvPr/>
          </p:nvSpPr>
          <p:spPr>
            <a:xfrm>
              <a:off x="4377" y="3022"/>
              <a:ext cx="36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3H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grpSp>
      <p:sp>
        <p:nvSpPr>
          <p:cNvPr id="19695" name="Text Box 239"/>
          <p:cNvSpPr txBox="1"/>
          <p:nvPr/>
        </p:nvSpPr>
        <p:spPr>
          <a:xfrm>
            <a:off x="4787900" y="4868863"/>
            <a:ext cx="1368425" cy="495300"/>
          </a:xfrm>
          <a:prstGeom prst="rect">
            <a:avLst/>
          </a:prstGeom>
          <a:noFill/>
          <a:ln w="38100" cap="flat" cmpd="sng">
            <a:solidFill>
              <a:srgbClr val="66FF33"/>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ea typeface="仿宋_GB2312" pitchFamily="49" charset="-122"/>
              </a:rPr>
              <a:t>L</a:t>
            </a:r>
            <a:r>
              <a:rPr lang="en-US" altLang="zh-CN" sz="2400" b="1" baseline="-25000" dirty="0">
                <a:solidFill>
                  <a:schemeClr val="bg1"/>
                </a:solidFill>
                <a:latin typeface="Times New Roman" panose="02020603050405020304" pitchFamily="18" charset="0"/>
                <a:ea typeface="仿宋_GB2312" pitchFamily="49" charset="-122"/>
              </a:rPr>
              <a:t>ab</a:t>
            </a:r>
            <a:r>
              <a:rPr lang="en-US" altLang="zh-CN" sz="2400" b="1" dirty="0">
                <a:solidFill>
                  <a:schemeClr val="bg1"/>
                </a:solidFill>
                <a:latin typeface="Times New Roman" panose="02020603050405020304" pitchFamily="18" charset="0"/>
                <a:ea typeface="仿宋_GB2312" pitchFamily="49" charset="-122"/>
              </a:rPr>
              <a:t>=6H</a:t>
            </a:r>
            <a:endParaRPr lang="en-US" altLang="zh-CN" sz="2400" b="1" dirty="0">
              <a:solidFill>
                <a:schemeClr val="bg1"/>
              </a:solidFill>
              <a:latin typeface="Times New Roman" panose="02020603050405020304" pitchFamily="18" charset="0"/>
              <a:ea typeface="仿宋_GB2312" pitchFamily="49" charset="-122"/>
            </a:endParaRPr>
          </a:p>
        </p:txBody>
      </p:sp>
      <p:sp>
        <p:nvSpPr>
          <p:cNvPr id="19698" name="Text Box 242"/>
          <p:cNvSpPr txBox="1"/>
          <p:nvPr/>
        </p:nvSpPr>
        <p:spPr>
          <a:xfrm>
            <a:off x="323850" y="3573463"/>
            <a:ext cx="609600" cy="519112"/>
          </a:xfrm>
          <a:prstGeom prst="rect">
            <a:avLst/>
          </a:prstGeom>
          <a:solidFill>
            <a:srgbClr val="990033"/>
          </a:solid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chemeClr val="bg1"/>
                </a:solidFill>
                <a:latin typeface="Times New Roman" panose="02020603050405020304" pitchFamily="18" charset="0"/>
              </a:rPr>
              <a:t>解</a:t>
            </a:r>
            <a:endParaRPr lang="zh-CN" altLang="en-US" sz="2800" b="1" dirty="0">
              <a:solidFill>
                <a:schemeClr val="bg1"/>
              </a:solidFill>
              <a:latin typeface="Times New Roman" panose="02020603050405020304" pitchFamily="18" charset="0"/>
            </a:endParaRPr>
          </a:p>
        </p:txBody>
      </p:sp>
      <p:sp>
        <p:nvSpPr>
          <p:cNvPr id="19699" name="Line 243"/>
          <p:cNvSpPr/>
          <p:nvPr/>
        </p:nvSpPr>
        <p:spPr>
          <a:xfrm>
            <a:off x="3995738" y="3141663"/>
            <a:ext cx="0" cy="574675"/>
          </a:xfrm>
          <a:prstGeom prst="line">
            <a:avLst/>
          </a:prstGeom>
          <a:ln w="76200" cap="flat" cmpd="sng">
            <a:solidFill>
              <a:schemeClr val="accent1"/>
            </a:solidFill>
            <a:prstDash val="solid"/>
            <a:headEnd type="none" w="med" len="med"/>
            <a:tailEnd type="triangle" w="med" len="med"/>
          </a:ln>
        </p:spPr>
      </p:sp>
      <p:sp>
        <p:nvSpPr>
          <p:cNvPr id="19700" name="Line 244"/>
          <p:cNvSpPr/>
          <p:nvPr/>
        </p:nvSpPr>
        <p:spPr>
          <a:xfrm>
            <a:off x="8027988" y="3573463"/>
            <a:ext cx="0" cy="574675"/>
          </a:xfrm>
          <a:prstGeom prst="line">
            <a:avLst/>
          </a:prstGeom>
          <a:ln w="76200" cap="flat" cmpd="sng">
            <a:solidFill>
              <a:schemeClr val="accent1"/>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p:cTn id="7" dur="1000" fill="hold"/>
                                        <p:tgtEl>
                                          <p:spTgt spid="19460"/>
                                        </p:tgtEl>
                                        <p:attrNameLst>
                                          <p:attrName>ppt_w</p:attrName>
                                        </p:attrNameLst>
                                      </p:cBhvr>
                                      <p:tavLst>
                                        <p:tav tm="0">
                                          <p:val>
                                            <p:fltVal val="0.000000"/>
                                          </p:val>
                                        </p:tav>
                                        <p:tav tm="100000">
                                          <p:val>
                                            <p:strVal val="#ppt_w"/>
                                          </p:val>
                                        </p:tav>
                                      </p:tavLst>
                                    </p:anim>
                                    <p:anim calcmode="lin" valueType="num">
                                      <p:cBhvr>
                                        <p:cTn id="8" dur="1000" fill="hold"/>
                                        <p:tgtEl>
                                          <p:spTgt spid="19460"/>
                                        </p:tgtEl>
                                        <p:attrNameLst>
                                          <p:attrName>ppt_h</p:attrName>
                                        </p:attrNameLst>
                                      </p:cBhvr>
                                      <p:tavLst>
                                        <p:tav tm="0">
                                          <p:val>
                                            <p:fltVal val="0.000000"/>
                                          </p:val>
                                        </p:tav>
                                        <p:tav tm="100000">
                                          <p:val>
                                            <p:strVal val="#ppt_h"/>
                                          </p:val>
                                        </p:tav>
                                      </p:tavLst>
                                    </p:anim>
                                    <p:anim calcmode="lin" valueType="num">
                                      <p:cBhvr>
                                        <p:cTn id="9" dur="1000" fill="hold"/>
                                        <p:tgtEl>
                                          <p:spTgt spid="19460"/>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9460"/>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19461"/>
                                        </p:tgtEl>
                                        <p:attrNameLst>
                                          <p:attrName>style.visibility</p:attrName>
                                        </p:attrNameLst>
                                      </p:cBhvr>
                                      <p:to>
                                        <p:strVal val="visible"/>
                                      </p:to>
                                    </p:set>
                                    <p:animEffect transition="in" filter="wipe(left)">
                                      <p:cBhvr>
                                        <p:cTn id="14" dur="2000"/>
                                        <p:tgtEl>
                                          <p:spTgt spid="19461"/>
                                        </p:tgtEl>
                                      </p:cBhvr>
                                    </p:animEffect>
                                  </p:childTnLst>
                                </p:cTn>
                              </p:par>
                            </p:childTnLst>
                          </p:cTn>
                        </p:par>
                        <p:par>
                          <p:cTn id="15" fill="hold">
                            <p:stCondLst>
                              <p:cond delay="3000"/>
                            </p:stCondLst>
                            <p:childTnLst>
                              <p:par>
                                <p:cTn id="16" presetID="18" presetClass="entr" presetSubtype="6" fill="hold" nodeType="afterEffect">
                                  <p:stCondLst>
                                    <p:cond delay="0"/>
                                  </p:stCondLst>
                                  <p:childTnLst>
                                    <p:set>
                                      <p:cBhvr>
                                        <p:cTn id="17" dur="1" fill="hold">
                                          <p:stCondLst>
                                            <p:cond delay="0"/>
                                          </p:stCondLst>
                                        </p:cTn>
                                        <p:tgtEl>
                                          <p:spTgt spid="19514"/>
                                        </p:tgtEl>
                                        <p:attrNameLst>
                                          <p:attrName>style.visibility</p:attrName>
                                        </p:attrNameLst>
                                      </p:cBhvr>
                                      <p:to>
                                        <p:strVal val="visible"/>
                                      </p:to>
                                    </p:set>
                                    <p:animEffect transition="in" filter="strips(downRight)">
                                      <p:cBhvr>
                                        <p:cTn id="18" dur="2000"/>
                                        <p:tgtEl>
                                          <p:spTgt spid="19514"/>
                                        </p:tgtEl>
                                      </p:cBhvr>
                                    </p:animEffect>
                                  </p:childTnLst>
                                </p:cTn>
                              </p:par>
                            </p:childTnLst>
                          </p:cTn>
                        </p:par>
                        <p:par>
                          <p:cTn id="19" fill="hold">
                            <p:stCondLst>
                              <p:cond delay="5000"/>
                            </p:stCondLst>
                            <p:childTnLst>
                              <p:par>
                                <p:cTn id="20" presetID="22" presetClass="entr" presetSubtype="8" fill="hold" nodeType="afterEffect">
                                  <p:stCondLst>
                                    <p:cond delay="0"/>
                                  </p:stCondLst>
                                  <p:childTnLst>
                                    <p:set>
                                      <p:cBhvr>
                                        <p:cTn id="21" dur="1" fill="hold">
                                          <p:stCondLst>
                                            <p:cond delay="0"/>
                                          </p:stCondLst>
                                        </p:cTn>
                                        <p:tgtEl>
                                          <p:spTgt spid="19697"/>
                                        </p:tgtEl>
                                        <p:attrNameLst>
                                          <p:attrName>style.visibility</p:attrName>
                                        </p:attrNameLst>
                                      </p:cBhvr>
                                      <p:to>
                                        <p:strVal val="visible"/>
                                      </p:to>
                                    </p:set>
                                    <p:animEffect transition="in" filter="wipe(left)">
                                      <p:cBhvr>
                                        <p:cTn id="22" dur="2000"/>
                                        <p:tgtEl>
                                          <p:spTgt spid="19697"/>
                                        </p:tgtEl>
                                      </p:cBhvr>
                                    </p:animEffect>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19698"/>
                                        </p:tgtEl>
                                        <p:attrNameLst>
                                          <p:attrName>style.visibility</p:attrName>
                                        </p:attrNameLst>
                                      </p:cBhvr>
                                      <p:to>
                                        <p:strVal val="visible"/>
                                      </p:to>
                                    </p:set>
                                    <p:anim calcmode="lin" valueType="num">
                                      <p:cBhvr>
                                        <p:cTn id="27" dur="1000" fill="hold"/>
                                        <p:tgtEl>
                                          <p:spTgt spid="19698"/>
                                        </p:tgtEl>
                                        <p:attrNameLst>
                                          <p:attrName>ppt_w</p:attrName>
                                        </p:attrNameLst>
                                      </p:cBhvr>
                                      <p:tavLst>
                                        <p:tav tm="0">
                                          <p:val>
                                            <p:fltVal val="0.000000"/>
                                          </p:val>
                                        </p:tav>
                                        <p:tav tm="100000">
                                          <p:val>
                                            <p:strVal val="#ppt_w"/>
                                          </p:val>
                                        </p:tav>
                                      </p:tavLst>
                                    </p:anim>
                                    <p:anim calcmode="lin" valueType="num">
                                      <p:cBhvr>
                                        <p:cTn id="28" dur="1000" fill="hold"/>
                                        <p:tgtEl>
                                          <p:spTgt spid="19698"/>
                                        </p:tgtEl>
                                        <p:attrNameLst>
                                          <p:attrName>ppt_h</p:attrName>
                                        </p:attrNameLst>
                                      </p:cBhvr>
                                      <p:tavLst>
                                        <p:tav tm="0">
                                          <p:val>
                                            <p:fltVal val="0.000000"/>
                                          </p:val>
                                        </p:tav>
                                        <p:tav tm="100000">
                                          <p:val>
                                            <p:strVal val="#ppt_h"/>
                                          </p:val>
                                        </p:tav>
                                      </p:tavLst>
                                    </p:anim>
                                    <p:anim calcmode="lin" valueType="num">
                                      <p:cBhvr>
                                        <p:cTn id="29" dur="1000" fill="hold"/>
                                        <p:tgtEl>
                                          <p:spTgt spid="19698"/>
                                        </p:tgtEl>
                                        <p:attrNameLst>
                                          <p:attrName>ppt_x</p:attrName>
                                        </p:attrNameLst>
                                      </p:cBhvr>
                                      <p:tavLst>
                                        <p:tav tm="0" fmla="#ppt_x+(cos(-2*pi*(1-$))*-#ppt_x-sin(-2*pi*(1-$))*(1-#ppt_y))*(1-$)">
                                          <p:val>
                                            <p:fltVal val="0.000000"/>
                                          </p:val>
                                        </p:tav>
                                        <p:tav tm="100000">
                                          <p:val>
                                            <p:fltVal val="1.000000"/>
                                          </p:val>
                                        </p:tav>
                                      </p:tavLst>
                                    </p:anim>
                                    <p:anim calcmode="lin" valueType="num">
                                      <p:cBhvr>
                                        <p:cTn id="30" dur="1000" fill="hold"/>
                                        <p:tgtEl>
                                          <p:spTgt spid="19698"/>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31" fill="hold">
                      <p:stCondLst>
                        <p:cond delay="indefinite"/>
                      </p:stCondLst>
                      <p:childTnLst>
                        <p:par>
                          <p:cTn id="32" fill="hold">
                            <p:stCondLst>
                              <p:cond delay="0"/>
                            </p:stCondLst>
                            <p:childTnLst>
                              <p:par>
                                <p:cTn id="33" presetID="12" presetClass="entr" presetSubtype="1" fill="hold" nodeType="clickEffect">
                                  <p:stCondLst>
                                    <p:cond delay="0"/>
                                  </p:stCondLst>
                                  <p:childTnLst>
                                    <p:set>
                                      <p:cBhvr>
                                        <p:cTn id="34" dur="1" fill="hold">
                                          <p:stCondLst>
                                            <p:cond delay="0"/>
                                          </p:stCondLst>
                                        </p:cTn>
                                        <p:tgtEl>
                                          <p:spTgt spid="19699"/>
                                        </p:tgtEl>
                                        <p:attrNameLst>
                                          <p:attrName>style.visibility</p:attrName>
                                        </p:attrNameLst>
                                      </p:cBhvr>
                                      <p:to>
                                        <p:strVal val="visible"/>
                                      </p:to>
                                    </p:set>
                                    <p:animEffect transition="in" filter="slide(fromTop)">
                                      <p:cBhvr>
                                        <p:cTn id="35" dur="500"/>
                                        <p:tgtEl>
                                          <p:spTgt spid="19699"/>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9632"/>
                                        </p:tgtEl>
                                        <p:attrNameLst>
                                          <p:attrName>style.visibility</p:attrName>
                                        </p:attrNameLst>
                                      </p:cBhvr>
                                      <p:to>
                                        <p:strVal val="visible"/>
                                      </p:to>
                                    </p:set>
                                    <p:animEffect transition="in" filter="wipe(left)">
                                      <p:cBhvr>
                                        <p:cTn id="39" dur="2000"/>
                                        <p:tgtEl>
                                          <p:spTgt spid="19632"/>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9633"/>
                                        </p:tgtEl>
                                        <p:attrNameLst>
                                          <p:attrName>style.visibility</p:attrName>
                                        </p:attrNameLst>
                                      </p:cBhvr>
                                      <p:to>
                                        <p:strVal val="visible"/>
                                      </p:to>
                                    </p:set>
                                    <p:anim calcmode="lin" valueType="num">
                                      <p:cBhvr additive="base">
                                        <p:cTn id="44" dur="500" fill="hold"/>
                                        <p:tgtEl>
                                          <p:spTgt spid="19633"/>
                                        </p:tgtEl>
                                        <p:attrNameLst>
                                          <p:attrName>ppt_x</p:attrName>
                                        </p:attrNameLst>
                                      </p:cBhvr>
                                      <p:tavLst>
                                        <p:tav tm="0">
                                          <p:val>
                                            <p:strVal val="0-#ppt_w/2"/>
                                          </p:val>
                                        </p:tav>
                                        <p:tav tm="100000">
                                          <p:val>
                                            <p:strVal val="#ppt_x"/>
                                          </p:val>
                                        </p:tav>
                                      </p:tavLst>
                                    </p:anim>
                                    <p:anim calcmode="lin" valueType="num">
                                      <p:cBhvr additive="base">
                                        <p:cTn id="45" dur="500" fill="hold"/>
                                        <p:tgtEl>
                                          <p:spTgt spid="19633"/>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2" presetClass="entr" presetSubtype="1" fill="hold" nodeType="clickEffect">
                                  <p:stCondLst>
                                    <p:cond delay="0"/>
                                  </p:stCondLst>
                                  <p:childTnLst>
                                    <p:set>
                                      <p:cBhvr>
                                        <p:cTn id="49" dur="1" fill="hold">
                                          <p:stCondLst>
                                            <p:cond delay="0"/>
                                          </p:stCondLst>
                                        </p:cTn>
                                        <p:tgtEl>
                                          <p:spTgt spid="19700"/>
                                        </p:tgtEl>
                                        <p:attrNameLst>
                                          <p:attrName>style.visibility</p:attrName>
                                        </p:attrNameLst>
                                      </p:cBhvr>
                                      <p:to>
                                        <p:strVal val="visible"/>
                                      </p:to>
                                    </p:set>
                                    <p:animEffect transition="in" filter="slide(fromTop)">
                                      <p:cBhvr>
                                        <p:cTn id="50" dur="500"/>
                                        <p:tgtEl>
                                          <p:spTgt spid="19700"/>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19696"/>
                                        </p:tgtEl>
                                        <p:attrNameLst>
                                          <p:attrName>style.visibility</p:attrName>
                                        </p:attrNameLst>
                                      </p:cBhvr>
                                      <p:to>
                                        <p:strVal val="visible"/>
                                      </p:to>
                                    </p:set>
                                    <p:animEffect transition="in" filter="wipe(left)">
                                      <p:cBhvr>
                                        <p:cTn id="54" dur="2000"/>
                                        <p:tgtEl>
                                          <p:spTgt spid="19696"/>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19695"/>
                                        </p:tgtEl>
                                        <p:attrNameLst>
                                          <p:attrName>style.visibility</p:attrName>
                                        </p:attrNameLst>
                                      </p:cBhvr>
                                      <p:to>
                                        <p:strVal val="visible"/>
                                      </p:to>
                                    </p:set>
                                    <p:animEffect transition="in" filter="slide(fromLeft)">
                                      <p:cBhvr>
                                        <p:cTn id="59" dur="1000"/>
                                        <p:tgtEl>
                                          <p:spTgt spid="19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633" grpId="0" animBg="1"/>
      <p:bldP spid="19695" grpId="0" animBg="1"/>
      <p:bldP spid="1969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0" name="Text Box 4"/>
          <p:cNvSpPr txBox="1"/>
          <p:nvPr/>
        </p:nvSpPr>
        <p:spPr>
          <a:xfrm>
            <a:off x="468313" y="404813"/>
            <a:ext cx="6532562" cy="519112"/>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latin typeface="Times New Roman" panose="02020603050405020304" pitchFamily="18" charset="0"/>
                <a:ea typeface="仿宋_GB2312" pitchFamily="49" charset="-122"/>
                <a:sym typeface="Symbol" panose="05050102010706020507" pitchFamily="18" charset="2"/>
              </a:rPr>
              <a:t>定义</a:t>
            </a:r>
            <a:r>
              <a:rPr lang="zh-CN" altLang="en-US" sz="2400" b="1" i="1" dirty="0">
                <a:solidFill>
                  <a:schemeClr val="bg1"/>
                </a:solidFill>
                <a:latin typeface="Times New Roman" panose="02020603050405020304" pitchFamily="18" charset="0"/>
                <a:sym typeface="Symbol" panose="05050102010706020507" pitchFamily="18" charset="2"/>
              </a:rPr>
              <a:t></a:t>
            </a:r>
            <a:r>
              <a:rPr lang="zh-CN" altLang="en-US" sz="2400" b="1" i="1" dirty="0">
                <a:solidFill>
                  <a:srgbClr val="FFFF00"/>
                </a:solidFill>
                <a:latin typeface="Times New Roman" panose="02020603050405020304" pitchFamily="18" charset="0"/>
                <a:sym typeface="Symbol" panose="05050102010706020507" pitchFamily="18" charset="2"/>
              </a:rPr>
              <a:t> </a:t>
            </a:r>
            <a:r>
              <a:rPr lang="zh-CN" altLang="en-US" sz="2400" b="1" dirty="0">
                <a:solidFill>
                  <a:srgbClr val="FFFF00"/>
                </a:solidFill>
                <a:latin typeface="Times New Roman" panose="02020603050405020304" pitchFamily="18" charset="0"/>
                <a:sym typeface="Symbol" panose="05050102010706020507" pitchFamily="18" charset="2"/>
              </a:rPr>
              <a:t>：</a:t>
            </a:r>
            <a:r>
              <a:rPr lang="zh-CN" altLang="en-US" sz="2400" b="1" dirty="0">
                <a:solidFill>
                  <a:srgbClr val="FFFF00"/>
                </a:solidFill>
                <a:latin typeface="Times New Roman" panose="02020603050405020304" pitchFamily="18" charset="0"/>
                <a:ea typeface="仿宋_GB2312" pitchFamily="49" charset="-122"/>
                <a:sym typeface="Symbol" panose="05050102010706020507" pitchFamily="18" charset="2"/>
              </a:rPr>
              <a:t>磁链</a:t>
            </a:r>
            <a:r>
              <a:rPr lang="zh-CN" altLang="en-US" sz="2400" b="1" dirty="0">
                <a:solidFill>
                  <a:srgbClr val="FFFF00"/>
                </a:solidFill>
                <a:latin typeface="Times New Roman" panose="02020603050405020304" pitchFamily="18" charset="0"/>
                <a:sym typeface="Symbol" panose="05050102010706020507" pitchFamily="18" charset="2"/>
              </a:rPr>
              <a:t> </a:t>
            </a:r>
            <a:r>
              <a:rPr lang="en-US" altLang="zh-CN" sz="2400" b="1" dirty="0">
                <a:solidFill>
                  <a:srgbClr val="FFFF00"/>
                </a:solidFill>
                <a:latin typeface="Times New Roman" panose="02020603050405020304" pitchFamily="18" charset="0"/>
                <a:sym typeface="Symbol" panose="05050102010706020507" pitchFamily="18" charset="2"/>
              </a:rPr>
              <a:t>(</a:t>
            </a:r>
            <a:r>
              <a:rPr lang="en-US" altLang="zh-CN" sz="2400" b="1" i="1" dirty="0">
                <a:solidFill>
                  <a:srgbClr val="FFFF00"/>
                </a:solidFill>
                <a:latin typeface="Times New Roman" panose="02020603050405020304" pitchFamily="18" charset="0"/>
                <a:sym typeface="Symbol" panose="05050102010706020507" pitchFamily="18" charset="2"/>
              </a:rPr>
              <a:t>magnetic linkage</a:t>
            </a:r>
            <a:r>
              <a:rPr lang="en-US" altLang="zh-CN" sz="2400" b="1" dirty="0">
                <a:solidFill>
                  <a:srgbClr val="FFFF00"/>
                </a:solidFill>
                <a:latin typeface="Times New Roman" panose="02020603050405020304" pitchFamily="18" charset="0"/>
                <a:sym typeface="Symbol" panose="05050102010706020507" pitchFamily="18" charset="2"/>
              </a:rPr>
              <a:t>)</a:t>
            </a:r>
            <a:r>
              <a:rPr lang="zh-CN" altLang="en-US" sz="2400" b="1" dirty="0">
                <a:solidFill>
                  <a:srgbClr val="FFFF00"/>
                </a:solidFill>
                <a:latin typeface="Times New Roman" panose="02020603050405020304" pitchFamily="18" charset="0"/>
                <a:sym typeface="Symbol" panose="05050102010706020507" pitchFamily="18" charset="2"/>
              </a:rPr>
              <a:t>，</a:t>
            </a:r>
            <a:r>
              <a:rPr lang="zh-CN" altLang="en-US" sz="2800" b="1" i="1" dirty="0">
                <a:solidFill>
                  <a:schemeClr val="bg1"/>
                </a:solidFill>
                <a:latin typeface="Times New Roman" panose="02020603050405020304" pitchFamily="18" charset="0"/>
                <a:sym typeface="Symbol" panose="05050102010706020507" pitchFamily="18" charset="2"/>
              </a:rPr>
              <a:t></a:t>
            </a:r>
            <a:r>
              <a:rPr lang="zh-CN" altLang="en-US" sz="2800" b="1" dirty="0">
                <a:solidFill>
                  <a:schemeClr val="bg1"/>
                </a:solidFill>
                <a:latin typeface="Times New Roman" panose="02020603050405020304" pitchFamily="18" charset="0"/>
                <a:sym typeface="Symbol" panose="05050102010706020507" pitchFamily="18" charset="2"/>
              </a:rPr>
              <a:t> </a:t>
            </a:r>
            <a:r>
              <a:rPr lang="en-US" altLang="zh-CN" sz="2800" b="1" dirty="0">
                <a:solidFill>
                  <a:schemeClr val="bg1"/>
                </a:solidFill>
                <a:latin typeface="Times New Roman" panose="02020603050405020304" pitchFamily="18" charset="0"/>
                <a:sym typeface="Symbol" panose="05050102010706020507" pitchFamily="18" charset="2"/>
              </a:rPr>
              <a:t>=</a:t>
            </a:r>
            <a:r>
              <a:rPr lang="en-US" altLang="zh-CN" sz="2800" b="1" i="1" dirty="0">
                <a:solidFill>
                  <a:schemeClr val="bg1"/>
                </a:solidFill>
                <a:latin typeface="Times New Roman" panose="02020603050405020304" pitchFamily="18" charset="0"/>
                <a:sym typeface="Symbol" panose="05050102010706020507" pitchFamily="18" charset="2"/>
              </a:rPr>
              <a:t>N</a:t>
            </a:r>
            <a:endParaRPr lang="en-US" altLang="zh-CN" sz="2800" b="1" dirty="0">
              <a:solidFill>
                <a:schemeClr val="bg1"/>
              </a:solidFill>
              <a:latin typeface="Times New Roman" panose="02020603050405020304" pitchFamily="18" charset="0"/>
            </a:endParaRPr>
          </a:p>
        </p:txBody>
      </p:sp>
      <p:sp>
        <p:nvSpPr>
          <p:cNvPr id="39941" name="Text Box 5"/>
          <p:cNvSpPr txBox="1"/>
          <p:nvPr/>
        </p:nvSpPr>
        <p:spPr>
          <a:xfrm>
            <a:off x="468313" y="1052513"/>
            <a:ext cx="8304212" cy="884237"/>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latin typeface="仿宋_GB2312" pitchFamily="49" charset="-122"/>
                <a:ea typeface="仿宋_GB2312" pitchFamily="49" charset="-122"/>
              </a:rPr>
              <a:t>当线圈周围无铁磁物质</a:t>
            </a:r>
            <a:r>
              <a:rPr lang="en-US" altLang="zh-CN" sz="2400" b="1" dirty="0">
                <a:solidFill>
                  <a:srgbClr val="FFFF00"/>
                </a:solidFill>
                <a:latin typeface="仿宋_GB2312" pitchFamily="49" charset="-122"/>
                <a:ea typeface="仿宋_GB2312" pitchFamily="49" charset="-122"/>
              </a:rPr>
              <a:t>(</a:t>
            </a:r>
            <a:r>
              <a:rPr lang="zh-CN" altLang="en-US" sz="2400" b="1" dirty="0">
                <a:solidFill>
                  <a:srgbClr val="FFFF00"/>
                </a:solidFill>
                <a:latin typeface="仿宋_GB2312" pitchFamily="49" charset="-122"/>
                <a:ea typeface="仿宋_GB2312" pitchFamily="49" charset="-122"/>
              </a:rPr>
              <a:t>空心线圈</a:t>
            </a:r>
            <a:r>
              <a:rPr lang="en-US" altLang="zh-CN" sz="2400" b="1" dirty="0">
                <a:solidFill>
                  <a:srgbClr val="FFFF00"/>
                </a:solidFill>
                <a:latin typeface="仿宋_GB2312" pitchFamily="49" charset="-122"/>
                <a:ea typeface="仿宋_GB2312" pitchFamily="49" charset="-122"/>
              </a:rPr>
              <a:t>)</a:t>
            </a:r>
            <a:r>
              <a:rPr lang="zh-CN" altLang="en-US" sz="2400" b="1" dirty="0">
                <a:solidFill>
                  <a:srgbClr val="FFFF00"/>
                </a:solidFill>
                <a:latin typeface="仿宋_GB2312" pitchFamily="49" charset="-122"/>
                <a:ea typeface="仿宋_GB2312" pitchFamily="49" charset="-122"/>
              </a:rPr>
              <a:t>时</a:t>
            </a:r>
            <a:r>
              <a:rPr lang="zh-CN" altLang="en-US" sz="2400" b="1" dirty="0">
                <a:solidFill>
                  <a:srgbClr val="FFFF00"/>
                </a:solidFill>
                <a:latin typeface="Times New Roman" panose="02020603050405020304" pitchFamily="18" charset="0"/>
              </a:rPr>
              <a:t>，</a:t>
            </a:r>
            <a:r>
              <a:rPr lang="zh-CN" altLang="en-US" sz="2400" b="1" dirty="0">
                <a:solidFill>
                  <a:srgbClr val="FFFF00"/>
                </a:solidFill>
                <a:latin typeface="Times New Roman" panose="02020603050405020304" pitchFamily="18" charset="0"/>
                <a:sym typeface="Symbol" panose="05050102010706020507" pitchFamily="18" charset="2"/>
              </a:rPr>
              <a:t>与</a:t>
            </a:r>
            <a:r>
              <a:rPr lang="en-US" altLang="zh-CN" sz="2800" b="1" i="1" dirty="0">
                <a:solidFill>
                  <a:srgbClr val="FFFF00"/>
                </a:solidFill>
                <a:latin typeface="Times New Roman" panose="02020603050405020304" pitchFamily="18" charset="0"/>
                <a:sym typeface="Symbol" panose="05050102010706020507" pitchFamily="18" charset="2"/>
              </a:rPr>
              <a:t>i </a:t>
            </a:r>
            <a:r>
              <a:rPr lang="zh-CN" altLang="en-US" sz="2400" b="1" dirty="0">
                <a:solidFill>
                  <a:srgbClr val="FFFF00"/>
                </a:solidFill>
                <a:latin typeface="仿宋_GB2312" pitchFamily="49" charset="-122"/>
                <a:ea typeface="仿宋_GB2312" pitchFamily="49" charset="-122"/>
                <a:sym typeface="Symbol" panose="05050102010706020507" pitchFamily="18" charset="2"/>
              </a:rPr>
              <a:t>成正比</a:t>
            </a:r>
            <a:r>
              <a:rPr lang="en-US" altLang="zh-CN" sz="2400" b="1" dirty="0">
                <a:solidFill>
                  <a:srgbClr val="FFFF00"/>
                </a:solidFill>
                <a:latin typeface="仿宋_GB2312" pitchFamily="49" charset="-122"/>
                <a:ea typeface="仿宋_GB2312" pitchFamily="49" charset="-122"/>
                <a:sym typeface="Symbol" panose="05050102010706020507" pitchFamily="18" charset="2"/>
              </a:rPr>
              <a:t>,</a:t>
            </a:r>
            <a:r>
              <a:rPr lang="zh-CN" altLang="en-US" sz="2400" b="1" dirty="0">
                <a:solidFill>
                  <a:srgbClr val="FFFF00"/>
                </a:solidFill>
                <a:latin typeface="仿宋_GB2312" pitchFamily="49" charset="-122"/>
                <a:ea typeface="仿宋_GB2312" pitchFamily="49" charset="-122"/>
                <a:sym typeface="Symbol" panose="05050102010706020507" pitchFamily="18" charset="2"/>
              </a:rPr>
              <a:t>当只有一个线圈时：</a:t>
            </a:r>
            <a:r>
              <a:rPr lang="zh-CN" altLang="en-US" sz="2400" b="1" dirty="0">
                <a:solidFill>
                  <a:srgbClr val="FFFF00"/>
                </a:solidFill>
                <a:latin typeface="Times New Roman" panose="02020603050405020304" pitchFamily="18" charset="0"/>
                <a:sym typeface="Symbol" panose="05050102010706020507" pitchFamily="18" charset="2"/>
              </a:rPr>
              <a:t> </a:t>
            </a:r>
            <a:endParaRPr lang="zh-CN" altLang="en-US" sz="2400" b="1" dirty="0">
              <a:solidFill>
                <a:srgbClr val="FFFF00"/>
              </a:solidFill>
              <a:latin typeface="Times New Roman" panose="02020603050405020304" pitchFamily="18" charset="0"/>
            </a:endParaRPr>
          </a:p>
        </p:txBody>
      </p:sp>
      <p:graphicFrame>
        <p:nvGraphicFramePr>
          <p:cNvPr id="39943" name="Object 7"/>
          <p:cNvGraphicFramePr>
            <a:graphicFrameLocks noChangeAspect="1"/>
          </p:cNvGraphicFramePr>
          <p:nvPr/>
        </p:nvGraphicFramePr>
        <p:xfrm>
          <a:off x="827088" y="1916113"/>
          <a:ext cx="6562725" cy="465137"/>
        </p:xfrm>
        <a:graphic>
          <a:graphicData uri="http://schemas.openxmlformats.org/presentationml/2006/ole">
            <mc:AlternateContent xmlns:mc="http://schemas.openxmlformats.org/markup-compatibility/2006">
              <mc:Choice xmlns:v="urn:schemas-microsoft-com:vml" Requires="v">
                <p:oleObj spid="_x0000_s3079" name="" r:id="rId1" imgW="3083560" imgH="204470" progId="Equation.3">
                  <p:embed/>
                </p:oleObj>
              </mc:Choice>
              <mc:Fallback>
                <p:oleObj name="" r:id="rId1" imgW="3083560" imgH="204470" progId="Equation.3">
                  <p:embed/>
                  <p:pic>
                    <p:nvPicPr>
                      <p:cNvPr id="0" name="图片 3078"/>
                      <p:cNvPicPr/>
                      <p:nvPr/>
                    </p:nvPicPr>
                    <p:blipFill>
                      <a:blip r:embed="rId2">
                        <a:clrChange>
                          <a:clrFrom>
                            <a:srgbClr val="000000"/>
                          </a:clrFrom>
                          <a:clrTo>
                            <a:srgbClr val="FFFFFF"/>
                          </a:clrTo>
                        </a:clrChange>
                      </a:blip>
                      <a:stretch>
                        <a:fillRect/>
                      </a:stretch>
                    </p:blipFill>
                    <p:spPr>
                      <a:xfrm>
                        <a:off x="827088" y="1916113"/>
                        <a:ext cx="6562725" cy="465137"/>
                      </a:xfrm>
                      <a:prstGeom prst="rect">
                        <a:avLst/>
                      </a:prstGeom>
                      <a:noFill/>
                      <a:ln w="38100">
                        <a:noFill/>
                        <a:miter/>
                      </a:ln>
                    </p:spPr>
                  </p:pic>
                </p:oleObj>
              </mc:Fallback>
            </mc:AlternateContent>
          </a:graphicData>
        </a:graphic>
      </p:graphicFrame>
      <p:sp>
        <p:nvSpPr>
          <p:cNvPr id="39945" name="Text Box 9"/>
          <p:cNvSpPr txBox="1"/>
          <p:nvPr/>
        </p:nvSpPr>
        <p:spPr>
          <a:xfrm>
            <a:off x="323850" y="2636838"/>
            <a:ext cx="7991475" cy="822325"/>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FFFF00"/>
                </a:solidFill>
                <a:latin typeface="仿宋_GB2312" pitchFamily="49" charset="-122"/>
                <a:ea typeface="仿宋_GB2312" pitchFamily="49" charset="-122"/>
                <a:sym typeface="Symbol" panose="05050102010706020507" pitchFamily="18" charset="2"/>
              </a:rPr>
              <a:t>    </a:t>
            </a:r>
            <a:r>
              <a:rPr lang="zh-CN" altLang="en-US" sz="2400" b="1" dirty="0">
                <a:solidFill>
                  <a:srgbClr val="FFFF00"/>
                </a:solidFill>
                <a:latin typeface="仿宋_GB2312" pitchFamily="49" charset="-122"/>
                <a:ea typeface="仿宋_GB2312" pitchFamily="49" charset="-122"/>
                <a:sym typeface="Symbol" panose="05050102010706020507" pitchFamily="18" charset="2"/>
              </a:rPr>
              <a:t>当两个线圈都有电流时，每一线圈的磁链为自磁链与互磁链的代数和：</a:t>
            </a:r>
            <a:r>
              <a:rPr lang="zh-CN" altLang="en-US" sz="2400" b="1" dirty="0">
                <a:solidFill>
                  <a:srgbClr val="FFFF00"/>
                </a:solidFill>
                <a:latin typeface="Times New Roman" panose="02020603050405020304" pitchFamily="18" charset="0"/>
                <a:sym typeface="Symbol" panose="05050102010706020507" pitchFamily="18" charset="2"/>
              </a:rPr>
              <a:t> </a:t>
            </a:r>
            <a:endParaRPr lang="zh-CN" altLang="en-US" sz="2400" b="1" dirty="0">
              <a:solidFill>
                <a:srgbClr val="FFFF00"/>
              </a:solidFill>
              <a:latin typeface="Times New Roman" panose="02020603050405020304" pitchFamily="18" charset="0"/>
            </a:endParaRPr>
          </a:p>
        </p:txBody>
      </p:sp>
      <p:graphicFrame>
        <p:nvGraphicFramePr>
          <p:cNvPr id="39946" name="Object 10"/>
          <p:cNvGraphicFramePr>
            <a:graphicFrameLocks noChangeAspect="1"/>
          </p:cNvGraphicFramePr>
          <p:nvPr/>
        </p:nvGraphicFramePr>
        <p:xfrm>
          <a:off x="2268538" y="3500438"/>
          <a:ext cx="4535487" cy="498475"/>
        </p:xfrm>
        <a:graphic>
          <a:graphicData uri="http://schemas.openxmlformats.org/presentationml/2006/ole">
            <mc:AlternateContent xmlns:mc="http://schemas.openxmlformats.org/markup-compatibility/2006">
              <mc:Choice xmlns:v="urn:schemas-microsoft-com:vml" Requires="v">
                <p:oleObj spid="_x0000_s3080" name="" r:id="rId3" imgW="1974850" imgH="204470" progId="Equation.3">
                  <p:embed/>
                </p:oleObj>
              </mc:Choice>
              <mc:Fallback>
                <p:oleObj name="" r:id="rId3" imgW="1974850" imgH="204470" progId="Equation.3">
                  <p:embed/>
                  <p:pic>
                    <p:nvPicPr>
                      <p:cNvPr id="0" name="图片 3079"/>
                      <p:cNvPicPr/>
                      <p:nvPr/>
                    </p:nvPicPr>
                    <p:blipFill>
                      <a:blip r:embed="rId4">
                        <a:clrChange>
                          <a:clrFrom>
                            <a:srgbClr val="000000"/>
                          </a:clrFrom>
                          <a:clrTo>
                            <a:srgbClr val="FFFFFF"/>
                          </a:clrTo>
                        </a:clrChange>
                      </a:blip>
                      <a:stretch>
                        <a:fillRect/>
                      </a:stretch>
                    </p:blipFill>
                    <p:spPr>
                      <a:xfrm>
                        <a:off x="2268538" y="3500438"/>
                        <a:ext cx="4535487" cy="498475"/>
                      </a:xfrm>
                      <a:prstGeom prst="rect">
                        <a:avLst/>
                      </a:prstGeom>
                      <a:noFill/>
                      <a:ln w="38100">
                        <a:noFill/>
                        <a:miter/>
                      </a:ln>
                    </p:spPr>
                  </p:pic>
                </p:oleObj>
              </mc:Fallback>
            </mc:AlternateContent>
          </a:graphicData>
        </a:graphic>
      </p:graphicFrame>
      <p:graphicFrame>
        <p:nvGraphicFramePr>
          <p:cNvPr id="39947" name="Object 11"/>
          <p:cNvGraphicFramePr>
            <a:graphicFrameLocks noChangeAspect="1"/>
          </p:cNvGraphicFramePr>
          <p:nvPr/>
        </p:nvGraphicFramePr>
        <p:xfrm>
          <a:off x="2268538" y="3933825"/>
          <a:ext cx="4681537" cy="514350"/>
        </p:xfrm>
        <a:graphic>
          <a:graphicData uri="http://schemas.openxmlformats.org/presentationml/2006/ole">
            <mc:AlternateContent xmlns:mc="http://schemas.openxmlformats.org/markup-compatibility/2006">
              <mc:Choice xmlns:v="urn:schemas-microsoft-com:vml" Requires="v">
                <p:oleObj spid="_x0000_s3076" name="" r:id="rId5" imgW="1974850" imgH="204470" progId="Equation.3">
                  <p:embed/>
                </p:oleObj>
              </mc:Choice>
              <mc:Fallback>
                <p:oleObj name="" r:id="rId5" imgW="1974850" imgH="204470" progId="Equation.3">
                  <p:embed/>
                  <p:pic>
                    <p:nvPicPr>
                      <p:cNvPr id="0" name="图片 3075"/>
                      <p:cNvPicPr/>
                      <p:nvPr/>
                    </p:nvPicPr>
                    <p:blipFill>
                      <a:blip r:embed="rId6">
                        <a:clrChange>
                          <a:clrFrom>
                            <a:srgbClr val="000000"/>
                          </a:clrFrom>
                          <a:clrTo>
                            <a:srgbClr val="FFFFFF"/>
                          </a:clrTo>
                        </a:clrChange>
                      </a:blip>
                      <a:stretch>
                        <a:fillRect/>
                      </a:stretch>
                    </p:blipFill>
                    <p:spPr>
                      <a:xfrm>
                        <a:off x="2268538" y="3933825"/>
                        <a:ext cx="4681537" cy="514350"/>
                      </a:xfrm>
                      <a:prstGeom prst="rect">
                        <a:avLst/>
                      </a:prstGeom>
                      <a:noFill/>
                      <a:ln w="38100">
                        <a:noFill/>
                        <a:miter/>
                      </a:ln>
                    </p:spPr>
                  </p:pic>
                </p:oleObj>
              </mc:Fallback>
            </mc:AlternateContent>
          </a:graphicData>
        </a:graphic>
      </p:graphicFrame>
      <p:graphicFrame>
        <p:nvGraphicFramePr>
          <p:cNvPr id="39948" name="Object 12"/>
          <p:cNvGraphicFramePr>
            <a:graphicFrameLocks noChangeAspect="1"/>
          </p:cNvGraphicFramePr>
          <p:nvPr/>
        </p:nvGraphicFramePr>
        <p:xfrm>
          <a:off x="1331913" y="4724400"/>
          <a:ext cx="5438775" cy="465138"/>
        </p:xfrm>
        <a:graphic>
          <a:graphicData uri="http://schemas.openxmlformats.org/presentationml/2006/ole">
            <mc:AlternateContent xmlns:mc="http://schemas.openxmlformats.org/markup-compatibility/2006">
              <mc:Choice xmlns:v="urn:schemas-microsoft-com:vml" Requires="v">
                <p:oleObj spid="_x0000_s3077" name="" r:id="rId7" imgW="2548890" imgH="204470" progId="Equation.3">
                  <p:embed/>
                </p:oleObj>
              </mc:Choice>
              <mc:Fallback>
                <p:oleObj name="" r:id="rId7" imgW="2548890" imgH="204470" progId="Equation.3">
                  <p:embed/>
                  <p:pic>
                    <p:nvPicPr>
                      <p:cNvPr id="0" name="图片 3076"/>
                      <p:cNvPicPr/>
                      <p:nvPr/>
                    </p:nvPicPr>
                    <p:blipFill>
                      <a:blip r:embed="rId8">
                        <a:clrChange>
                          <a:clrFrom>
                            <a:srgbClr val="000000"/>
                          </a:clrFrom>
                          <a:clrTo>
                            <a:srgbClr val="FFFFFF"/>
                          </a:clrTo>
                        </a:clrChange>
                      </a:blip>
                      <a:stretch>
                        <a:fillRect/>
                      </a:stretch>
                    </p:blipFill>
                    <p:spPr>
                      <a:xfrm>
                        <a:off x="1331913" y="4724400"/>
                        <a:ext cx="5438775" cy="465138"/>
                      </a:xfrm>
                      <a:prstGeom prst="rect">
                        <a:avLst/>
                      </a:prstGeom>
                      <a:noFill/>
                      <a:ln w="38100">
                        <a:noFill/>
                        <a:miter/>
                      </a:ln>
                    </p:spPr>
                  </p:pic>
                </p:oleObj>
              </mc:Fallback>
            </mc:AlternateContent>
          </a:graphicData>
        </a:graphic>
      </p:graphicFrame>
      <p:sp>
        <p:nvSpPr>
          <p:cNvPr id="39949" name="Text Box 13"/>
          <p:cNvSpPr txBox="1"/>
          <p:nvPr/>
        </p:nvSpPr>
        <p:spPr>
          <a:xfrm>
            <a:off x="395288" y="5373688"/>
            <a:ext cx="576262" cy="519112"/>
          </a:xfrm>
          <a:prstGeom prst="rect">
            <a:avLst/>
          </a:prstGeom>
          <a:solidFill>
            <a:srgbClr val="990033"/>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chemeClr val="bg1"/>
                </a:solidFill>
              </a:rPr>
              <a:t>注</a:t>
            </a:r>
            <a:endParaRPr lang="zh-CN" altLang="en-US" sz="2800" b="1" dirty="0">
              <a:solidFill>
                <a:schemeClr val="bg1"/>
              </a:solidFill>
            </a:endParaRPr>
          </a:p>
        </p:txBody>
      </p:sp>
      <p:sp>
        <p:nvSpPr>
          <p:cNvPr id="39950" name="Text Box 14"/>
          <p:cNvSpPr txBox="1"/>
          <p:nvPr/>
        </p:nvSpPr>
        <p:spPr>
          <a:xfrm>
            <a:off x="1042988" y="5373688"/>
            <a:ext cx="7705725" cy="822325"/>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latin typeface="仿宋_GB2312" pitchFamily="49" charset="-122"/>
                <a:ea typeface="仿宋_GB2312" pitchFamily="49" charset="-122"/>
              </a:rPr>
              <a:t>（</a:t>
            </a:r>
            <a:r>
              <a:rPr lang="en-US" altLang="zh-CN" sz="2400" b="1" dirty="0">
                <a:solidFill>
                  <a:srgbClr val="FFFF00"/>
                </a:solidFill>
                <a:latin typeface="仿宋_GB2312" pitchFamily="49" charset="-122"/>
                <a:ea typeface="仿宋_GB2312" pitchFamily="49" charset="-122"/>
              </a:rPr>
              <a:t>1</a:t>
            </a:r>
            <a:r>
              <a:rPr lang="zh-CN" altLang="en-US" sz="2400" b="1" dirty="0">
                <a:solidFill>
                  <a:srgbClr val="FFFF00"/>
                </a:solidFill>
                <a:latin typeface="仿宋_GB2312" pitchFamily="49" charset="-122"/>
                <a:ea typeface="仿宋_GB2312" pitchFamily="49" charset="-122"/>
              </a:rPr>
              <a:t>）</a:t>
            </a:r>
            <a:r>
              <a:rPr lang="en-US" altLang="zh-CN" sz="2400" b="1" dirty="0">
                <a:solidFill>
                  <a:srgbClr val="FFFF00"/>
                </a:solidFill>
                <a:latin typeface="Times New Roman" panose="02020603050405020304" pitchFamily="18" charset="0"/>
                <a:ea typeface="仿宋_GB2312" pitchFamily="49" charset="-122"/>
              </a:rPr>
              <a:t>M</a:t>
            </a:r>
            <a:r>
              <a:rPr lang="zh-CN" altLang="en-US" sz="2400" b="1" dirty="0">
                <a:solidFill>
                  <a:srgbClr val="FFFF00"/>
                </a:solidFill>
                <a:latin typeface="仿宋_GB2312" pitchFamily="49" charset="-122"/>
                <a:ea typeface="仿宋_GB2312" pitchFamily="49" charset="-122"/>
              </a:rPr>
              <a:t>值与线圈的形状、几何位置、空间媒质有关，与线圈中的电流无关，满足</a:t>
            </a:r>
            <a:r>
              <a:rPr lang="en-US" altLang="zh-CN" sz="2400" b="1" dirty="0">
                <a:solidFill>
                  <a:srgbClr val="FFFF00"/>
                </a:solidFill>
                <a:latin typeface="Times New Roman" panose="02020603050405020304" pitchFamily="18" charset="0"/>
                <a:ea typeface="仿宋_GB2312" pitchFamily="49" charset="-122"/>
              </a:rPr>
              <a:t>M</a:t>
            </a:r>
            <a:r>
              <a:rPr lang="en-US" altLang="zh-CN" sz="2400" b="1" baseline="-25000" dirty="0">
                <a:solidFill>
                  <a:srgbClr val="FFFF00"/>
                </a:solidFill>
                <a:latin typeface="Times New Roman" panose="02020603050405020304" pitchFamily="18" charset="0"/>
                <a:ea typeface="仿宋_GB2312" pitchFamily="49" charset="-122"/>
              </a:rPr>
              <a:t>12</a:t>
            </a:r>
            <a:r>
              <a:rPr lang="en-US" altLang="zh-CN" sz="2400" b="1" dirty="0">
                <a:solidFill>
                  <a:srgbClr val="FFFF00"/>
                </a:solidFill>
                <a:latin typeface="Times New Roman" panose="02020603050405020304" pitchFamily="18" charset="0"/>
                <a:ea typeface="仿宋_GB2312" pitchFamily="49" charset="-122"/>
              </a:rPr>
              <a:t>=M</a:t>
            </a:r>
            <a:r>
              <a:rPr lang="en-US" altLang="zh-CN" sz="2400" b="1" baseline="-25000" dirty="0">
                <a:solidFill>
                  <a:srgbClr val="FFFF00"/>
                </a:solidFill>
                <a:latin typeface="Times New Roman" panose="02020603050405020304" pitchFamily="18" charset="0"/>
                <a:ea typeface="仿宋_GB2312" pitchFamily="49" charset="-122"/>
              </a:rPr>
              <a:t>21</a:t>
            </a:r>
            <a:endParaRPr lang="en-US" altLang="zh-CN" sz="2400" b="1" baseline="-25000" dirty="0">
              <a:solidFill>
                <a:srgbClr val="FFFF00"/>
              </a:solidFill>
              <a:latin typeface="Times New Roman" panose="02020603050405020304" pitchFamily="18" charset="0"/>
              <a:ea typeface="仿宋_GB2312" pitchFamily="49" charset="-122"/>
            </a:endParaRPr>
          </a:p>
        </p:txBody>
      </p:sp>
      <p:sp>
        <p:nvSpPr>
          <p:cNvPr id="39951" name="Text Box 15"/>
          <p:cNvSpPr txBox="1"/>
          <p:nvPr/>
        </p:nvSpPr>
        <p:spPr>
          <a:xfrm>
            <a:off x="1042988" y="6237288"/>
            <a:ext cx="6480175" cy="457200"/>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latin typeface="仿宋_GB2312" pitchFamily="49" charset="-122"/>
                <a:ea typeface="仿宋_GB2312" pitchFamily="49" charset="-122"/>
              </a:rPr>
              <a:t>（</a:t>
            </a:r>
            <a:r>
              <a:rPr lang="en-US" altLang="zh-CN" sz="2400" b="1" dirty="0">
                <a:solidFill>
                  <a:srgbClr val="FFFF00"/>
                </a:solidFill>
                <a:latin typeface="仿宋_GB2312" pitchFamily="49" charset="-122"/>
                <a:ea typeface="仿宋_GB2312" pitchFamily="49" charset="-122"/>
              </a:rPr>
              <a:t>2</a:t>
            </a:r>
            <a:r>
              <a:rPr lang="zh-CN" altLang="en-US" sz="2400" b="1" dirty="0">
                <a:solidFill>
                  <a:srgbClr val="FFFF00"/>
                </a:solidFill>
                <a:latin typeface="仿宋_GB2312" pitchFamily="49" charset="-122"/>
                <a:ea typeface="仿宋_GB2312" pitchFamily="49" charset="-122"/>
              </a:rPr>
              <a:t>）</a:t>
            </a:r>
            <a:r>
              <a:rPr lang="en-US" altLang="zh-CN" sz="2400" b="1" i="1" dirty="0">
                <a:solidFill>
                  <a:srgbClr val="FFFF00"/>
                </a:solidFill>
                <a:latin typeface="仿宋_GB2312" pitchFamily="49" charset="-122"/>
                <a:ea typeface="仿宋_GB2312" pitchFamily="49" charset="-122"/>
              </a:rPr>
              <a:t>L</a:t>
            </a:r>
            <a:r>
              <a:rPr lang="zh-CN" altLang="en-US" sz="2400" b="1" dirty="0">
                <a:solidFill>
                  <a:srgbClr val="FFFF00"/>
                </a:solidFill>
                <a:latin typeface="仿宋_GB2312" pitchFamily="49" charset="-122"/>
                <a:ea typeface="仿宋_GB2312" pitchFamily="49" charset="-122"/>
              </a:rPr>
              <a:t>总为正值，</a:t>
            </a:r>
            <a:r>
              <a:rPr lang="en-US" altLang="zh-CN" sz="2400" b="1" dirty="0">
                <a:solidFill>
                  <a:srgbClr val="FFFF00"/>
                </a:solidFill>
                <a:latin typeface="Times New Roman" panose="02020603050405020304" pitchFamily="18" charset="0"/>
                <a:ea typeface="仿宋_GB2312" pitchFamily="49" charset="-122"/>
              </a:rPr>
              <a:t>M</a:t>
            </a:r>
            <a:r>
              <a:rPr lang="zh-CN" altLang="en-US" sz="2400" b="1" dirty="0">
                <a:solidFill>
                  <a:srgbClr val="FFFF00"/>
                </a:solidFill>
                <a:latin typeface="仿宋_GB2312" pitchFamily="49" charset="-122"/>
                <a:ea typeface="仿宋_GB2312" pitchFamily="49" charset="-122"/>
              </a:rPr>
              <a:t>值有正有负</a:t>
            </a:r>
            <a:r>
              <a:rPr lang="en-US" altLang="zh-CN" sz="2400" b="1" dirty="0">
                <a:solidFill>
                  <a:srgbClr val="FFFF00"/>
                </a:solidFill>
                <a:latin typeface="仿宋_GB2312" pitchFamily="49" charset="-122"/>
                <a:ea typeface="仿宋_GB2312" pitchFamily="49" charset="-122"/>
              </a:rPr>
              <a:t>.</a:t>
            </a:r>
            <a:endParaRPr lang="en-US" altLang="zh-CN" sz="2400" b="1" baseline="-25000" dirty="0">
              <a:solidFill>
                <a:srgbClr val="FFFF00"/>
              </a:solidFill>
              <a:latin typeface="Times New Roman" panose="02020603050405020304" pitchFamily="18" charset="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iterate type="wd">
                                    <p:tmPct val="100000"/>
                                  </p:iterate>
                                  <p:childTnLst>
                                    <p:set>
                                      <p:cBhvr>
                                        <p:cTn id="6" dur="1" fill="hold">
                                          <p:stCondLst>
                                            <p:cond delay="0"/>
                                          </p:stCondLst>
                                        </p:cTn>
                                        <p:tgtEl>
                                          <p:spTgt spid="39940"/>
                                        </p:tgtEl>
                                        <p:attrNameLst>
                                          <p:attrName>style.visibility</p:attrName>
                                        </p:attrNameLst>
                                      </p:cBhvr>
                                      <p:to>
                                        <p:strVal val="visible"/>
                                      </p:to>
                                    </p:set>
                                    <p:animEffect transition="in" filter="blinds(vertical)">
                                      <p:cBhvr>
                                        <p:cTn id="7" dur="300"/>
                                        <p:tgtEl>
                                          <p:spTgt spid="3994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9941"/>
                                        </p:tgtEl>
                                        <p:attrNameLst>
                                          <p:attrName>style.visibility</p:attrName>
                                        </p:attrNameLst>
                                      </p:cBhvr>
                                      <p:to>
                                        <p:strVal val="visible"/>
                                      </p:to>
                                    </p:set>
                                    <p:animEffect transition="in" filter="slide(fromBottom)">
                                      <p:cBhvr>
                                        <p:cTn id="12" dur="500"/>
                                        <p:tgtEl>
                                          <p:spTgt spid="3994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39943"/>
                                        </p:tgtEl>
                                        <p:attrNameLst>
                                          <p:attrName>style.visibility</p:attrName>
                                        </p:attrNameLst>
                                      </p:cBhvr>
                                      <p:to>
                                        <p:strVal val="visible"/>
                                      </p:to>
                                    </p:set>
                                    <p:anim calcmode="lin" valueType="num">
                                      <p:cBhvr additive="base">
                                        <p:cTn id="17" dur="500" fill="hold"/>
                                        <p:tgtEl>
                                          <p:spTgt spid="39943"/>
                                        </p:tgtEl>
                                        <p:attrNameLst>
                                          <p:attrName>ppt_x</p:attrName>
                                        </p:attrNameLst>
                                      </p:cBhvr>
                                      <p:tavLst>
                                        <p:tav tm="0">
                                          <p:val>
                                            <p:strVal val="1+#ppt_w/2"/>
                                          </p:val>
                                        </p:tav>
                                        <p:tav tm="100000">
                                          <p:val>
                                            <p:strVal val="#ppt_x"/>
                                          </p:val>
                                        </p:tav>
                                      </p:tavLst>
                                    </p:anim>
                                    <p:anim calcmode="lin" valueType="num">
                                      <p:cBhvr additive="base">
                                        <p:cTn id="18" dur="500" fill="hold"/>
                                        <p:tgtEl>
                                          <p:spTgt spid="3994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39945"/>
                                        </p:tgtEl>
                                        <p:attrNameLst>
                                          <p:attrName>style.visibility</p:attrName>
                                        </p:attrNameLst>
                                      </p:cBhvr>
                                      <p:to>
                                        <p:strVal val="visible"/>
                                      </p:to>
                                    </p:set>
                                    <p:animEffect transition="in" filter="slide(fromBottom)">
                                      <p:cBhvr>
                                        <p:cTn id="23" dur="500"/>
                                        <p:tgtEl>
                                          <p:spTgt spid="3994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39946"/>
                                        </p:tgtEl>
                                        <p:attrNameLst>
                                          <p:attrName>style.visibility</p:attrName>
                                        </p:attrNameLst>
                                      </p:cBhvr>
                                      <p:to>
                                        <p:strVal val="visible"/>
                                      </p:to>
                                    </p:set>
                                    <p:anim calcmode="lin" valueType="num">
                                      <p:cBhvr additive="base">
                                        <p:cTn id="28" dur="500" fill="hold"/>
                                        <p:tgtEl>
                                          <p:spTgt spid="39946"/>
                                        </p:tgtEl>
                                        <p:attrNameLst>
                                          <p:attrName>ppt_x</p:attrName>
                                        </p:attrNameLst>
                                      </p:cBhvr>
                                      <p:tavLst>
                                        <p:tav tm="0">
                                          <p:val>
                                            <p:strVal val="1+#ppt_w/2"/>
                                          </p:val>
                                        </p:tav>
                                        <p:tav tm="100000">
                                          <p:val>
                                            <p:strVal val="#ppt_x"/>
                                          </p:val>
                                        </p:tav>
                                      </p:tavLst>
                                    </p:anim>
                                    <p:anim calcmode="lin" valueType="num">
                                      <p:cBhvr additive="base">
                                        <p:cTn id="29" dur="500" fill="hold"/>
                                        <p:tgtEl>
                                          <p:spTgt spid="39946"/>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39947"/>
                                        </p:tgtEl>
                                        <p:attrNameLst>
                                          <p:attrName>style.visibility</p:attrName>
                                        </p:attrNameLst>
                                      </p:cBhvr>
                                      <p:to>
                                        <p:strVal val="visible"/>
                                      </p:to>
                                    </p:set>
                                    <p:anim calcmode="lin" valueType="num">
                                      <p:cBhvr additive="base">
                                        <p:cTn id="34" dur="500" fill="hold"/>
                                        <p:tgtEl>
                                          <p:spTgt spid="39947"/>
                                        </p:tgtEl>
                                        <p:attrNameLst>
                                          <p:attrName>ppt_x</p:attrName>
                                        </p:attrNameLst>
                                      </p:cBhvr>
                                      <p:tavLst>
                                        <p:tav tm="0">
                                          <p:val>
                                            <p:strVal val="1+#ppt_w/2"/>
                                          </p:val>
                                        </p:tav>
                                        <p:tav tm="100000">
                                          <p:val>
                                            <p:strVal val="#ppt_x"/>
                                          </p:val>
                                        </p:tav>
                                      </p:tavLst>
                                    </p:anim>
                                    <p:anim calcmode="lin" valueType="num">
                                      <p:cBhvr additive="base">
                                        <p:cTn id="35" dur="500" fill="hold"/>
                                        <p:tgtEl>
                                          <p:spTgt spid="39947"/>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39948"/>
                                        </p:tgtEl>
                                        <p:attrNameLst>
                                          <p:attrName>style.visibility</p:attrName>
                                        </p:attrNameLst>
                                      </p:cBhvr>
                                      <p:to>
                                        <p:strVal val="visible"/>
                                      </p:to>
                                    </p:set>
                                    <p:anim calcmode="lin" valueType="num">
                                      <p:cBhvr additive="base">
                                        <p:cTn id="40" dur="500" fill="hold"/>
                                        <p:tgtEl>
                                          <p:spTgt spid="39948"/>
                                        </p:tgtEl>
                                        <p:attrNameLst>
                                          <p:attrName>ppt_x</p:attrName>
                                        </p:attrNameLst>
                                      </p:cBhvr>
                                      <p:tavLst>
                                        <p:tav tm="0">
                                          <p:val>
                                            <p:strVal val="1+#ppt_w/2"/>
                                          </p:val>
                                        </p:tav>
                                        <p:tav tm="100000">
                                          <p:val>
                                            <p:strVal val="#ppt_x"/>
                                          </p:val>
                                        </p:tav>
                                      </p:tavLst>
                                    </p:anim>
                                    <p:anim calcmode="lin" valueType="num">
                                      <p:cBhvr additive="base">
                                        <p:cTn id="41" dur="500" fill="hold"/>
                                        <p:tgtEl>
                                          <p:spTgt spid="39948"/>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5" presetClass="entr" presetSubtype="0" fill="hold" grpId="0" nodeType="clickEffect">
                                  <p:stCondLst>
                                    <p:cond delay="0"/>
                                  </p:stCondLst>
                                  <p:childTnLst>
                                    <p:set>
                                      <p:cBhvr>
                                        <p:cTn id="45" dur="1" fill="hold">
                                          <p:stCondLst>
                                            <p:cond delay="0"/>
                                          </p:stCondLst>
                                        </p:cTn>
                                        <p:tgtEl>
                                          <p:spTgt spid="39949"/>
                                        </p:tgtEl>
                                        <p:attrNameLst>
                                          <p:attrName>style.visibility</p:attrName>
                                        </p:attrNameLst>
                                      </p:cBhvr>
                                      <p:to>
                                        <p:strVal val="visible"/>
                                      </p:to>
                                    </p:set>
                                    <p:anim calcmode="lin" valueType="num">
                                      <p:cBhvr>
                                        <p:cTn id="46" dur="1000" fill="hold"/>
                                        <p:tgtEl>
                                          <p:spTgt spid="39949"/>
                                        </p:tgtEl>
                                        <p:attrNameLst>
                                          <p:attrName>ppt_w</p:attrName>
                                        </p:attrNameLst>
                                      </p:cBhvr>
                                      <p:tavLst>
                                        <p:tav tm="0">
                                          <p:val>
                                            <p:fltVal val="0.000000"/>
                                          </p:val>
                                        </p:tav>
                                        <p:tav tm="100000">
                                          <p:val>
                                            <p:strVal val="#ppt_w"/>
                                          </p:val>
                                        </p:tav>
                                      </p:tavLst>
                                    </p:anim>
                                    <p:anim calcmode="lin" valueType="num">
                                      <p:cBhvr>
                                        <p:cTn id="47" dur="1000" fill="hold"/>
                                        <p:tgtEl>
                                          <p:spTgt spid="39949"/>
                                        </p:tgtEl>
                                        <p:attrNameLst>
                                          <p:attrName>ppt_h</p:attrName>
                                        </p:attrNameLst>
                                      </p:cBhvr>
                                      <p:tavLst>
                                        <p:tav tm="0">
                                          <p:val>
                                            <p:fltVal val="0.000000"/>
                                          </p:val>
                                        </p:tav>
                                        <p:tav tm="100000">
                                          <p:val>
                                            <p:strVal val="#ppt_h"/>
                                          </p:val>
                                        </p:tav>
                                      </p:tavLst>
                                    </p:anim>
                                    <p:anim calcmode="lin" valueType="num">
                                      <p:cBhvr>
                                        <p:cTn id="48" dur="1000" fill="hold"/>
                                        <p:tgtEl>
                                          <p:spTgt spid="39949"/>
                                        </p:tgtEl>
                                        <p:attrNameLst>
                                          <p:attrName>ppt_x</p:attrName>
                                        </p:attrNameLst>
                                      </p:cBhvr>
                                      <p:tavLst>
                                        <p:tav tm="0" fmla="#ppt_x+(cos(-2*pi*(1-$))*-#ppt_x-sin(-2*pi*(1-$))*(1-#ppt_y))*(1-$)">
                                          <p:val>
                                            <p:fltVal val="0.000000"/>
                                          </p:val>
                                        </p:tav>
                                        <p:tav tm="100000">
                                          <p:val>
                                            <p:fltVal val="1.000000"/>
                                          </p:val>
                                        </p:tav>
                                      </p:tavLst>
                                    </p:anim>
                                    <p:anim calcmode="lin" valueType="num">
                                      <p:cBhvr>
                                        <p:cTn id="49" dur="1000" fill="hold"/>
                                        <p:tgtEl>
                                          <p:spTgt spid="39949"/>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grpId="0" nodeType="clickEffect">
                                  <p:stCondLst>
                                    <p:cond delay="0"/>
                                  </p:stCondLst>
                                  <p:childTnLst>
                                    <p:set>
                                      <p:cBhvr>
                                        <p:cTn id="53" dur="1" fill="hold">
                                          <p:stCondLst>
                                            <p:cond delay="0"/>
                                          </p:stCondLst>
                                        </p:cTn>
                                        <p:tgtEl>
                                          <p:spTgt spid="39950"/>
                                        </p:tgtEl>
                                        <p:attrNameLst>
                                          <p:attrName>style.visibility</p:attrName>
                                        </p:attrNameLst>
                                      </p:cBhvr>
                                      <p:to>
                                        <p:strVal val="visible"/>
                                      </p:to>
                                    </p:set>
                                    <p:animEffect transition="in" filter="slide(fromBottom)">
                                      <p:cBhvr>
                                        <p:cTn id="54" dur="500"/>
                                        <p:tgtEl>
                                          <p:spTgt spid="39950"/>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grpId="0" nodeType="clickEffect">
                                  <p:stCondLst>
                                    <p:cond delay="0"/>
                                  </p:stCondLst>
                                  <p:childTnLst>
                                    <p:set>
                                      <p:cBhvr>
                                        <p:cTn id="58" dur="1" fill="hold">
                                          <p:stCondLst>
                                            <p:cond delay="0"/>
                                          </p:stCondLst>
                                        </p:cTn>
                                        <p:tgtEl>
                                          <p:spTgt spid="39951"/>
                                        </p:tgtEl>
                                        <p:attrNameLst>
                                          <p:attrName>style.visibility</p:attrName>
                                        </p:attrNameLst>
                                      </p:cBhvr>
                                      <p:to>
                                        <p:strVal val="visible"/>
                                      </p:to>
                                    </p:set>
                                    <p:animEffect transition="in" filter="slide(fromBottom)">
                                      <p:cBhvr>
                                        <p:cTn id="59" dur="500"/>
                                        <p:tgtEl>
                                          <p:spTgt spid="39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P spid="39941" grpId="0"/>
      <p:bldP spid="39945" grpId="0"/>
      <p:bldP spid="39949" grpId="0" animBg="1"/>
      <p:bldP spid="39950" grpId="0"/>
      <p:bldP spid="3995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60" name="Text Box 4"/>
          <p:cNvSpPr txBox="1"/>
          <p:nvPr/>
        </p:nvSpPr>
        <p:spPr>
          <a:xfrm>
            <a:off x="250825" y="333375"/>
            <a:ext cx="649288" cy="519113"/>
          </a:xfrm>
          <a:prstGeom prst="rect">
            <a:avLst/>
          </a:prstGeom>
          <a:solidFill>
            <a:srgbClr val="990033"/>
          </a:solid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chemeClr val="bg1"/>
                </a:solidFill>
                <a:latin typeface="Times New Roman" panose="02020603050405020304" pitchFamily="18" charset="0"/>
              </a:rPr>
              <a:t>例</a:t>
            </a:r>
            <a:endParaRPr lang="zh-CN" altLang="en-US" sz="2800" b="1" dirty="0">
              <a:solidFill>
                <a:schemeClr val="bg1"/>
              </a:solidFill>
              <a:latin typeface="Times New Roman" panose="02020603050405020304" pitchFamily="18" charset="0"/>
            </a:endParaRPr>
          </a:p>
        </p:txBody>
      </p:sp>
      <p:graphicFrame>
        <p:nvGraphicFramePr>
          <p:cNvPr id="19461" name="Object 5"/>
          <p:cNvGraphicFramePr>
            <a:graphicFrameLocks noChangeAspect="1"/>
          </p:cNvGraphicFramePr>
          <p:nvPr/>
        </p:nvGraphicFramePr>
        <p:xfrm>
          <a:off x="1108075" y="333375"/>
          <a:ext cx="2287588" cy="473075"/>
        </p:xfrm>
        <a:graphic>
          <a:graphicData uri="http://schemas.openxmlformats.org/presentationml/2006/ole">
            <mc:AlternateContent xmlns:mc="http://schemas.openxmlformats.org/markup-compatibility/2006">
              <mc:Choice xmlns:v="urn:schemas-microsoft-com:vml" Requires="v">
                <p:oleObj spid="_x0000_s3186" name="" r:id="rId1" imgW="1108710" imgH="213995" progId="Equation.3">
                  <p:embed/>
                </p:oleObj>
              </mc:Choice>
              <mc:Fallback>
                <p:oleObj name="" r:id="rId1" imgW="1108710" imgH="213995" progId="Equation.3">
                  <p:embed/>
                  <p:pic>
                    <p:nvPicPr>
                      <p:cNvPr id="0" name="图片 3185"/>
                      <p:cNvPicPr/>
                      <p:nvPr/>
                    </p:nvPicPr>
                    <p:blipFill>
                      <a:blip r:embed="rId2">
                        <a:clrChange>
                          <a:clrFrom>
                            <a:srgbClr val="000000"/>
                          </a:clrFrom>
                          <a:clrTo>
                            <a:srgbClr val="FFFFFF"/>
                          </a:clrTo>
                        </a:clrChange>
                      </a:blip>
                      <a:stretch>
                        <a:fillRect/>
                      </a:stretch>
                    </p:blipFill>
                    <p:spPr>
                      <a:xfrm>
                        <a:off x="1108075" y="333375"/>
                        <a:ext cx="2287588" cy="473075"/>
                      </a:xfrm>
                      <a:prstGeom prst="rect">
                        <a:avLst/>
                      </a:prstGeom>
                      <a:noFill/>
                      <a:ln w="38100">
                        <a:noFill/>
                        <a:miter/>
                      </a:ln>
                    </p:spPr>
                  </p:pic>
                </p:oleObj>
              </mc:Fallback>
            </mc:AlternateContent>
          </a:graphicData>
        </a:graphic>
      </p:graphicFrame>
      <p:grpSp>
        <p:nvGrpSpPr>
          <p:cNvPr id="19514" name="Group 58"/>
          <p:cNvGrpSpPr/>
          <p:nvPr/>
        </p:nvGrpSpPr>
        <p:grpSpPr>
          <a:xfrm>
            <a:off x="1403350" y="765175"/>
            <a:ext cx="2947988" cy="2879725"/>
            <a:chOff x="431" y="709"/>
            <a:chExt cx="1857" cy="1814"/>
          </a:xfrm>
        </p:grpSpPr>
        <p:grpSp>
          <p:nvGrpSpPr>
            <p:cNvPr id="31800" name="Group 55"/>
            <p:cNvGrpSpPr/>
            <p:nvPr/>
          </p:nvGrpSpPr>
          <p:grpSpPr>
            <a:xfrm>
              <a:off x="521" y="709"/>
              <a:ext cx="1767" cy="1814"/>
              <a:chOff x="431" y="482"/>
              <a:chExt cx="1767" cy="1814"/>
            </a:xfrm>
          </p:grpSpPr>
          <p:sp>
            <p:nvSpPr>
              <p:cNvPr id="31803" name="Line 7"/>
              <p:cNvSpPr/>
              <p:nvPr/>
            </p:nvSpPr>
            <p:spPr>
              <a:xfrm>
                <a:off x="469" y="845"/>
                <a:ext cx="328" cy="0"/>
              </a:xfrm>
              <a:prstGeom prst="line">
                <a:avLst/>
              </a:prstGeom>
              <a:ln w="38100" cap="flat" cmpd="sng">
                <a:solidFill>
                  <a:srgbClr val="FFCC00"/>
                </a:solidFill>
                <a:prstDash val="solid"/>
                <a:headEnd type="none" w="med" len="med"/>
                <a:tailEnd type="none" w="med" len="med"/>
              </a:ln>
            </p:spPr>
          </p:sp>
          <p:sp>
            <p:nvSpPr>
              <p:cNvPr id="31804" name="Oval 12"/>
              <p:cNvSpPr/>
              <p:nvPr/>
            </p:nvSpPr>
            <p:spPr>
              <a:xfrm>
                <a:off x="431" y="845"/>
                <a:ext cx="38" cy="33"/>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1805" name="Text Box 16"/>
              <p:cNvSpPr txBox="1"/>
              <p:nvPr/>
            </p:nvSpPr>
            <p:spPr>
              <a:xfrm>
                <a:off x="1338" y="482"/>
                <a:ext cx="817"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M=</a:t>
                </a:r>
                <a:r>
                  <a:rPr lang="en-US" altLang="zh-CN" sz="2400" b="1" dirty="0">
                    <a:solidFill>
                      <a:schemeClr val="bg1"/>
                    </a:solidFill>
                    <a:latin typeface="Times New Roman" panose="02020603050405020304" pitchFamily="18" charset="0"/>
                  </a:rPr>
                  <a:t>3H</a:t>
                </a:r>
                <a:endParaRPr lang="en-US" altLang="zh-CN" sz="2400" b="1" dirty="0">
                  <a:solidFill>
                    <a:schemeClr val="bg1"/>
                  </a:solidFill>
                  <a:latin typeface="Times New Roman" panose="02020603050405020304" pitchFamily="18" charset="0"/>
                </a:endParaRPr>
              </a:p>
            </p:txBody>
          </p:sp>
          <p:sp>
            <p:nvSpPr>
              <p:cNvPr id="31806" name="Text Box 17"/>
              <p:cNvSpPr txBox="1"/>
              <p:nvPr/>
            </p:nvSpPr>
            <p:spPr>
              <a:xfrm>
                <a:off x="1837" y="1207"/>
                <a:ext cx="36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6H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grpSp>
            <p:nvGrpSpPr>
              <p:cNvPr id="31807" name="Group 18"/>
              <p:cNvGrpSpPr/>
              <p:nvPr/>
            </p:nvGrpSpPr>
            <p:grpSpPr>
              <a:xfrm rot="5400000">
                <a:off x="1677" y="1276"/>
                <a:ext cx="363" cy="45"/>
                <a:chOff x="1200" y="1584"/>
                <a:chExt cx="379" cy="45"/>
              </a:xfrm>
            </p:grpSpPr>
            <p:sp>
              <p:nvSpPr>
                <p:cNvPr id="31840" name="Arc 19"/>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1841" name="Arc 20"/>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1842" name="Arc 21"/>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1843" name="Arc 22"/>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31808" name="Group 23"/>
              <p:cNvGrpSpPr/>
              <p:nvPr/>
            </p:nvGrpSpPr>
            <p:grpSpPr>
              <a:xfrm rot="5400000">
                <a:off x="1308" y="1321"/>
                <a:ext cx="362" cy="45"/>
                <a:chOff x="1200" y="1584"/>
                <a:chExt cx="379" cy="45"/>
              </a:xfrm>
            </p:grpSpPr>
            <p:sp>
              <p:nvSpPr>
                <p:cNvPr id="31836" name="Arc 24"/>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1837" name="Arc 25"/>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1838" name="Arc 26"/>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1839" name="Arc 27"/>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31809" name="Group 28"/>
              <p:cNvGrpSpPr/>
              <p:nvPr/>
            </p:nvGrpSpPr>
            <p:grpSpPr>
              <a:xfrm>
                <a:off x="809" y="777"/>
                <a:ext cx="340" cy="68"/>
                <a:chOff x="1200" y="1584"/>
                <a:chExt cx="379" cy="45"/>
              </a:xfrm>
            </p:grpSpPr>
            <p:sp>
              <p:nvSpPr>
                <p:cNvPr id="31832" name="Arc 29"/>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1833" name="Arc 30"/>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1834" name="Arc 31"/>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1835" name="Arc 32"/>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31810" name="Line 33"/>
              <p:cNvSpPr/>
              <p:nvPr/>
            </p:nvSpPr>
            <p:spPr>
              <a:xfrm>
                <a:off x="1474" y="1797"/>
                <a:ext cx="681" cy="0"/>
              </a:xfrm>
              <a:prstGeom prst="line">
                <a:avLst/>
              </a:prstGeom>
              <a:ln w="28575" cap="flat" cmpd="sng">
                <a:solidFill>
                  <a:srgbClr val="FFCC00"/>
                </a:solidFill>
                <a:prstDash val="solid"/>
                <a:headEnd type="none" w="med" len="med"/>
                <a:tailEnd type="none" w="med" len="med"/>
              </a:ln>
            </p:spPr>
          </p:sp>
          <p:sp>
            <p:nvSpPr>
              <p:cNvPr id="31811" name="Line 34"/>
              <p:cNvSpPr/>
              <p:nvPr/>
            </p:nvSpPr>
            <p:spPr>
              <a:xfrm>
                <a:off x="1466" y="846"/>
                <a:ext cx="0" cy="317"/>
              </a:xfrm>
              <a:prstGeom prst="line">
                <a:avLst/>
              </a:prstGeom>
              <a:ln w="28575" cap="flat" cmpd="sng">
                <a:solidFill>
                  <a:srgbClr val="FFCC00"/>
                </a:solidFill>
                <a:prstDash val="solid"/>
                <a:headEnd type="none" w="med" len="med"/>
                <a:tailEnd type="none" w="med" len="med"/>
              </a:ln>
            </p:spPr>
          </p:sp>
          <p:sp>
            <p:nvSpPr>
              <p:cNvPr id="31812" name="Line 35"/>
              <p:cNvSpPr/>
              <p:nvPr/>
            </p:nvSpPr>
            <p:spPr>
              <a:xfrm>
                <a:off x="1836" y="846"/>
                <a:ext cx="0" cy="272"/>
              </a:xfrm>
              <a:prstGeom prst="line">
                <a:avLst/>
              </a:prstGeom>
              <a:ln w="28575" cap="flat" cmpd="sng">
                <a:solidFill>
                  <a:srgbClr val="FFCC00"/>
                </a:solidFill>
                <a:prstDash val="solid"/>
                <a:headEnd type="none" w="med" len="med"/>
                <a:tailEnd type="none" w="med" len="med"/>
              </a:ln>
            </p:spPr>
          </p:sp>
          <p:sp>
            <p:nvSpPr>
              <p:cNvPr id="31813" name="Line 36"/>
              <p:cNvSpPr/>
              <p:nvPr/>
            </p:nvSpPr>
            <p:spPr>
              <a:xfrm>
                <a:off x="1467" y="1525"/>
                <a:ext cx="0" cy="272"/>
              </a:xfrm>
              <a:prstGeom prst="line">
                <a:avLst/>
              </a:prstGeom>
              <a:ln w="28575" cap="flat" cmpd="sng">
                <a:solidFill>
                  <a:srgbClr val="FFCC00"/>
                </a:solidFill>
                <a:prstDash val="solid"/>
                <a:headEnd type="none" w="med" len="med"/>
                <a:tailEnd type="none" w="med" len="med"/>
              </a:ln>
            </p:spPr>
          </p:sp>
          <p:sp>
            <p:nvSpPr>
              <p:cNvPr id="31814" name="Line 37"/>
              <p:cNvSpPr/>
              <p:nvPr/>
            </p:nvSpPr>
            <p:spPr>
              <a:xfrm>
                <a:off x="1836" y="1480"/>
                <a:ext cx="0" cy="317"/>
              </a:xfrm>
              <a:prstGeom prst="line">
                <a:avLst/>
              </a:prstGeom>
              <a:ln w="28575" cap="flat" cmpd="sng">
                <a:solidFill>
                  <a:srgbClr val="FFCC00"/>
                </a:solidFill>
                <a:prstDash val="solid"/>
                <a:headEnd type="none" w="med" len="med"/>
                <a:tailEnd type="none" w="med" len="med"/>
              </a:ln>
            </p:spPr>
          </p:sp>
          <p:sp>
            <p:nvSpPr>
              <p:cNvPr id="31815" name="Line 38"/>
              <p:cNvSpPr/>
              <p:nvPr/>
            </p:nvSpPr>
            <p:spPr>
              <a:xfrm>
                <a:off x="431" y="2296"/>
                <a:ext cx="1224" cy="0"/>
              </a:xfrm>
              <a:prstGeom prst="line">
                <a:avLst/>
              </a:prstGeom>
              <a:ln w="28575" cap="flat" cmpd="sng">
                <a:solidFill>
                  <a:srgbClr val="FFCC00"/>
                </a:solidFill>
                <a:prstDash val="solid"/>
                <a:headEnd type="none" w="med" len="med"/>
                <a:tailEnd type="none" w="med" len="med"/>
              </a:ln>
            </p:spPr>
          </p:sp>
          <p:sp>
            <p:nvSpPr>
              <p:cNvPr id="31816" name="Line 39"/>
              <p:cNvSpPr/>
              <p:nvPr/>
            </p:nvSpPr>
            <p:spPr>
              <a:xfrm>
                <a:off x="1149" y="845"/>
                <a:ext cx="318" cy="0"/>
              </a:xfrm>
              <a:prstGeom prst="line">
                <a:avLst/>
              </a:prstGeom>
              <a:ln w="28575" cap="flat" cmpd="sng">
                <a:solidFill>
                  <a:srgbClr val="FFCC00"/>
                </a:solidFill>
                <a:prstDash val="solid"/>
                <a:headEnd type="none" w="med" len="med"/>
                <a:tailEnd type="none" w="med" len="med"/>
              </a:ln>
            </p:spPr>
          </p:sp>
          <p:sp>
            <p:nvSpPr>
              <p:cNvPr id="31817" name="Oval 40"/>
              <p:cNvSpPr/>
              <p:nvPr/>
            </p:nvSpPr>
            <p:spPr>
              <a:xfrm>
                <a:off x="1338" y="1162"/>
                <a:ext cx="45" cy="45"/>
              </a:xfrm>
              <a:prstGeom prst="ellipse">
                <a:avLst/>
              </a:prstGeom>
              <a:solidFill>
                <a:schemeClr val="bg1"/>
              </a:solidFill>
              <a:ln w="381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31818" name="Group 41"/>
              <p:cNvGrpSpPr/>
              <p:nvPr/>
            </p:nvGrpSpPr>
            <p:grpSpPr>
              <a:xfrm rot="5400000">
                <a:off x="1496" y="2092"/>
                <a:ext cx="363" cy="45"/>
                <a:chOff x="1200" y="1584"/>
                <a:chExt cx="379" cy="45"/>
              </a:xfrm>
            </p:grpSpPr>
            <p:sp>
              <p:nvSpPr>
                <p:cNvPr id="31828" name="Arc 42"/>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1829" name="Arc 43"/>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1830" name="Arc 44"/>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1831" name="Arc 45"/>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31819" name="Line 46"/>
              <p:cNvSpPr/>
              <p:nvPr/>
            </p:nvSpPr>
            <p:spPr>
              <a:xfrm>
                <a:off x="1655" y="1797"/>
                <a:ext cx="0" cy="136"/>
              </a:xfrm>
              <a:prstGeom prst="line">
                <a:avLst/>
              </a:prstGeom>
              <a:ln w="28575" cap="flat" cmpd="sng">
                <a:solidFill>
                  <a:srgbClr val="FFCC00"/>
                </a:solidFill>
                <a:prstDash val="solid"/>
                <a:headEnd type="none" w="med" len="med"/>
                <a:tailEnd type="none" w="med" len="med"/>
              </a:ln>
            </p:spPr>
          </p:sp>
          <p:sp>
            <p:nvSpPr>
              <p:cNvPr id="31820" name="Line 47"/>
              <p:cNvSpPr/>
              <p:nvPr/>
            </p:nvSpPr>
            <p:spPr>
              <a:xfrm>
                <a:off x="1837" y="845"/>
                <a:ext cx="317" cy="0"/>
              </a:xfrm>
              <a:prstGeom prst="line">
                <a:avLst/>
              </a:prstGeom>
              <a:ln w="28575" cap="flat" cmpd="sng">
                <a:solidFill>
                  <a:srgbClr val="FFCC00"/>
                </a:solidFill>
                <a:prstDash val="solid"/>
                <a:headEnd type="none" w="med" len="med"/>
                <a:tailEnd type="none" w="med" len="med"/>
              </a:ln>
            </p:spPr>
          </p:sp>
          <p:sp>
            <p:nvSpPr>
              <p:cNvPr id="31821" name="Line 48"/>
              <p:cNvSpPr/>
              <p:nvPr/>
            </p:nvSpPr>
            <p:spPr>
              <a:xfrm>
                <a:off x="2154" y="845"/>
                <a:ext cx="0" cy="952"/>
              </a:xfrm>
              <a:prstGeom prst="line">
                <a:avLst/>
              </a:prstGeom>
              <a:ln w="28575" cap="flat" cmpd="sng">
                <a:solidFill>
                  <a:srgbClr val="FFCC00"/>
                </a:solidFill>
                <a:prstDash val="solid"/>
                <a:headEnd type="none" w="med" len="med"/>
                <a:tailEnd type="none" w="med" len="med"/>
              </a:ln>
            </p:spPr>
          </p:sp>
          <p:sp>
            <p:nvSpPr>
              <p:cNvPr id="31822" name="Oval 49"/>
              <p:cNvSpPr/>
              <p:nvPr/>
            </p:nvSpPr>
            <p:spPr>
              <a:xfrm>
                <a:off x="1746" y="1434"/>
                <a:ext cx="45" cy="45"/>
              </a:xfrm>
              <a:prstGeom prst="ellipse">
                <a:avLst/>
              </a:prstGeom>
              <a:solidFill>
                <a:schemeClr val="bg1"/>
              </a:solidFill>
              <a:ln w="381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1823" name="Text Box 50"/>
              <p:cNvSpPr txBox="1"/>
              <p:nvPr/>
            </p:nvSpPr>
            <p:spPr>
              <a:xfrm>
                <a:off x="748" y="845"/>
                <a:ext cx="36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2H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sp>
            <p:nvSpPr>
              <p:cNvPr id="31824" name="Text Box 51"/>
              <p:cNvSpPr txBox="1"/>
              <p:nvPr/>
            </p:nvSpPr>
            <p:spPr>
              <a:xfrm>
                <a:off x="1156" y="1933"/>
                <a:ext cx="50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0.5H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sp>
            <p:nvSpPr>
              <p:cNvPr id="31825" name="Text Box 52"/>
              <p:cNvSpPr txBox="1"/>
              <p:nvPr/>
            </p:nvSpPr>
            <p:spPr>
              <a:xfrm>
                <a:off x="1066" y="1253"/>
                <a:ext cx="36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4H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sp>
            <p:nvSpPr>
              <p:cNvPr id="31826" name="Arc 53"/>
              <p:cNvSpPr/>
              <p:nvPr/>
            </p:nvSpPr>
            <p:spPr>
              <a:xfrm>
                <a:off x="1927" y="618"/>
                <a:ext cx="137" cy="127"/>
              </a:xfrm>
              <a:custGeom>
                <a:avLst/>
                <a:gdLst/>
                <a:ahLst/>
                <a:cxnLst>
                  <a:cxn ang="0">
                    <a:pos x="0" y="0"/>
                  </a:cxn>
                  <a:cxn ang="0">
                    <a:pos x="0" y="0"/>
                  </a:cxn>
                  <a:cxn ang="0">
                    <a:pos x="0" y="0"/>
                  </a:cxn>
                </a:cxnLst>
                <a:pathLst>
                  <a:path w="21600" h="30192" fill="none">
                    <a:moveTo>
                      <a:pt x="0" y="0"/>
                    </a:moveTo>
                    <a:cubicBezTo>
                      <a:pt x="11929" y="0"/>
                      <a:pt x="21600" y="9670"/>
                      <a:pt x="21600" y="21600"/>
                    </a:cubicBezTo>
                    <a:cubicBezTo>
                      <a:pt x="21600" y="24555"/>
                      <a:pt x="20993" y="27480"/>
                      <a:pt x="19817" y="30192"/>
                    </a:cubicBezTo>
                  </a:path>
                  <a:path w="21600" h="30192" stroke="0">
                    <a:moveTo>
                      <a:pt x="0" y="0"/>
                    </a:moveTo>
                    <a:cubicBezTo>
                      <a:pt x="11929" y="0"/>
                      <a:pt x="21600" y="9670"/>
                      <a:pt x="21600" y="21600"/>
                    </a:cubicBezTo>
                    <a:cubicBezTo>
                      <a:pt x="21600" y="24555"/>
                      <a:pt x="20993" y="27480"/>
                      <a:pt x="19817" y="30192"/>
                    </a:cubicBezTo>
                    <a:lnTo>
                      <a:pt x="0" y="21600"/>
                    </a:lnTo>
                    <a:lnTo>
                      <a:pt x="0"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31827" name="Arc 54"/>
              <p:cNvSpPr/>
              <p:nvPr/>
            </p:nvSpPr>
            <p:spPr>
              <a:xfrm flipH="1">
                <a:off x="1292" y="618"/>
                <a:ext cx="91" cy="136"/>
              </a:xfrm>
              <a:custGeom>
                <a:avLst/>
                <a:gdLst/>
                <a:ahLst/>
                <a:cxnLst>
                  <a:cxn ang="0">
                    <a:pos x="0" y="0"/>
                  </a:cxn>
                  <a:cxn ang="0">
                    <a:pos x="0" y="0"/>
                  </a:cxn>
                  <a:cxn ang="0">
                    <a:pos x="0" y="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grpSp>
        <p:sp>
          <p:nvSpPr>
            <p:cNvPr id="31801" name="Text Box 56"/>
            <p:cNvSpPr txBox="1"/>
            <p:nvPr/>
          </p:nvSpPr>
          <p:spPr>
            <a:xfrm>
              <a:off x="431" y="1071"/>
              <a:ext cx="31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itchFamily="49" charset="-122"/>
                </a:rPr>
                <a:t>a</a:t>
              </a:r>
              <a:endParaRPr lang="en-US" altLang="zh-CN" sz="2400" b="1" dirty="0">
                <a:solidFill>
                  <a:schemeClr val="bg1"/>
                </a:solidFill>
                <a:latin typeface="Times New Roman" panose="02020603050405020304" pitchFamily="18" charset="0"/>
                <a:ea typeface="仿宋_GB2312" pitchFamily="49" charset="-122"/>
              </a:endParaRPr>
            </a:p>
          </p:txBody>
        </p:sp>
        <p:sp>
          <p:nvSpPr>
            <p:cNvPr id="31802" name="Text Box 57"/>
            <p:cNvSpPr txBox="1"/>
            <p:nvPr/>
          </p:nvSpPr>
          <p:spPr>
            <a:xfrm>
              <a:off x="431" y="2205"/>
              <a:ext cx="31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itchFamily="49" charset="-122"/>
                </a:rPr>
                <a:t>b</a:t>
              </a:r>
              <a:endParaRPr lang="en-US" altLang="zh-CN" sz="2400" b="1" dirty="0">
                <a:solidFill>
                  <a:schemeClr val="bg1"/>
                </a:solidFill>
                <a:latin typeface="Times New Roman" panose="02020603050405020304" pitchFamily="18" charset="0"/>
                <a:ea typeface="仿宋_GB2312" pitchFamily="49" charset="-122"/>
              </a:endParaRPr>
            </a:p>
          </p:txBody>
        </p:sp>
      </p:grpSp>
      <p:grpSp>
        <p:nvGrpSpPr>
          <p:cNvPr id="19632" name="Group 176"/>
          <p:cNvGrpSpPr/>
          <p:nvPr/>
        </p:nvGrpSpPr>
        <p:grpSpPr>
          <a:xfrm>
            <a:off x="971550" y="3860800"/>
            <a:ext cx="3313113" cy="2411413"/>
            <a:chOff x="612" y="2546"/>
            <a:chExt cx="2087" cy="1519"/>
          </a:xfrm>
        </p:grpSpPr>
        <p:sp>
          <p:nvSpPr>
            <p:cNvPr id="31755" name="Line 126"/>
            <p:cNvSpPr/>
            <p:nvPr/>
          </p:nvSpPr>
          <p:spPr>
            <a:xfrm>
              <a:off x="740" y="2614"/>
              <a:ext cx="328" cy="0"/>
            </a:xfrm>
            <a:prstGeom prst="line">
              <a:avLst/>
            </a:prstGeom>
            <a:ln w="38100" cap="flat" cmpd="sng">
              <a:solidFill>
                <a:srgbClr val="FFCC00"/>
              </a:solidFill>
              <a:prstDash val="solid"/>
              <a:headEnd type="none" w="med" len="med"/>
              <a:tailEnd type="none" w="med" len="med"/>
            </a:ln>
          </p:spPr>
        </p:sp>
        <p:sp>
          <p:nvSpPr>
            <p:cNvPr id="31756" name="Oval 127"/>
            <p:cNvSpPr/>
            <p:nvPr/>
          </p:nvSpPr>
          <p:spPr>
            <a:xfrm>
              <a:off x="702" y="2614"/>
              <a:ext cx="38" cy="33"/>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1757" name="Text Box 129"/>
            <p:cNvSpPr txBox="1"/>
            <p:nvPr/>
          </p:nvSpPr>
          <p:spPr>
            <a:xfrm>
              <a:off x="2064" y="2931"/>
              <a:ext cx="36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9H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grpSp>
          <p:nvGrpSpPr>
            <p:cNvPr id="31758" name="Group 130"/>
            <p:cNvGrpSpPr/>
            <p:nvPr/>
          </p:nvGrpSpPr>
          <p:grpSpPr>
            <a:xfrm rot="5400000">
              <a:off x="1814" y="3045"/>
              <a:ext cx="363" cy="45"/>
              <a:chOff x="1200" y="1584"/>
              <a:chExt cx="379" cy="45"/>
            </a:xfrm>
          </p:grpSpPr>
          <p:sp>
            <p:nvSpPr>
              <p:cNvPr id="31796" name="Arc 131"/>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1797" name="Arc 132"/>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1798" name="Arc 133"/>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1799" name="Arc 134"/>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31759" name="Group 135"/>
            <p:cNvGrpSpPr/>
            <p:nvPr/>
          </p:nvGrpSpPr>
          <p:grpSpPr>
            <a:xfrm rot="5400000">
              <a:off x="1579" y="3090"/>
              <a:ext cx="362" cy="45"/>
              <a:chOff x="1200" y="1584"/>
              <a:chExt cx="379" cy="45"/>
            </a:xfrm>
          </p:grpSpPr>
          <p:sp>
            <p:nvSpPr>
              <p:cNvPr id="31792" name="Arc 136"/>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1793" name="Arc 137"/>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1794" name="Arc 138"/>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1795" name="Arc 139"/>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31760" name="Group 140"/>
            <p:cNvGrpSpPr/>
            <p:nvPr/>
          </p:nvGrpSpPr>
          <p:grpSpPr>
            <a:xfrm>
              <a:off x="1080" y="2546"/>
              <a:ext cx="340" cy="68"/>
              <a:chOff x="1200" y="1584"/>
              <a:chExt cx="379" cy="45"/>
            </a:xfrm>
          </p:grpSpPr>
          <p:sp>
            <p:nvSpPr>
              <p:cNvPr id="31788" name="Arc 141"/>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1789" name="Arc 142"/>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1790" name="Arc 143"/>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1791" name="Arc 144"/>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31761" name="Line 145"/>
            <p:cNvSpPr/>
            <p:nvPr/>
          </p:nvSpPr>
          <p:spPr>
            <a:xfrm>
              <a:off x="1745" y="3566"/>
              <a:ext cx="364" cy="0"/>
            </a:xfrm>
            <a:prstGeom prst="line">
              <a:avLst/>
            </a:prstGeom>
            <a:ln w="28575" cap="flat" cmpd="sng">
              <a:solidFill>
                <a:srgbClr val="FFCC00"/>
              </a:solidFill>
              <a:prstDash val="solid"/>
              <a:headEnd type="none" w="med" len="med"/>
              <a:tailEnd type="none" w="med" len="med"/>
            </a:ln>
          </p:spPr>
        </p:sp>
        <p:sp>
          <p:nvSpPr>
            <p:cNvPr id="31762" name="Line 146"/>
            <p:cNvSpPr/>
            <p:nvPr/>
          </p:nvSpPr>
          <p:spPr>
            <a:xfrm>
              <a:off x="1737" y="2615"/>
              <a:ext cx="0" cy="317"/>
            </a:xfrm>
            <a:prstGeom prst="line">
              <a:avLst/>
            </a:prstGeom>
            <a:ln w="28575" cap="flat" cmpd="sng">
              <a:solidFill>
                <a:srgbClr val="FFCC00"/>
              </a:solidFill>
              <a:prstDash val="solid"/>
              <a:headEnd type="none" w="med" len="med"/>
              <a:tailEnd type="none" w="med" len="med"/>
            </a:ln>
          </p:spPr>
        </p:sp>
        <p:sp>
          <p:nvSpPr>
            <p:cNvPr id="31763" name="Line 147"/>
            <p:cNvSpPr/>
            <p:nvPr/>
          </p:nvSpPr>
          <p:spPr>
            <a:xfrm>
              <a:off x="1973" y="2615"/>
              <a:ext cx="0" cy="272"/>
            </a:xfrm>
            <a:prstGeom prst="line">
              <a:avLst/>
            </a:prstGeom>
            <a:ln w="28575" cap="flat" cmpd="sng">
              <a:solidFill>
                <a:srgbClr val="FFCC00"/>
              </a:solidFill>
              <a:prstDash val="solid"/>
              <a:headEnd type="none" w="med" len="med"/>
              <a:tailEnd type="none" w="med" len="med"/>
            </a:ln>
          </p:spPr>
        </p:sp>
        <p:sp>
          <p:nvSpPr>
            <p:cNvPr id="31764" name="Line 148"/>
            <p:cNvSpPr/>
            <p:nvPr/>
          </p:nvSpPr>
          <p:spPr>
            <a:xfrm>
              <a:off x="1738" y="3294"/>
              <a:ext cx="0" cy="272"/>
            </a:xfrm>
            <a:prstGeom prst="line">
              <a:avLst/>
            </a:prstGeom>
            <a:ln w="28575" cap="flat" cmpd="sng">
              <a:solidFill>
                <a:srgbClr val="FFCC00"/>
              </a:solidFill>
              <a:prstDash val="solid"/>
              <a:headEnd type="none" w="med" len="med"/>
              <a:tailEnd type="none" w="med" len="med"/>
            </a:ln>
          </p:spPr>
        </p:sp>
        <p:sp>
          <p:nvSpPr>
            <p:cNvPr id="31765" name="Line 149"/>
            <p:cNvSpPr/>
            <p:nvPr/>
          </p:nvSpPr>
          <p:spPr>
            <a:xfrm>
              <a:off x="1973" y="3249"/>
              <a:ext cx="0" cy="317"/>
            </a:xfrm>
            <a:prstGeom prst="line">
              <a:avLst/>
            </a:prstGeom>
            <a:ln w="28575" cap="flat" cmpd="sng">
              <a:solidFill>
                <a:srgbClr val="FFCC00"/>
              </a:solidFill>
              <a:prstDash val="solid"/>
              <a:headEnd type="none" w="med" len="med"/>
              <a:tailEnd type="none" w="med" len="med"/>
            </a:ln>
          </p:spPr>
        </p:sp>
        <p:sp>
          <p:nvSpPr>
            <p:cNvPr id="31766" name="Line 150"/>
            <p:cNvSpPr/>
            <p:nvPr/>
          </p:nvSpPr>
          <p:spPr>
            <a:xfrm>
              <a:off x="702" y="4065"/>
              <a:ext cx="1951" cy="0"/>
            </a:xfrm>
            <a:prstGeom prst="line">
              <a:avLst/>
            </a:prstGeom>
            <a:ln w="28575" cap="flat" cmpd="sng">
              <a:solidFill>
                <a:srgbClr val="FFCC00"/>
              </a:solidFill>
              <a:prstDash val="solid"/>
              <a:headEnd type="none" w="med" len="med"/>
              <a:tailEnd type="none" w="med" len="med"/>
            </a:ln>
          </p:spPr>
        </p:sp>
        <p:sp>
          <p:nvSpPr>
            <p:cNvPr id="31767" name="Line 151"/>
            <p:cNvSpPr/>
            <p:nvPr/>
          </p:nvSpPr>
          <p:spPr>
            <a:xfrm>
              <a:off x="1420" y="2614"/>
              <a:ext cx="318" cy="0"/>
            </a:xfrm>
            <a:prstGeom prst="line">
              <a:avLst/>
            </a:prstGeom>
            <a:ln w="28575" cap="flat" cmpd="sng">
              <a:solidFill>
                <a:srgbClr val="FFCC00"/>
              </a:solidFill>
              <a:prstDash val="solid"/>
              <a:headEnd type="none" w="med" len="med"/>
              <a:tailEnd type="none" w="med" len="med"/>
            </a:ln>
          </p:spPr>
        </p:sp>
        <p:grpSp>
          <p:nvGrpSpPr>
            <p:cNvPr id="31768" name="Group 153"/>
            <p:cNvGrpSpPr/>
            <p:nvPr/>
          </p:nvGrpSpPr>
          <p:grpSpPr>
            <a:xfrm rot="5400000">
              <a:off x="2495" y="3861"/>
              <a:ext cx="363" cy="45"/>
              <a:chOff x="1200" y="1584"/>
              <a:chExt cx="379" cy="45"/>
            </a:xfrm>
          </p:grpSpPr>
          <p:sp>
            <p:nvSpPr>
              <p:cNvPr id="31784" name="Arc 154"/>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1785" name="Arc 155"/>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1786" name="Arc 156"/>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1787" name="Arc 157"/>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31769" name="Line 158"/>
            <p:cNvSpPr/>
            <p:nvPr/>
          </p:nvSpPr>
          <p:spPr>
            <a:xfrm>
              <a:off x="2654" y="3566"/>
              <a:ext cx="0" cy="136"/>
            </a:xfrm>
            <a:prstGeom prst="line">
              <a:avLst/>
            </a:prstGeom>
            <a:ln w="28575" cap="flat" cmpd="sng">
              <a:solidFill>
                <a:srgbClr val="FFCC00"/>
              </a:solidFill>
              <a:prstDash val="solid"/>
              <a:headEnd type="none" w="med" len="med"/>
              <a:tailEnd type="none" w="med" len="med"/>
            </a:ln>
          </p:spPr>
        </p:sp>
        <p:sp>
          <p:nvSpPr>
            <p:cNvPr id="31770" name="Line 159"/>
            <p:cNvSpPr/>
            <p:nvPr/>
          </p:nvSpPr>
          <p:spPr>
            <a:xfrm>
              <a:off x="1973" y="2614"/>
              <a:ext cx="680" cy="0"/>
            </a:xfrm>
            <a:prstGeom prst="line">
              <a:avLst/>
            </a:prstGeom>
            <a:ln w="28575" cap="flat" cmpd="sng">
              <a:solidFill>
                <a:srgbClr val="FFCC00"/>
              </a:solidFill>
              <a:prstDash val="solid"/>
              <a:headEnd type="none" w="med" len="med"/>
              <a:tailEnd type="none" w="med" len="med"/>
            </a:ln>
          </p:spPr>
        </p:sp>
        <p:sp>
          <p:nvSpPr>
            <p:cNvPr id="31771" name="Line 160"/>
            <p:cNvSpPr/>
            <p:nvPr/>
          </p:nvSpPr>
          <p:spPr>
            <a:xfrm>
              <a:off x="2652" y="2614"/>
              <a:ext cx="0" cy="952"/>
            </a:xfrm>
            <a:prstGeom prst="line">
              <a:avLst/>
            </a:prstGeom>
            <a:ln w="28575" cap="flat" cmpd="sng">
              <a:solidFill>
                <a:srgbClr val="FFCC00"/>
              </a:solidFill>
              <a:prstDash val="solid"/>
              <a:headEnd type="none" w="med" len="med"/>
              <a:tailEnd type="none" w="med" len="med"/>
            </a:ln>
          </p:spPr>
        </p:sp>
        <p:sp>
          <p:nvSpPr>
            <p:cNvPr id="31772" name="Text Box 162"/>
            <p:cNvSpPr txBox="1"/>
            <p:nvPr/>
          </p:nvSpPr>
          <p:spPr>
            <a:xfrm>
              <a:off x="1019" y="2614"/>
              <a:ext cx="36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2H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sp>
          <p:nvSpPr>
            <p:cNvPr id="31773" name="Text Box 163"/>
            <p:cNvSpPr txBox="1"/>
            <p:nvPr/>
          </p:nvSpPr>
          <p:spPr>
            <a:xfrm>
              <a:off x="2109" y="3702"/>
              <a:ext cx="50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0.5H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sp>
          <p:nvSpPr>
            <p:cNvPr id="31774" name="Text Box 164"/>
            <p:cNvSpPr txBox="1"/>
            <p:nvPr/>
          </p:nvSpPr>
          <p:spPr>
            <a:xfrm>
              <a:off x="1337" y="3022"/>
              <a:ext cx="36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7H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sp>
          <p:nvSpPr>
            <p:cNvPr id="31775" name="Text Box 167"/>
            <p:cNvSpPr txBox="1"/>
            <p:nvPr/>
          </p:nvSpPr>
          <p:spPr>
            <a:xfrm>
              <a:off x="612" y="2613"/>
              <a:ext cx="31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itchFamily="49" charset="-122"/>
                </a:rPr>
                <a:t>a</a:t>
              </a:r>
              <a:endParaRPr lang="en-US" altLang="zh-CN" sz="2400" b="1" dirty="0">
                <a:solidFill>
                  <a:schemeClr val="bg1"/>
                </a:solidFill>
                <a:latin typeface="Times New Roman" panose="02020603050405020304" pitchFamily="18" charset="0"/>
                <a:ea typeface="仿宋_GB2312" pitchFamily="49" charset="-122"/>
              </a:endParaRPr>
            </a:p>
          </p:txBody>
        </p:sp>
        <p:sp>
          <p:nvSpPr>
            <p:cNvPr id="31776" name="Text Box 168"/>
            <p:cNvSpPr txBox="1"/>
            <p:nvPr/>
          </p:nvSpPr>
          <p:spPr>
            <a:xfrm>
              <a:off x="612" y="3747"/>
              <a:ext cx="31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itchFamily="49" charset="-122"/>
                </a:rPr>
                <a:t>b</a:t>
              </a:r>
              <a:endParaRPr lang="en-US" altLang="zh-CN" sz="2400" b="1" dirty="0">
                <a:solidFill>
                  <a:schemeClr val="bg1"/>
                </a:solidFill>
                <a:latin typeface="Times New Roman" panose="02020603050405020304" pitchFamily="18" charset="0"/>
                <a:ea typeface="仿宋_GB2312" pitchFamily="49" charset="-122"/>
              </a:endParaRPr>
            </a:p>
          </p:txBody>
        </p:sp>
        <p:grpSp>
          <p:nvGrpSpPr>
            <p:cNvPr id="31777" name="Group 169"/>
            <p:cNvGrpSpPr/>
            <p:nvPr/>
          </p:nvGrpSpPr>
          <p:grpSpPr>
            <a:xfrm>
              <a:off x="2109" y="3521"/>
              <a:ext cx="340" cy="68"/>
              <a:chOff x="1200" y="1584"/>
              <a:chExt cx="379" cy="45"/>
            </a:xfrm>
          </p:grpSpPr>
          <p:sp>
            <p:nvSpPr>
              <p:cNvPr id="31780" name="Arc 170"/>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1781" name="Arc 171"/>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1782" name="Arc 172"/>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1783" name="Arc 173"/>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31778" name="Line 174"/>
            <p:cNvSpPr/>
            <p:nvPr/>
          </p:nvSpPr>
          <p:spPr>
            <a:xfrm>
              <a:off x="2426" y="3566"/>
              <a:ext cx="227" cy="0"/>
            </a:xfrm>
            <a:prstGeom prst="line">
              <a:avLst/>
            </a:prstGeom>
            <a:ln w="28575" cap="flat" cmpd="sng">
              <a:solidFill>
                <a:srgbClr val="FFCC00"/>
              </a:solidFill>
              <a:prstDash val="solid"/>
              <a:headEnd type="none" w="med" len="med"/>
              <a:tailEnd type="none" w="med" len="med"/>
            </a:ln>
          </p:spPr>
        </p:sp>
        <p:sp>
          <p:nvSpPr>
            <p:cNvPr id="31779" name="Text Box 175"/>
            <p:cNvSpPr txBox="1"/>
            <p:nvPr/>
          </p:nvSpPr>
          <p:spPr>
            <a:xfrm>
              <a:off x="2109" y="3249"/>
              <a:ext cx="42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-3H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grpSp>
      <p:sp>
        <p:nvSpPr>
          <p:cNvPr id="19633" name="Text Box 177"/>
          <p:cNvSpPr txBox="1"/>
          <p:nvPr/>
        </p:nvSpPr>
        <p:spPr>
          <a:xfrm>
            <a:off x="827088" y="4941888"/>
            <a:ext cx="1368425" cy="495300"/>
          </a:xfrm>
          <a:prstGeom prst="rect">
            <a:avLst/>
          </a:prstGeom>
          <a:noFill/>
          <a:ln w="38100" cap="flat" cmpd="sng">
            <a:solidFill>
              <a:srgbClr val="66FF33"/>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ea typeface="仿宋_GB2312" pitchFamily="49" charset="-122"/>
              </a:rPr>
              <a:t>L</a:t>
            </a:r>
            <a:r>
              <a:rPr lang="en-US" altLang="zh-CN" sz="2400" b="1" baseline="-25000" dirty="0">
                <a:solidFill>
                  <a:schemeClr val="bg1"/>
                </a:solidFill>
                <a:latin typeface="Times New Roman" panose="02020603050405020304" pitchFamily="18" charset="0"/>
                <a:ea typeface="仿宋_GB2312" pitchFamily="49" charset="-122"/>
              </a:rPr>
              <a:t>ab</a:t>
            </a:r>
            <a:r>
              <a:rPr lang="en-US" altLang="zh-CN" sz="2400" b="1" dirty="0">
                <a:solidFill>
                  <a:schemeClr val="bg1"/>
                </a:solidFill>
                <a:latin typeface="Times New Roman" panose="02020603050405020304" pitchFamily="18" charset="0"/>
                <a:ea typeface="仿宋_GB2312" pitchFamily="49" charset="-122"/>
              </a:rPr>
              <a:t>=5H</a:t>
            </a:r>
            <a:endParaRPr lang="en-US" altLang="zh-CN" sz="2400" b="1" dirty="0">
              <a:solidFill>
                <a:schemeClr val="bg1"/>
              </a:solidFill>
              <a:latin typeface="Times New Roman" panose="02020603050405020304" pitchFamily="18" charset="0"/>
              <a:ea typeface="仿宋_GB2312" pitchFamily="49" charset="-122"/>
            </a:endParaRPr>
          </a:p>
        </p:txBody>
      </p:sp>
      <p:sp>
        <p:nvSpPr>
          <p:cNvPr id="19695" name="Text Box 239"/>
          <p:cNvSpPr txBox="1"/>
          <p:nvPr/>
        </p:nvSpPr>
        <p:spPr>
          <a:xfrm>
            <a:off x="4787900" y="4868863"/>
            <a:ext cx="1368425" cy="495300"/>
          </a:xfrm>
          <a:prstGeom prst="rect">
            <a:avLst/>
          </a:prstGeom>
          <a:noFill/>
          <a:ln w="38100" cap="flat" cmpd="sng">
            <a:solidFill>
              <a:srgbClr val="66FF33"/>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ea typeface="仿宋_GB2312" pitchFamily="49" charset="-122"/>
              </a:rPr>
              <a:t>L</a:t>
            </a:r>
            <a:r>
              <a:rPr lang="en-US" altLang="zh-CN" sz="2400" b="1" baseline="-25000" dirty="0">
                <a:solidFill>
                  <a:schemeClr val="bg1"/>
                </a:solidFill>
                <a:latin typeface="Times New Roman" panose="02020603050405020304" pitchFamily="18" charset="0"/>
                <a:ea typeface="仿宋_GB2312" pitchFamily="49" charset="-122"/>
              </a:rPr>
              <a:t>ab</a:t>
            </a:r>
            <a:r>
              <a:rPr lang="en-US" altLang="zh-CN" sz="2400" b="1" dirty="0">
                <a:solidFill>
                  <a:schemeClr val="bg1"/>
                </a:solidFill>
                <a:latin typeface="Times New Roman" panose="02020603050405020304" pitchFamily="18" charset="0"/>
                <a:ea typeface="仿宋_GB2312" pitchFamily="49" charset="-122"/>
              </a:rPr>
              <a:t>=6H</a:t>
            </a:r>
            <a:endParaRPr lang="en-US" altLang="zh-CN" sz="2400" b="1" dirty="0">
              <a:solidFill>
                <a:schemeClr val="bg1"/>
              </a:solidFill>
              <a:latin typeface="Times New Roman" panose="02020603050405020304" pitchFamily="18" charset="0"/>
              <a:ea typeface="仿宋_GB2312" pitchFamily="49" charset="-122"/>
            </a:endParaRPr>
          </a:p>
        </p:txBody>
      </p:sp>
      <p:sp>
        <p:nvSpPr>
          <p:cNvPr id="19698" name="Text Box 242"/>
          <p:cNvSpPr txBox="1"/>
          <p:nvPr/>
        </p:nvSpPr>
        <p:spPr>
          <a:xfrm>
            <a:off x="323850" y="3573463"/>
            <a:ext cx="609600" cy="519112"/>
          </a:xfrm>
          <a:prstGeom prst="rect">
            <a:avLst/>
          </a:prstGeom>
          <a:solidFill>
            <a:srgbClr val="990033"/>
          </a:solid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chemeClr val="bg1"/>
                </a:solidFill>
                <a:latin typeface="Times New Roman" panose="02020603050405020304" pitchFamily="18" charset="0"/>
              </a:rPr>
              <a:t>解</a:t>
            </a:r>
            <a:endParaRPr lang="zh-CN" altLang="en-US" sz="2800" b="1" dirty="0">
              <a:solidFill>
                <a:schemeClr val="bg1"/>
              </a:solidFill>
              <a:latin typeface="Times New Roman" panose="02020603050405020304" pitchFamily="18" charset="0"/>
            </a:endParaRPr>
          </a:p>
        </p:txBody>
      </p:sp>
      <p:sp>
        <p:nvSpPr>
          <p:cNvPr id="19699" name="Line 243"/>
          <p:cNvSpPr/>
          <p:nvPr/>
        </p:nvSpPr>
        <p:spPr>
          <a:xfrm>
            <a:off x="3995738" y="3141663"/>
            <a:ext cx="0" cy="574675"/>
          </a:xfrm>
          <a:prstGeom prst="line">
            <a:avLst/>
          </a:prstGeom>
          <a:ln w="76200" cap="flat" cmpd="sng">
            <a:solidFill>
              <a:schemeClr val="accent1"/>
            </a:solidFill>
            <a:prstDash val="solid"/>
            <a:headEnd type="none" w="med" len="med"/>
            <a:tailEnd type="triangle" w="med" len="med"/>
          </a:ln>
        </p:spPr>
      </p:sp>
      <p:pic>
        <p:nvPicPr>
          <p:cNvPr id="3" name="图片 2"/>
          <p:cNvPicPr>
            <a:picLocks noChangeAspect="1"/>
          </p:cNvPicPr>
          <p:nvPr/>
        </p:nvPicPr>
        <p:blipFill>
          <a:blip r:embed="rId3"/>
          <a:stretch>
            <a:fillRect/>
          </a:stretch>
        </p:blipFill>
        <p:spPr>
          <a:xfrm>
            <a:off x="4478338" y="0"/>
            <a:ext cx="4665662" cy="34988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p:cTn id="7" dur="1000" fill="hold"/>
                                        <p:tgtEl>
                                          <p:spTgt spid="19460"/>
                                        </p:tgtEl>
                                        <p:attrNameLst>
                                          <p:attrName>ppt_w</p:attrName>
                                        </p:attrNameLst>
                                      </p:cBhvr>
                                      <p:tavLst>
                                        <p:tav tm="0">
                                          <p:val>
                                            <p:fltVal val="0.000000"/>
                                          </p:val>
                                        </p:tav>
                                        <p:tav tm="100000">
                                          <p:val>
                                            <p:strVal val="#ppt_w"/>
                                          </p:val>
                                        </p:tav>
                                      </p:tavLst>
                                    </p:anim>
                                    <p:anim calcmode="lin" valueType="num">
                                      <p:cBhvr>
                                        <p:cTn id="8" dur="1000" fill="hold"/>
                                        <p:tgtEl>
                                          <p:spTgt spid="19460"/>
                                        </p:tgtEl>
                                        <p:attrNameLst>
                                          <p:attrName>ppt_h</p:attrName>
                                        </p:attrNameLst>
                                      </p:cBhvr>
                                      <p:tavLst>
                                        <p:tav tm="0">
                                          <p:val>
                                            <p:fltVal val="0.000000"/>
                                          </p:val>
                                        </p:tav>
                                        <p:tav tm="100000">
                                          <p:val>
                                            <p:strVal val="#ppt_h"/>
                                          </p:val>
                                        </p:tav>
                                      </p:tavLst>
                                    </p:anim>
                                    <p:anim calcmode="lin" valueType="num">
                                      <p:cBhvr>
                                        <p:cTn id="9" dur="1000" fill="hold"/>
                                        <p:tgtEl>
                                          <p:spTgt spid="19460"/>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9460"/>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19461"/>
                                        </p:tgtEl>
                                        <p:attrNameLst>
                                          <p:attrName>style.visibility</p:attrName>
                                        </p:attrNameLst>
                                      </p:cBhvr>
                                      <p:to>
                                        <p:strVal val="visible"/>
                                      </p:to>
                                    </p:set>
                                    <p:animEffect transition="in" filter="wipe(left)">
                                      <p:cBhvr>
                                        <p:cTn id="14" dur="2000"/>
                                        <p:tgtEl>
                                          <p:spTgt spid="19461"/>
                                        </p:tgtEl>
                                      </p:cBhvr>
                                    </p:animEffect>
                                  </p:childTnLst>
                                </p:cTn>
                              </p:par>
                            </p:childTnLst>
                          </p:cTn>
                        </p:par>
                        <p:par>
                          <p:cTn id="15" fill="hold">
                            <p:stCondLst>
                              <p:cond delay="3000"/>
                            </p:stCondLst>
                            <p:childTnLst>
                              <p:par>
                                <p:cTn id="16" presetID="18" presetClass="entr" presetSubtype="6" fill="hold" nodeType="afterEffect">
                                  <p:stCondLst>
                                    <p:cond delay="0"/>
                                  </p:stCondLst>
                                  <p:childTnLst>
                                    <p:set>
                                      <p:cBhvr>
                                        <p:cTn id="17" dur="1" fill="hold">
                                          <p:stCondLst>
                                            <p:cond delay="0"/>
                                          </p:stCondLst>
                                        </p:cTn>
                                        <p:tgtEl>
                                          <p:spTgt spid="19514"/>
                                        </p:tgtEl>
                                        <p:attrNameLst>
                                          <p:attrName>style.visibility</p:attrName>
                                        </p:attrNameLst>
                                      </p:cBhvr>
                                      <p:to>
                                        <p:strVal val="visible"/>
                                      </p:to>
                                    </p:set>
                                    <p:animEffect transition="in" filter="strips(downRight)">
                                      <p:cBhvr>
                                        <p:cTn id="18" dur="2000"/>
                                        <p:tgtEl>
                                          <p:spTgt spid="1951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19698"/>
                                        </p:tgtEl>
                                        <p:attrNameLst>
                                          <p:attrName>style.visibility</p:attrName>
                                        </p:attrNameLst>
                                      </p:cBhvr>
                                      <p:to>
                                        <p:strVal val="visible"/>
                                      </p:to>
                                    </p:set>
                                    <p:anim calcmode="lin" valueType="num">
                                      <p:cBhvr>
                                        <p:cTn id="27" dur="1000" fill="hold"/>
                                        <p:tgtEl>
                                          <p:spTgt spid="19698"/>
                                        </p:tgtEl>
                                        <p:attrNameLst>
                                          <p:attrName>ppt_w</p:attrName>
                                        </p:attrNameLst>
                                      </p:cBhvr>
                                      <p:tavLst>
                                        <p:tav tm="0">
                                          <p:val>
                                            <p:fltVal val="0.000000"/>
                                          </p:val>
                                        </p:tav>
                                        <p:tav tm="100000">
                                          <p:val>
                                            <p:strVal val="#ppt_w"/>
                                          </p:val>
                                        </p:tav>
                                      </p:tavLst>
                                    </p:anim>
                                    <p:anim calcmode="lin" valueType="num">
                                      <p:cBhvr>
                                        <p:cTn id="28" dur="1000" fill="hold"/>
                                        <p:tgtEl>
                                          <p:spTgt spid="19698"/>
                                        </p:tgtEl>
                                        <p:attrNameLst>
                                          <p:attrName>ppt_h</p:attrName>
                                        </p:attrNameLst>
                                      </p:cBhvr>
                                      <p:tavLst>
                                        <p:tav tm="0">
                                          <p:val>
                                            <p:fltVal val="0.000000"/>
                                          </p:val>
                                        </p:tav>
                                        <p:tav tm="100000">
                                          <p:val>
                                            <p:strVal val="#ppt_h"/>
                                          </p:val>
                                        </p:tav>
                                      </p:tavLst>
                                    </p:anim>
                                    <p:anim calcmode="lin" valueType="num">
                                      <p:cBhvr>
                                        <p:cTn id="29" dur="1000" fill="hold"/>
                                        <p:tgtEl>
                                          <p:spTgt spid="19698"/>
                                        </p:tgtEl>
                                        <p:attrNameLst>
                                          <p:attrName>ppt_x</p:attrName>
                                        </p:attrNameLst>
                                      </p:cBhvr>
                                      <p:tavLst>
                                        <p:tav tm="0" fmla="#ppt_x+(cos(-2*pi*(1-$))*-#ppt_x-sin(-2*pi*(1-$))*(1-#ppt_y))*(1-$)">
                                          <p:val>
                                            <p:fltVal val="0.000000"/>
                                          </p:val>
                                        </p:tav>
                                        <p:tav tm="100000">
                                          <p:val>
                                            <p:fltVal val="1.000000"/>
                                          </p:val>
                                        </p:tav>
                                      </p:tavLst>
                                    </p:anim>
                                    <p:anim calcmode="lin" valueType="num">
                                      <p:cBhvr>
                                        <p:cTn id="30" dur="1000" fill="hold"/>
                                        <p:tgtEl>
                                          <p:spTgt spid="19698"/>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31" fill="hold">
                      <p:stCondLst>
                        <p:cond delay="indefinite"/>
                      </p:stCondLst>
                      <p:childTnLst>
                        <p:par>
                          <p:cTn id="32" fill="hold">
                            <p:stCondLst>
                              <p:cond delay="0"/>
                            </p:stCondLst>
                            <p:childTnLst>
                              <p:par>
                                <p:cTn id="33" presetID="12" presetClass="entr" presetSubtype="1" fill="hold" nodeType="clickEffect">
                                  <p:stCondLst>
                                    <p:cond delay="0"/>
                                  </p:stCondLst>
                                  <p:childTnLst>
                                    <p:set>
                                      <p:cBhvr>
                                        <p:cTn id="34" dur="1" fill="hold">
                                          <p:stCondLst>
                                            <p:cond delay="0"/>
                                          </p:stCondLst>
                                        </p:cTn>
                                        <p:tgtEl>
                                          <p:spTgt spid="19699"/>
                                        </p:tgtEl>
                                        <p:attrNameLst>
                                          <p:attrName>style.visibility</p:attrName>
                                        </p:attrNameLst>
                                      </p:cBhvr>
                                      <p:to>
                                        <p:strVal val="visible"/>
                                      </p:to>
                                    </p:set>
                                    <p:animEffect transition="in" filter="slide(fromTop)">
                                      <p:cBhvr>
                                        <p:cTn id="35" dur="500"/>
                                        <p:tgtEl>
                                          <p:spTgt spid="19699"/>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9632"/>
                                        </p:tgtEl>
                                        <p:attrNameLst>
                                          <p:attrName>style.visibility</p:attrName>
                                        </p:attrNameLst>
                                      </p:cBhvr>
                                      <p:to>
                                        <p:strVal val="visible"/>
                                      </p:to>
                                    </p:set>
                                    <p:animEffect transition="in" filter="wipe(left)">
                                      <p:cBhvr>
                                        <p:cTn id="39" dur="2000"/>
                                        <p:tgtEl>
                                          <p:spTgt spid="19632"/>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9633"/>
                                        </p:tgtEl>
                                        <p:attrNameLst>
                                          <p:attrName>style.visibility</p:attrName>
                                        </p:attrNameLst>
                                      </p:cBhvr>
                                      <p:to>
                                        <p:strVal val="visible"/>
                                      </p:to>
                                    </p:set>
                                    <p:anim calcmode="lin" valueType="num">
                                      <p:cBhvr additive="base">
                                        <p:cTn id="44" dur="500" fill="hold"/>
                                        <p:tgtEl>
                                          <p:spTgt spid="19633"/>
                                        </p:tgtEl>
                                        <p:attrNameLst>
                                          <p:attrName>ppt_x</p:attrName>
                                        </p:attrNameLst>
                                      </p:cBhvr>
                                      <p:tavLst>
                                        <p:tav tm="0">
                                          <p:val>
                                            <p:strVal val="0-#ppt_w/2"/>
                                          </p:val>
                                        </p:tav>
                                        <p:tav tm="100000">
                                          <p:val>
                                            <p:strVal val="#ppt_x"/>
                                          </p:val>
                                        </p:tav>
                                      </p:tavLst>
                                    </p:anim>
                                    <p:anim calcmode="lin" valueType="num">
                                      <p:cBhvr additive="base">
                                        <p:cTn id="45" dur="500" fill="hold"/>
                                        <p:tgtEl>
                                          <p:spTgt spid="19633"/>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grpId="0" nodeType="clickEffect">
                                  <p:stCondLst>
                                    <p:cond delay="0"/>
                                  </p:stCondLst>
                                  <p:childTnLst>
                                    <p:set>
                                      <p:cBhvr>
                                        <p:cTn id="49" dur="1" fill="hold">
                                          <p:stCondLst>
                                            <p:cond delay="0"/>
                                          </p:stCondLst>
                                        </p:cTn>
                                        <p:tgtEl>
                                          <p:spTgt spid="19695"/>
                                        </p:tgtEl>
                                        <p:attrNameLst>
                                          <p:attrName>style.visibility</p:attrName>
                                        </p:attrNameLst>
                                      </p:cBhvr>
                                      <p:to>
                                        <p:strVal val="visible"/>
                                      </p:to>
                                    </p:set>
                                    <p:animEffect transition="in" filter="slide(fromLeft)">
                                      <p:cBhvr>
                                        <p:cTn id="50" dur="1000"/>
                                        <p:tgtEl>
                                          <p:spTgt spid="19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633" grpId="0" animBg="1"/>
      <p:bldP spid="19695" grpId="0" animBg="1"/>
      <p:bldP spid="1969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60" name="Text Box 4"/>
          <p:cNvSpPr txBox="1"/>
          <p:nvPr/>
        </p:nvSpPr>
        <p:spPr>
          <a:xfrm>
            <a:off x="250825" y="333375"/>
            <a:ext cx="649288" cy="519113"/>
          </a:xfrm>
          <a:prstGeom prst="rect">
            <a:avLst/>
          </a:prstGeom>
          <a:solidFill>
            <a:srgbClr val="990033"/>
          </a:solid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chemeClr val="bg1"/>
                </a:solidFill>
                <a:latin typeface="Times New Roman" panose="02020603050405020304" pitchFamily="18" charset="0"/>
              </a:rPr>
              <a:t>例</a:t>
            </a:r>
            <a:endParaRPr lang="zh-CN" altLang="en-US" sz="2800" b="1" dirty="0">
              <a:solidFill>
                <a:schemeClr val="bg1"/>
              </a:solidFill>
              <a:latin typeface="Times New Roman" panose="02020603050405020304" pitchFamily="18" charset="0"/>
            </a:endParaRPr>
          </a:p>
        </p:txBody>
      </p:sp>
      <p:graphicFrame>
        <p:nvGraphicFramePr>
          <p:cNvPr id="19461" name="Object 5"/>
          <p:cNvGraphicFramePr>
            <a:graphicFrameLocks noChangeAspect="1"/>
          </p:cNvGraphicFramePr>
          <p:nvPr/>
        </p:nvGraphicFramePr>
        <p:xfrm>
          <a:off x="1108075" y="333375"/>
          <a:ext cx="2287588" cy="473075"/>
        </p:xfrm>
        <a:graphic>
          <a:graphicData uri="http://schemas.openxmlformats.org/presentationml/2006/ole">
            <mc:AlternateContent xmlns:mc="http://schemas.openxmlformats.org/markup-compatibility/2006">
              <mc:Choice xmlns:v="urn:schemas-microsoft-com:vml" Requires="v">
                <p:oleObj spid="_x0000_s3201" name="" r:id="rId1" imgW="1108710" imgH="213995" progId="Equation.3">
                  <p:embed/>
                </p:oleObj>
              </mc:Choice>
              <mc:Fallback>
                <p:oleObj name="" r:id="rId1" imgW="1108710" imgH="213995" progId="Equation.3">
                  <p:embed/>
                  <p:pic>
                    <p:nvPicPr>
                      <p:cNvPr id="0" name="图片 3200"/>
                      <p:cNvPicPr/>
                      <p:nvPr/>
                    </p:nvPicPr>
                    <p:blipFill>
                      <a:blip r:embed="rId2">
                        <a:clrChange>
                          <a:clrFrom>
                            <a:srgbClr val="000000"/>
                          </a:clrFrom>
                          <a:clrTo>
                            <a:srgbClr val="FFFFFF"/>
                          </a:clrTo>
                        </a:clrChange>
                      </a:blip>
                      <a:stretch>
                        <a:fillRect/>
                      </a:stretch>
                    </p:blipFill>
                    <p:spPr>
                      <a:xfrm>
                        <a:off x="1108075" y="333375"/>
                        <a:ext cx="2287588" cy="473075"/>
                      </a:xfrm>
                      <a:prstGeom prst="rect">
                        <a:avLst/>
                      </a:prstGeom>
                      <a:noFill/>
                      <a:ln w="38100">
                        <a:noFill/>
                        <a:miter/>
                      </a:ln>
                    </p:spPr>
                  </p:pic>
                </p:oleObj>
              </mc:Fallback>
            </mc:AlternateContent>
          </a:graphicData>
        </a:graphic>
      </p:graphicFrame>
      <p:grpSp>
        <p:nvGrpSpPr>
          <p:cNvPr id="19697" name="Group 241"/>
          <p:cNvGrpSpPr/>
          <p:nvPr/>
        </p:nvGrpSpPr>
        <p:grpSpPr>
          <a:xfrm>
            <a:off x="5076825" y="0"/>
            <a:ext cx="3167063" cy="3698875"/>
            <a:chOff x="3198" y="0"/>
            <a:chExt cx="1995" cy="2330"/>
          </a:xfrm>
        </p:grpSpPr>
        <p:sp>
          <p:nvSpPr>
            <p:cNvPr id="32819" name="Line 61"/>
            <p:cNvSpPr/>
            <p:nvPr/>
          </p:nvSpPr>
          <p:spPr>
            <a:xfrm>
              <a:off x="3371" y="363"/>
              <a:ext cx="734" cy="0"/>
            </a:xfrm>
            <a:prstGeom prst="line">
              <a:avLst/>
            </a:prstGeom>
            <a:ln w="28575" cap="flat" cmpd="sng">
              <a:solidFill>
                <a:srgbClr val="FFCC00"/>
              </a:solidFill>
              <a:prstDash val="solid"/>
              <a:headEnd type="oval" w="med" len="med"/>
              <a:tailEnd type="none" w="med" len="med"/>
            </a:ln>
          </p:spPr>
        </p:sp>
        <p:sp>
          <p:nvSpPr>
            <p:cNvPr id="32820" name="Text Box 63"/>
            <p:cNvSpPr txBox="1"/>
            <p:nvPr/>
          </p:nvSpPr>
          <p:spPr>
            <a:xfrm>
              <a:off x="4240" y="0"/>
              <a:ext cx="817"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M=</a:t>
              </a:r>
              <a:r>
                <a:rPr lang="en-US" altLang="zh-CN" sz="2400" b="1" dirty="0">
                  <a:solidFill>
                    <a:schemeClr val="bg1"/>
                  </a:solidFill>
                  <a:latin typeface="Times New Roman" panose="02020603050405020304" pitchFamily="18" charset="0"/>
                </a:rPr>
                <a:t>4H</a:t>
              </a:r>
              <a:endParaRPr lang="en-US" altLang="zh-CN" sz="2400" b="1" dirty="0">
                <a:solidFill>
                  <a:schemeClr val="bg1"/>
                </a:solidFill>
                <a:latin typeface="Times New Roman" panose="02020603050405020304" pitchFamily="18" charset="0"/>
              </a:endParaRPr>
            </a:p>
          </p:txBody>
        </p:sp>
        <p:sp>
          <p:nvSpPr>
            <p:cNvPr id="32821" name="Text Box 64"/>
            <p:cNvSpPr txBox="1"/>
            <p:nvPr/>
          </p:nvSpPr>
          <p:spPr>
            <a:xfrm>
              <a:off x="4739" y="725"/>
              <a:ext cx="36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6H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grpSp>
          <p:nvGrpSpPr>
            <p:cNvPr id="32822" name="Group 65"/>
            <p:cNvGrpSpPr/>
            <p:nvPr/>
          </p:nvGrpSpPr>
          <p:grpSpPr>
            <a:xfrm rot="5400000">
              <a:off x="4579" y="794"/>
              <a:ext cx="363" cy="45"/>
              <a:chOff x="1200" y="1584"/>
              <a:chExt cx="379" cy="45"/>
            </a:xfrm>
          </p:grpSpPr>
          <p:sp>
            <p:nvSpPr>
              <p:cNvPr id="32868" name="Arc 66"/>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2869" name="Arc 67"/>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2870" name="Arc 68"/>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2871" name="Arc 69"/>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32823" name="Group 70"/>
            <p:cNvGrpSpPr/>
            <p:nvPr/>
          </p:nvGrpSpPr>
          <p:grpSpPr>
            <a:xfrm rot="5400000">
              <a:off x="4210" y="839"/>
              <a:ext cx="362" cy="45"/>
              <a:chOff x="1200" y="1584"/>
              <a:chExt cx="379" cy="45"/>
            </a:xfrm>
          </p:grpSpPr>
          <p:sp>
            <p:nvSpPr>
              <p:cNvPr id="32864" name="Arc 71"/>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2865" name="Arc 72"/>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2866" name="Arc 73"/>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2867" name="Arc 74"/>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32824" name="Line 80"/>
            <p:cNvSpPr/>
            <p:nvPr/>
          </p:nvSpPr>
          <p:spPr>
            <a:xfrm>
              <a:off x="4376" y="1180"/>
              <a:ext cx="364" cy="1"/>
            </a:xfrm>
            <a:prstGeom prst="line">
              <a:avLst/>
            </a:prstGeom>
            <a:ln w="28575" cap="flat" cmpd="sng">
              <a:solidFill>
                <a:srgbClr val="FFCC00"/>
              </a:solidFill>
              <a:prstDash val="solid"/>
              <a:headEnd type="none" w="med" len="med"/>
              <a:tailEnd type="none" w="med" len="med"/>
            </a:ln>
          </p:spPr>
        </p:sp>
        <p:sp>
          <p:nvSpPr>
            <p:cNvPr id="32825" name="Line 81"/>
            <p:cNvSpPr/>
            <p:nvPr/>
          </p:nvSpPr>
          <p:spPr>
            <a:xfrm>
              <a:off x="4368" y="364"/>
              <a:ext cx="0" cy="317"/>
            </a:xfrm>
            <a:prstGeom prst="line">
              <a:avLst/>
            </a:prstGeom>
            <a:ln w="28575" cap="flat" cmpd="sng">
              <a:solidFill>
                <a:srgbClr val="FFCC00"/>
              </a:solidFill>
              <a:prstDash val="solid"/>
              <a:headEnd type="none" w="med" len="med"/>
              <a:tailEnd type="none" w="med" len="med"/>
            </a:ln>
          </p:spPr>
        </p:sp>
        <p:sp>
          <p:nvSpPr>
            <p:cNvPr id="32826" name="Line 82"/>
            <p:cNvSpPr/>
            <p:nvPr/>
          </p:nvSpPr>
          <p:spPr>
            <a:xfrm>
              <a:off x="4738" y="364"/>
              <a:ext cx="0" cy="272"/>
            </a:xfrm>
            <a:prstGeom prst="line">
              <a:avLst/>
            </a:prstGeom>
            <a:ln w="28575" cap="flat" cmpd="sng">
              <a:solidFill>
                <a:srgbClr val="FFCC00"/>
              </a:solidFill>
              <a:prstDash val="solid"/>
              <a:headEnd type="none" w="med" len="med"/>
              <a:tailEnd type="none" w="med" len="med"/>
            </a:ln>
          </p:spPr>
        </p:sp>
        <p:sp>
          <p:nvSpPr>
            <p:cNvPr id="32827" name="Line 84"/>
            <p:cNvSpPr/>
            <p:nvPr/>
          </p:nvSpPr>
          <p:spPr>
            <a:xfrm>
              <a:off x="4738" y="998"/>
              <a:ext cx="2" cy="182"/>
            </a:xfrm>
            <a:prstGeom prst="line">
              <a:avLst/>
            </a:prstGeom>
            <a:ln w="28575" cap="flat" cmpd="sng">
              <a:solidFill>
                <a:srgbClr val="FFCC00"/>
              </a:solidFill>
              <a:prstDash val="solid"/>
              <a:headEnd type="none" w="med" len="med"/>
              <a:tailEnd type="none" w="med" len="med"/>
            </a:ln>
          </p:spPr>
        </p:sp>
        <p:sp>
          <p:nvSpPr>
            <p:cNvPr id="32828" name="Line 85"/>
            <p:cNvSpPr/>
            <p:nvPr/>
          </p:nvSpPr>
          <p:spPr>
            <a:xfrm>
              <a:off x="3198" y="2042"/>
              <a:ext cx="1224" cy="0"/>
            </a:xfrm>
            <a:prstGeom prst="line">
              <a:avLst/>
            </a:prstGeom>
            <a:ln w="28575" cap="flat" cmpd="sng">
              <a:solidFill>
                <a:srgbClr val="FFCC00"/>
              </a:solidFill>
              <a:prstDash val="solid"/>
              <a:headEnd type="oval" w="med" len="med"/>
              <a:tailEnd type="none" w="med" len="med"/>
            </a:ln>
          </p:spPr>
        </p:sp>
        <p:sp>
          <p:nvSpPr>
            <p:cNvPr id="32829" name="Line 86"/>
            <p:cNvSpPr/>
            <p:nvPr/>
          </p:nvSpPr>
          <p:spPr>
            <a:xfrm>
              <a:off x="4051" y="363"/>
              <a:ext cx="318" cy="0"/>
            </a:xfrm>
            <a:prstGeom prst="line">
              <a:avLst/>
            </a:prstGeom>
            <a:ln w="28575" cap="flat" cmpd="sng">
              <a:solidFill>
                <a:srgbClr val="FFCC00"/>
              </a:solidFill>
              <a:prstDash val="solid"/>
              <a:headEnd type="none" w="med" len="med"/>
              <a:tailEnd type="none" w="med" len="med"/>
            </a:ln>
          </p:spPr>
        </p:sp>
        <p:sp>
          <p:nvSpPr>
            <p:cNvPr id="32830" name="Oval 87"/>
            <p:cNvSpPr/>
            <p:nvPr/>
          </p:nvSpPr>
          <p:spPr>
            <a:xfrm>
              <a:off x="4240" y="680"/>
              <a:ext cx="45" cy="45"/>
            </a:xfrm>
            <a:prstGeom prst="ellipse">
              <a:avLst/>
            </a:prstGeom>
            <a:solidFill>
              <a:schemeClr val="bg1"/>
            </a:solidFill>
            <a:ln w="381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32831" name="Group 88"/>
            <p:cNvGrpSpPr/>
            <p:nvPr/>
          </p:nvGrpSpPr>
          <p:grpSpPr>
            <a:xfrm rot="5400000">
              <a:off x="4218" y="1611"/>
              <a:ext cx="363" cy="45"/>
              <a:chOff x="1200" y="1584"/>
              <a:chExt cx="379" cy="45"/>
            </a:xfrm>
          </p:grpSpPr>
          <p:sp>
            <p:nvSpPr>
              <p:cNvPr id="32860" name="Arc 89"/>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2861" name="Arc 90"/>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2862" name="Arc 91"/>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2863" name="Arc 92"/>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32832" name="Line 93"/>
            <p:cNvSpPr/>
            <p:nvPr/>
          </p:nvSpPr>
          <p:spPr>
            <a:xfrm>
              <a:off x="4558" y="1180"/>
              <a:ext cx="0" cy="136"/>
            </a:xfrm>
            <a:prstGeom prst="line">
              <a:avLst/>
            </a:prstGeom>
            <a:ln w="28575" cap="flat" cmpd="sng">
              <a:solidFill>
                <a:srgbClr val="FFCC00"/>
              </a:solidFill>
              <a:prstDash val="solid"/>
              <a:headEnd type="none" w="med" len="med"/>
              <a:tailEnd type="none" w="med" len="med"/>
            </a:ln>
          </p:spPr>
        </p:sp>
        <p:sp>
          <p:nvSpPr>
            <p:cNvPr id="32833" name="Oval 96"/>
            <p:cNvSpPr/>
            <p:nvPr/>
          </p:nvSpPr>
          <p:spPr>
            <a:xfrm>
              <a:off x="4649" y="681"/>
              <a:ext cx="45" cy="45"/>
            </a:xfrm>
            <a:prstGeom prst="ellipse">
              <a:avLst/>
            </a:prstGeom>
            <a:solidFill>
              <a:schemeClr val="bg1"/>
            </a:solidFill>
            <a:ln w="381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2834" name="Text Box 97"/>
            <p:cNvSpPr txBox="1"/>
            <p:nvPr/>
          </p:nvSpPr>
          <p:spPr>
            <a:xfrm>
              <a:off x="4059" y="1543"/>
              <a:ext cx="36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2H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sp>
          <p:nvSpPr>
            <p:cNvPr id="32835" name="Text Box 98"/>
            <p:cNvSpPr txBox="1"/>
            <p:nvPr/>
          </p:nvSpPr>
          <p:spPr>
            <a:xfrm>
              <a:off x="4740" y="1543"/>
              <a:ext cx="36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3H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sp>
          <p:nvSpPr>
            <p:cNvPr id="32836" name="Text Box 99"/>
            <p:cNvSpPr txBox="1"/>
            <p:nvPr/>
          </p:nvSpPr>
          <p:spPr>
            <a:xfrm>
              <a:off x="3968" y="771"/>
              <a:ext cx="36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5H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sp>
          <p:nvSpPr>
            <p:cNvPr id="32837" name="Arc 100"/>
            <p:cNvSpPr/>
            <p:nvPr/>
          </p:nvSpPr>
          <p:spPr>
            <a:xfrm>
              <a:off x="4829" y="136"/>
              <a:ext cx="137" cy="127"/>
            </a:xfrm>
            <a:custGeom>
              <a:avLst/>
              <a:gdLst/>
              <a:ahLst/>
              <a:cxnLst>
                <a:cxn ang="0">
                  <a:pos x="0" y="0"/>
                </a:cxn>
                <a:cxn ang="0">
                  <a:pos x="0" y="0"/>
                </a:cxn>
                <a:cxn ang="0">
                  <a:pos x="0" y="0"/>
                </a:cxn>
              </a:cxnLst>
              <a:pathLst>
                <a:path w="21600" h="30192" fill="none">
                  <a:moveTo>
                    <a:pt x="0" y="0"/>
                  </a:moveTo>
                  <a:cubicBezTo>
                    <a:pt x="11929" y="0"/>
                    <a:pt x="21600" y="9670"/>
                    <a:pt x="21600" y="21600"/>
                  </a:cubicBezTo>
                  <a:cubicBezTo>
                    <a:pt x="21600" y="24555"/>
                    <a:pt x="20993" y="27480"/>
                    <a:pt x="19817" y="30192"/>
                  </a:cubicBezTo>
                </a:path>
                <a:path w="21600" h="30192" stroke="0">
                  <a:moveTo>
                    <a:pt x="0" y="0"/>
                  </a:moveTo>
                  <a:cubicBezTo>
                    <a:pt x="11929" y="0"/>
                    <a:pt x="21600" y="9670"/>
                    <a:pt x="21600" y="21600"/>
                  </a:cubicBezTo>
                  <a:cubicBezTo>
                    <a:pt x="21600" y="24555"/>
                    <a:pt x="20993" y="27480"/>
                    <a:pt x="19817" y="30192"/>
                  </a:cubicBezTo>
                  <a:lnTo>
                    <a:pt x="0" y="21600"/>
                  </a:lnTo>
                  <a:lnTo>
                    <a:pt x="0"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32838" name="Arc 101"/>
            <p:cNvSpPr/>
            <p:nvPr/>
          </p:nvSpPr>
          <p:spPr>
            <a:xfrm flipH="1">
              <a:off x="4194" y="136"/>
              <a:ext cx="91" cy="136"/>
            </a:xfrm>
            <a:custGeom>
              <a:avLst/>
              <a:gdLst/>
              <a:ahLst/>
              <a:cxnLst>
                <a:cxn ang="0">
                  <a:pos x="0" y="0"/>
                </a:cxn>
                <a:cxn ang="0">
                  <a:pos x="0" y="0"/>
                </a:cxn>
                <a:cxn ang="0">
                  <a:pos x="0" y="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32839" name="Text Box 102"/>
            <p:cNvSpPr txBox="1"/>
            <p:nvPr/>
          </p:nvSpPr>
          <p:spPr>
            <a:xfrm>
              <a:off x="3243" y="436"/>
              <a:ext cx="31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itchFamily="49" charset="-122"/>
                </a:rPr>
                <a:t>a</a:t>
              </a:r>
              <a:endParaRPr lang="en-US" altLang="zh-CN" sz="2400" b="1" dirty="0">
                <a:solidFill>
                  <a:schemeClr val="bg1"/>
                </a:solidFill>
                <a:latin typeface="Times New Roman" panose="02020603050405020304" pitchFamily="18" charset="0"/>
                <a:ea typeface="仿宋_GB2312" pitchFamily="49" charset="-122"/>
              </a:endParaRPr>
            </a:p>
          </p:txBody>
        </p:sp>
        <p:sp>
          <p:nvSpPr>
            <p:cNvPr id="32840" name="Text Box 103"/>
            <p:cNvSpPr txBox="1"/>
            <p:nvPr/>
          </p:nvSpPr>
          <p:spPr>
            <a:xfrm>
              <a:off x="3198" y="1706"/>
              <a:ext cx="31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itchFamily="49" charset="-122"/>
                </a:rPr>
                <a:t>b</a:t>
              </a:r>
              <a:endParaRPr lang="en-US" altLang="zh-CN" sz="2400" b="1" dirty="0">
                <a:solidFill>
                  <a:schemeClr val="bg1"/>
                </a:solidFill>
                <a:latin typeface="Times New Roman" panose="02020603050405020304" pitchFamily="18" charset="0"/>
                <a:ea typeface="仿宋_GB2312" pitchFamily="49" charset="-122"/>
              </a:endParaRPr>
            </a:p>
          </p:txBody>
        </p:sp>
        <p:sp>
          <p:nvSpPr>
            <p:cNvPr id="32841" name="Line 104"/>
            <p:cNvSpPr/>
            <p:nvPr/>
          </p:nvSpPr>
          <p:spPr>
            <a:xfrm>
              <a:off x="4377" y="1044"/>
              <a:ext cx="0" cy="136"/>
            </a:xfrm>
            <a:prstGeom prst="line">
              <a:avLst/>
            </a:prstGeom>
            <a:ln w="28575" cap="flat" cmpd="sng">
              <a:solidFill>
                <a:srgbClr val="FFCC00"/>
              </a:solidFill>
              <a:prstDash val="solid"/>
              <a:headEnd type="none" w="med" len="med"/>
              <a:tailEnd type="none" w="med" len="med"/>
            </a:ln>
          </p:spPr>
        </p:sp>
        <p:grpSp>
          <p:nvGrpSpPr>
            <p:cNvPr id="32842" name="Group 105"/>
            <p:cNvGrpSpPr/>
            <p:nvPr/>
          </p:nvGrpSpPr>
          <p:grpSpPr>
            <a:xfrm rot="5400000">
              <a:off x="4581" y="1611"/>
              <a:ext cx="363" cy="45"/>
              <a:chOff x="1200" y="1584"/>
              <a:chExt cx="379" cy="45"/>
            </a:xfrm>
          </p:grpSpPr>
          <p:sp>
            <p:nvSpPr>
              <p:cNvPr id="32856" name="Arc 106"/>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2857" name="Arc 107"/>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2858" name="Arc 108"/>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2859" name="Arc 109"/>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32843" name="Line 110"/>
            <p:cNvSpPr/>
            <p:nvPr/>
          </p:nvSpPr>
          <p:spPr>
            <a:xfrm>
              <a:off x="4377" y="1316"/>
              <a:ext cx="363" cy="0"/>
            </a:xfrm>
            <a:prstGeom prst="line">
              <a:avLst/>
            </a:prstGeom>
            <a:ln w="28575" cap="flat" cmpd="sng">
              <a:solidFill>
                <a:srgbClr val="FFCC00"/>
              </a:solidFill>
              <a:prstDash val="solid"/>
              <a:headEnd type="none" w="med" len="med"/>
              <a:tailEnd type="none" w="med" len="med"/>
            </a:ln>
          </p:spPr>
        </p:sp>
        <p:sp>
          <p:nvSpPr>
            <p:cNvPr id="32844" name="Line 111"/>
            <p:cNvSpPr/>
            <p:nvPr/>
          </p:nvSpPr>
          <p:spPr>
            <a:xfrm>
              <a:off x="4377" y="1316"/>
              <a:ext cx="0" cy="136"/>
            </a:xfrm>
            <a:prstGeom prst="line">
              <a:avLst/>
            </a:prstGeom>
            <a:ln w="28575" cap="flat" cmpd="sng">
              <a:solidFill>
                <a:srgbClr val="FFCC00"/>
              </a:solidFill>
              <a:prstDash val="solid"/>
              <a:headEnd type="none" w="med" len="med"/>
              <a:tailEnd type="none" w="med" len="med"/>
            </a:ln>
          </p:spPr>
        </p:sp>
        <p:sp>
          <p:nvSpPr>
            <p:cNvPr id="32845" name="Line 112"/>
            <p:cNvSpPr/>
            <p:nvPr/>
          </p:nvSpPr>
          <p:spPr>
            <a:xfrm>
              <a:off x="4740" y="1316"/>
              <a:ext cx="0" cy="136"/>
            </a:xfrm>
            <a:prstGeom prst="line">
              <a:avLst/>
            </a:prstGeom>
            <a:ln w="28575" cap="flat" cmpd="sng">
              <a:solidFill>
                <a:srgbClr val="FFCC00"/>
              </a:solidFill>
              <a:prstDash val="solid"/>
              <a:headEnd type="none" w="med" len="med"/>
              <a:tailEnd type="none" w="med" len="med"/>
            </a:ln>
          </p:spPr>
        </p:sp>
        <p:sp>
          <p:nvSpPr>
            <p:cNvPr id="32846" name="Line 113"/>
            <p:cNvSpPr/>
            <p:nvPr/>
          </p:nvSpPr>
          <p:spPr>
            <a:xfrm>
              <a:off x="4377" y="1815"/>
              <a:ext cx="0" cy="227"/>
            </a:xfrm>
            <a:prstGeom prst="line">
              <a:avLst/>
            </a:prstGeom>
            <a:ln w="28575" cap="flat" cmpd="sng">
              <a:solidFill>
                <a:srgbClr val="FFCC00"/>
              </a:solidFill>
              <a:prstDash val="solid"/>
              <a:headEnd type="none" w="med" len="med"/>
              <a:tailEnd type="none" w="med" len="med"/>
            </a:ln>
          </p:spPr>
        </p:sp>
        <p:sp>
          <p:nvSpPr>
            <p:cNvPr id="32847" name="Line 114"/>
            <p:cNvSpPr/>
            <p:nvPr/>
          </p:nvSpPr>
          <p:spPr>
            <a:xfrm>
              <a:off x="4740" y="1815"/>
              <a:ext cx="0" cy="227"/>
            </a:xfrm>
            <a:prstGeom prst="line">
              <a:avLst/>
            </a:prstGeom>
            <a:ln w="28575" cap="flat" cmpd="sng">
              <a:solidFill>
                <a:srgbClr val="FFCC00"/>
              </a:solidFill>
              <a:prstDash val="solid"/>
              <a:headEnd type="none" w="med" len="med"/>
              <a:tailEnd type="none" w="med" len="med"/>
            </a:ln>
          </p:spPr>
        </p:sp>
        <p:sp>
          <p:nvSpPr>
            <p:cNvPr id="32848" name="Line 115"/>
            <p:cNvSpPr/>
            <p:nvPr/>
          </p:nvSpPr>
          <p:spPr>
            <a:xfrm>
              <a:off x="4740" y="363"/>
              <a:ext cx="453" cy="0"/>
            </a:xfrm>
            <a:prstGeom prst="line">
              <a:avLst/>
            </a:prstGeom>
            <a:ln w="28575" cap="flat" cmpd="sng">
              <a:solidFill>
                <a:srgbClr val="FFCC00"/>
              </a:solidFill>
              <a:prstDash val="solid"/>
              <a:headEnd type="none" w="med" len="med"/>
              <a:tailEnd type="none" w="med" len="med"/>
            </a:ln>
          </p:spPr>
        </p:sp>
        <p:sp>
          <p:nvSpPr>
            <p:cNvPr id="32849" name="Line 116"/>
            <p:cNvSpPr/>
            <p:nvPr/>
          </p:nvSpPr>
          <p:spPr>
            <a:xfrm>
              <a:off x="5193" y="363"/>
              <a:ext cx="0" cy="1679"/>
            </a:xfrm>
            <a:prstGeom prst="line">
              <a:avLst/>
            </a:prstGeom>
            <a:ln w="28575" cap="flat" cmpd="sng">
              <a:solidFill>
                <a:srgbClr val="FFCC00"/>
              </a:solidFill>
              <a:prstDash val="solid"/>
              <a:headEnd type="none" w="med" len="med"/>
              <a:tailEnd type="none" w="med" len="med"/>
            </a:ln>
          </p:spPr>
        </p:sp>
        <p:sp>
          <p:nvSpPr>
            <p:cNvPr id="32850" name="Line 117"/>
            <p:cNvSpPr/>
            <p:nvPr/>
          </p:nvSpPr>
          <p:spPr>
            <a:xfrm>
              <a:off x="4740" y="2042"/>
              <a:ext cx="453" cy="0"/>
            </a:xfrm>
            <a:prstGeom prst="line">
              <a:avLst/>
            </a:prstGeom>
            <a:ln w="28575" cap="flat" cmpd="sng">
              <a:solidFill>
                <a:srgbClr val="FFCC00"/>
              </a:solidFill>
              <a:prstDash val="solid"/>
              <a:headEnd type="none" w="med" len="med"/>
              <a:tailEnd type="none" w="med" len="med"/>
            </a:ln>
          </p:spPr>
        </p:sp>
        <p:sp>
          <p:nvSpPr>
            <p:cNvPr id="32851" name="Oval 118"/>
            <p:cNvSpPr/>
            <p:nvPr/>
          </p:nvSpPr>
          <p:spPr>
            <a:xfrm>
              <a:off x="4649" y="1769"/>
              <a:ext cx="45" cy="45"/>
            </a:xfrm>
            <a:prstGeom prst="ellipse">
              <a:avLst/>
            </a:prstGeom>
            <a:solidFill>
              <a:schemeClr val="bg1"/>
            </a:solidFill>
            <a:ln w="381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2852" name="Oval 119"/>
            <p:cNvSpPr/>
            <p:nvPr/>
          </p:nvSpPr>
          <p:spPr>
            <a:xfrm>
              <a:off x="4286" y="1497"/>
              <a:ext cx="45" cy="45"/>
            </a:xfrm>
            <a:prstGeom prst="ellipse">
              <a:avLst/>
            </a:prstGeom>
            <a:solidFill>
              <a:schemeClr val="bg1"/>
            </a:solidFill>
            <a:ln w="381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2853" name="Text Box 120"/>
            <p:cNvSpPr txBox="1"/>
            <p:nvPr/>
          </p:nvSpPr>
          <p:spPr>
            <a:xfrm>
              <a:off x="4241" y="2042"/>
              <a:ext cx="817"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M=</a:t>
              </a:r>
              <a:r>
                <a:rPr lang="en-US" altLang="zh-CN" sz="2400" b="1" dirty="0">
                  <a:solidFill>
                    <a:schemeClr val="bg1"/>
                  </a:solidFill>
                  <a:latin typeface="Times New Roman" panose="02020603050405020304" pitchFamily="18" charset="0"/>
                </a:rPr>
                <a:t>1H</a:t>
              </a:r>
              <a:endParaRPr lang="en-US" altLang="zh-CN" sz="2400" b="1" dirty="0">
                <a:solidFill>
                  <a:schemeClr val="bg1"/>
                </a:solidFill>
                <a:latin typeface="Times New Roman" panose="02020603050405020304" pitchFamily="18" charset="0"/>
              </a:endParaRPr>
            </a:p>
          </p:txBody>
        </p:sp>
        <p:sp>
          <p:nvSpPr>
            <p:cNvPr id="32854" name="Arc 121"/>
            <p:cNvSpPr/>
            <p:nvPr/>
          </p:nvSpPr>
          <p:spPr>
            <a:xfrm flipV="1">
              <a:off x="4876" y="1996"/>
              <a:ext cx="91" cy="182"/>
            </a:xfrm>
            <a:custGeom>
              <a:avLst/>
              <a:gdLst/>
              <a:ahLst/>
              <a:cxnLst>
                <a:cxn ang="0">
                  <a:pos x="0" y="0"/>
                </a:cxn>
                <a:cxn ang="0">
                  <a:pos x="0" y="0"/>
                </a:cxn>
                <a:cxn ang="0">
                  <a:pos x="0" y="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32855" name="Arc 122"/>
            <p:cNvSpPr/>
            <p:nvPr/>
          </p:nvSpPr>
          <p:spPr>
            <a:xfrm flipH="1" flipV="1">
              <a:off x="4059" y="2042"/>
              <a:ext cx="182" cy="136"/>
            </a:xfrm>
            <a:custGeom>
              <a:avLst/>
              <a:gdLst/>
              <a:ahLst/>
              <a:cxnLst>
                <a:cxn ang="0">
                  <a:pos x="0" y="0"/>
                </a:cxn>
                <a:cxn ang="0">
                  <a:pos x="0" y="0"/>
                </a:cxn>
                <a:cxn ang="0">
                  <a:pos x="0" y="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grpSp>
      <p:grpSp>
        <p:nvGrpSpPr>
          <p:cNvPr id="19696" name="Group 240"/>
          <p:cNvGrpSpPr/>
          <p:nvPr/>
        </p:nvGrpSpPr>
        <p:grpSpPr>
          <a:xfrm>
            <a:off x="4859338" y="4292600"/>
            <a:ext cx="3386137" cy="1754188"/>
            <a:chOff x="3061" y="2704"/>
            <a:chExt cx="2133" cy="1105"/>
          </a:xfrm>
        </p:grpSpPr>
        <p:sp>
          <p:nvSpPr>
            <p:cNvPr id="32778" name="Line 179"/>
            <p:cNvSpPr/>
            <p:nvPr/>
          </p:nvSpPr>
          <p:spPr>
            <a:xfrm>
              <a:off x="3152" y="2750"/>
              <a:ext cx="544" cy="0"/>
            </a:xfrm>
            <a:prstGeom prst="line">
              <a:avLst/>
            </a:prstGeom>
            <a:ln w="28575" cap="flat" cmpd="sng">
              <a:solidFill>
                <a:srgbClr val="FFCC00"/>
              </a:solidFill>
              <a:prstDash val="solid"/>
              <a:headEnd type="oval" w="med" len="med"/>
              <a:tailEnd type="none" w="med" len="med"/>
            </a:ln>
          </p:spPr>
        </p:sp>
        <p:sp>
          <p:nvSpPr>
            <p:cNvPr id="32779" name="Text Box 181"/>
            <p:cNvSpPr txBox="1"/>
            <p:nvPr/>
          </p:nvSpPr>
          <p:spPr>
            <a:xfrm>
              <a:off x="4468" y="3521"/>
              <a:ext cx="36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4H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grpSp>
          <p:nvGrpSpPr>
            <p:cNvPr id="32780" name="Group 182"/>
            <p:cNvGrpSpPr/>
            <p:nvPr/>
          </p:nvGrpSpPr>
          <p:grpSpPr>
            <a:xfrm rot="-154948">
              <a:off x="4513" y="2704"/>
              <a:ext cx="363" cy="45"/>
              <a:chOff x="1200" y="1584"/>
              <a:chExt cx="379" cy="45"/>
            </a:xfrm>
          </p:grpSpPr>
          <p:sp>
            <p:nvSpPr>
              <p:cNvPr id="32815" name="Arc 183"/>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2816" name="Arc 184"/>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2817" name="Arc 185"/>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2818" name="Arc 186"/>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32781" name="Group 187"/>
            <p:cNvGrpSpPr/>
            <p:nvPr/>
          </p:nvGrpSpPr>
          <p:grpSpPr>
            <a:xfrm>
              <a:off x="3696" y="2704"/>
              <a:ext cx="362" cy="45"/>
              <a:chOff x="1200" y="1584"/>
              <a:chExt cx="379" cy="45"/>
            </a:xfrm>
          </p:grpSpPr>
          <p:sp>
            <p:nvSpPr>
              <p:cNvPr id="32811" name="Arc 188"/>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2812" name="Arc 189"/>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2813" name="Arc 190"/>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2814" name="Arc 191"/>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32782" name="Line 195"/>
            <p:cNvSpPr/>
            <p:nvPr/>
          </p:nvSpPr>
          <p:spPr>
            <a:xfrm>
              <a:off x="4332" y="3339"/>
              <a:ext cx="0" cy="227"/>
            </a:xfrm>
            <a:prstGeom prst="line">
              <a:avLst/>
            </a:prstGeom>
            <a:ln w="28575" cap="flat" cmpd="sng">
              <a:solidFill>
                <a:srgbClr val="FFCC00"/>
              </a:solidFill>
              <a:prstDash val="solid"/>
              <a:headEnd type="none" w="med" len="med"/>
              <a:tailEnd type="none" w="med" len="med"/>
            </a:ln>
          </p:spPr>
        </p:sp>
        <p:sp>
          <p:nvSpPr>
            <p:cNvPr id="32783" name="Line 196"/>
            <p:cNvSpPr/>
            <p:nvPr/>
          </p:nvSpPr>
          <p:spPr>
            <a:xfrm>
              <a:off x="3198" y="3566"/>
              <a:ext cx="544" cy="0"/>
            </a:xfrm>
            <a:prstGeom prst="line">
              <a:avLst/>
            </a:prstGeom>
            <a:ln w="28575" cap="flat" cmpd="sng">
              <a:solidFill>
                <a:srgbClr val="FFCC00"/>
              </a:solidFill>
              <a:prstDash val="solid"/>
              <a:headEnd type="oval" w="med" len="med"/>
              <a:tailEnd type="none" w="med" len="med"/>
            </a:ln>
          </p:spPr>
        </p:sp>
        <p:sp>
          <p:nvSpPr>
            <p:cNvPr id="32784" name="Line 197"/>
            <p:cNvSpPr/>
            <p:nvPr/>
          </p:nvSpPr>
          <p:spPr>
            <a:xfrm>
              <a:off x="4876" y="2750"/>
              <a:ext cx="318" cy="0"/>
            </a:xfrm>
            <a:prstGeom prst="line">
              <a:avLst/>
            </a:prstGeom>
            <a:ln w="28575" cap="flat" cmpd="sng">
              <a:solidFill>
                <a:srgbClr val="FFCC00"/>
              </a:solidFill>
              <a:prstDash val="solid"/>
              <a:headEnd type="none" w="med" len="med"/>
              <a:tailEnd type="none" w="med" len="med"/>
            </a:ln>
          </p:spPr>
        </p:sp>
        <p:grpSp>
          <p:nvGrpSpPr>
            <p:cNvPr id="32785" name="Group 199"/>
            <p:cNvGrpSpPr/>
            <p:nvPr/>
          </p:nvGrpSpPr>
          <p:grpSpPr>
            <a:xfrm>
              <a:off x="3742" y="3521"/>
              <a:ext cx="363" cy="45"/>
              <a:chOff x="1200" y="1584"/>
              <a:chExt cx="379" cy="45"/>
            </a:xfrm>
          </p:grpSpPr>
          <p:sp>
            <p:nvSpPr>
              <p:cNvPr id="32807" name="Arc 200"/>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2808" name="Arc 201"/>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2809" name="Arc 202"/>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2810" name="Arc 203"/>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32786" name="Text Box 206"/>
            <p:cNvSpPr txBox="1"/>
            <p:nvPr/>
          </p:nvSpPr>
          <p:spPr>
            <a:xfrm>
              <a:off x="3742" y="3521"/>
              <a:ext cx="36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3H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sp>
          <p:nvSpPr>
            <p:cNvPr id="32787" name="Text Box 207"/>
            <p:cNvSpPr txBox="1"/>
            <p:nvPr/>
          </p:nvSpPr>
          <p:spPr>
            <a:xfrm>
              <a:off x="4513" y="2704"/>
              <a:ext cx="36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2H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sp>
          <p:nvSpPr>
            <p:cNvPr id="32788" name="Text Box 208"/>
            <p:cNvSpPr txBox="1"/>
            <p:nvPr/>
          </p:nvSpPr>
          <p:spPr>
            <a:xfrm>
              <a:off x="3696" y="2704"/>
              <a:ext cx="36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1H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sp>
          <p:nvSpPr>
            <p:cNvPr id="32789" name="Text Box 211"/>
            <p:cNvSpPr txBox="1"/>
            <p:nvPr/>
          </p:nvSpPr>
          <p:spPr>
            <a:xfrm>
              <a:off x="3061" y="2750"/>
              <a:ext cx="31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itchFamily="49" charset="-122"/>
                </a:rPr>
                <a:t>a</a:t>
              </a:r>
              <a:endParaRPr lang="en-US" altLang="zh-CN" sz="2400" b="1" dirty="0">
                <a:solidFill>
                  <a:schemeClr val="bg1"/>
                </a:solidFill>
                <a:latin typeface="Times New Roman" panose="02020603050405020304" pitchFamily="18" charset="0"/>
                <a:ea typeface="仿宋_GB2312" pitchFamily="49" charset="-122"/>
              </a:endParaRPr>
            </a:p>
          </p:txBody>
        </p:sp>
        <p:sp>
          <p:nvSpPr>
            <p:cNvPr id="32790" name="Text Box 212"/>
            <p:cNvSpPr txBox="1"/>
            <p:nvPr/>
          </p:nvSpPr>
          <p:spPr>
            <a:xfrm>
              <a:off x="3107" y="3294"/>
              <a:ext cx="31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itchFamily="49" charset="-122"/>
                </a:rPr>
                <a:t>b</a:t>
              </a:r>
              <a:endParaRPr lang="en-US" altLang="zh-CN" sz="2400" b="1" dirty="0">
                <a:solidFill>
                  <a:schemeClr val="bg1"/>
                </a:solidFill>
                <a:latin typeface="Times New Roman" panose="02020603050405020304" pitchFamily="18" charset="0"/>
                <a:ea typeface="仿宋_GB2312" pitchFamily="49" charset="-122"/>
              </a:endParaRPr>
            </a:p>
          </p:txBody>
        </p:sp>
        <p:grpSp>
          <p:nvGrpSpPr>
            <p:cNvPr id="32791" name="Group 214"/>
            <p:cNvGrpSpPr/>
            <p:nvPr/>
          </p:nvGrpSpPr>
          <p:grpSpPr>
            <a:xfrm>
              <a:off x="4467" y="3521"/>
              <a:ext cx="363" cy="45"/>
              <a:chOff x="1200" y="1584"/>
              <a:chExt cx="379" cy="45"/>
            </a:xfrm>
          </p:grpSpPr>
          <p:sp>
            <p:nvSpPr>
              <p:cNvPr id="32803" name="Arc 215"/>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2804" name="Arc 216"/>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2805" name="Arc 217"/>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2806" name="Arc 218"/>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32792" name="Line 219"/>
            <p:cNvSpPr/>
            <p:nvPr/>
          </p:nvSpPr>
          <p:spPr>
            <a:xfrm>
              <a:off x="4105" y="3566"/>
              <a:ext cx="363" cy="0"/>
            </a:xfrm>
            <a:prstGeom prst="line">
              <a:avLst/>
            </a:prstGeom>
            <a:ln w="28575" cap="flat" cmpd="sng">
              <a:solidFill>
                <a:srgbClr val="FFCC00"/>
              </a:solidFill>
              <a:prstDash val="solid"/>
              <a:headEnd type="none" w="med" len="med"/>
              <a:tailEnd type="none" w="med" len="med"/>
            </a:ln>
          </p:spPr>
        </p:sp>
        <p:sp>
          <p:nvSpPr>
            <p:cNvPr id="32793" name="Line 220"/>
            <p:cNvSpPr/>
            <p:nvPr/>
          </p:nvSpPr>
          <p:spPr>
            <a:xfrm>
              <a:off x="4332" y="2750"/>
              <a:ext cx="0" cy="226"/>
            </a:xfrm>
            <a:prstGeom prst="line">
              <a:avLst/>
            </a:prstGeom>
            <a:ln w="28575" cap="flat" cmpd="sng">
              <a:solidFill>
                <a:srgbClr val="FFCC00"/>
              </a:solidFill>
              <a:prstDash val="solid"/>
              <a:headEnd type="none" w="med" len="med"/>
              <a:tailEnd type="none" w="med" len="med"/>
            </a:ln>
          </p:spPr>
        </p:sp>
        <p:sp>
          <p:nvSpPr>
            <p:cNvPr id="32794" name="Line 224"/>
            <p:cNvSpPr/>
            <p:nvPr/>
          </p:nvSpPr>
          <p:spPr>
            <a:xfrm>
              <a:off x="4059" y="2750"/>
              <a:ext cx="453" cy="0"/>
            </a:xfrm>
            <a:prstGeom prst="line">
              <a:avLst/>
            </a:prstGeom>
            <a:ln w="28575" cap="flat" cmpd="sng">
              <a:solidFill>
                <a:srgbClr val="FFCC00"/>
              </a:solidFill>
              <a:prstDash val="solid"/>
              <a:headEnd type="none" w="med" len="med"/>
              <a:tailEnd type="none" w="med" len="med"/>
            </a:ln>
          </p:spPr>
        </p:sp>
        <p:sp>
          <p:nvSpPr>
            <p:cNvPr id="32795" name="Line 226"/>
            <p:cNvSpPr/>
            <p:nvPr/>
          </p:nvSpPr>
          <p:spPr>
            <a:xfrm>
              <a:off x="4830" y="3566"/>
              <a:ext cx="363" cy="0"/>
            </a:xfrm>
            <a:prstGeom prst="line">
              <a:avLst/>
            </a:prstGeom>
            <a:ln w="28575" cap="flat" cmpd="sng">
              <a:solidFill>
                <a:srgbClr val="FFCC00"/>
              </a:solidFill>
              <a:prstDash val="solid"/>
              <a:headEnd type="none" w="med" len="med"/>
              <a:tailEnd type="none" w="med" len="med"/>
            </a:ln>
          </p:spPr>
        </p:sp>
        <p:grpSp>
          <p:nvGrpSpPr>
            <p:cNvPr id="32796" name="Group 232"/>
            <p:cNvGrpSpPr/>
            <p:nvPr/>
          </p:nvGrpSpPr>
          <p:grpSpPr>
            <a:xfrm rot="5400000">
              <a:off x="4173" y="3135"/>
              <a:ext cx="363" cy="45"/>
              <a:chOff x="1200" y="1584"/>
              <a:chExt cx="379" cy="45"/>
            </a:xfrm>
          </p:grpSpPr>
          <p:sp>
            <p:nvSpPr>
              <p:cNvPr id="32799" name="Arc 233"/>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2800" name="Arc 234"/>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2801" name="Arc 235"/>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2802" name="Arc 236"/>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32797" name="Line 237"/>
            <p:cNvSpPr/>
            <p:nvPr/>
          </p:nvSpPr>
          <p:spPr>
            <a:xfrm>
              <a:off x="5193" y="2750"/>
              <a:ext cx="0" cy="816"/>
            </a:xfrm>
            <a:prstGeom prst="line">
              <a:avLst/>
            </a:prstGeom>
            <a:ln w="28575" cap="flat" cmpd="sng">
              <a:solidFill>
                <a:srgbClr val="FFCC00"/>
              </a:solidFill>
              <a:prstDash val="solid"/>
              <a:headEnd type="none" w="med" len="med"/>
              <a:tailEnd type="none" w="med" len="med"/>
            </a:ln>
          </p:spPr>
        </p:sp>
        <p:sp>
          <p:nvSpPr>
            <p:cNvPr id="32798" name="Text Box 238"/>
            <p:cNvSpPr txBox="1"/>
            <p:nvPr/>
          </p:nvSpPr>
          <p:spPr>
            <a:xfrm>
              <a:off x="4377" y="3022"/>
              <a:ext cx="36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rPr>
                <a:t>3H</a:t>
              </a:r>
              <a:endParaRPr lang="en-US" altLang="zh-CN" sz="2400" b="1" dirty="0">
                <a:solidFill>
                  <a:schemeClr val="bg1"/>
                </a:solidFill>
                <a:latin typeface="Times New Roman" panose="02020603050405020304" pitchFamily="18" charset="0"/>
                <a:ea typeface="仿宋_GB2312" pitchFamily="49" charset="-122"/>
                <a:sym typeface="Symbol" panose="05050102010706020507" pitchFamily="18" charset="2"/>
              </a:endParaRPr>
            </a:p>
          </p:txBody>
        </p:sp>
      </p:grpSp>
      <p:sp>
        <p:nvSpPr>
          <p:cNvPr id="19695" name="Text Box 239"/>
          <p:cNvSpPr txBox="1"/>
          <p:nvPr/>
        </p:nvSpPr>
        <p:spPr>
          <a:xfrm>
            <a:off x="4787900" y="4868863"/>
            <a:ext cx="1368425" cy="495300"/>
          </a:xfrm>
          <a:prstGeom prst="rect">
            <a:avLst/>
          </a:prstGeom>
          <a:noFill/>
          <a:ln w="38100" cap="flat" cmpd="sng">
            <a:solidFill>
              <a:srgbClr val="66FF33"/>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ea typeface="仿宋_GB2312" pitchFamily="49" charset="-122"/>
              </a:rPr>
              <a:t>L</a:t>
            </a:r>
            <a:r>
              <a:rPr lang="en-US" altLang="zh-CN" sz="2400" b="1" baseline="-25000" dirty="0">
                <a:solidFill>
                  <a:schemeClr val="bg1"/>
                </a:solidFill>
                <a:latin typeface="Times New Roman" panose="02020603050405020304" pitchFamily="18" charset="0"/>
                <a:ea typeface="仿宋_GB2312" pitchFamily="49" charset="-122"/>
              </a:rPr>
              <a:t>ab</a:t>
            </a:r>
            <a:r>
              <a:rPr lang="en-US" altLang="zh-CN" sz="2400" b="1" dirty="0">
                <a:solidFill>
                  <a:schemeClr val="bg1"/>
                </a:solidFill>
                <a:latin typeface="Times New Roman" panose="02020603050405020304" pitchFamily="18" charset="0"/>
                <a:ea typeface="仿宋_GB2312" pitchFamily="49" charset="-122"/>
              </a:rPr>
              <a:t>=6H</a:t>
            </a:r>
            <a:endParaRPr lang="en-US" altLang="zh-CN" sz="2400" b="1" dirty="0">
              <a:solidFill>
                <a:schemeClr val="bg1"/>
              </a:solidFill>
              <a:latin typeface="Times New Roman" panose="02020603050405020304" pitchFamily="18" charset="0"/>
              <a:ea typeface="仿宋_GB2312" pitchFamily="49" charset="-122"/>
            </a:endParaRPr>
          </a:p>
        </p:txBody>
      </p:sp>
      <p:sp>
        <p:nvSpPr>
          <p:cNvPr id="19698" name="Text Box 242"/>
          <p:cNvSpPr txBox="1"/>
          <p:nvPr/>
        </p:nvSpPr>
        <p:spPr>
          <a:xfrm>
            <a:off x="488950" y="1155700"/>
            <a:ext cx="609600" cy="519113"/>
          </a:xfrm>
          <a:prstGeom prst="rect">
            <a:avLst/>
          </a:prstGeom>
          <a:solidFill>
            <a:srgbClr val="990033"/>
          </a:solid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chemeClr val="bg1"/>
                </a:solidFill>
                <a:latin typeface="Times New Roman" panose="02020603050405020304" pitchFamily="18" charset="0"/>
              </a:rPr>
              <a:t>解</a:t>
            </a:r>
            <a:endParaRPr lang="zh-CN" altLang="en-US" sz="2800" b="1" dirty="0">
              <a:solidFill>
                <a:schemeClr val="bg1"/>
              </a:solidFill>
              <a:latin typeface="Times New Roman" panose="02020603050405020304" pitchFamily="18" charset="0"/>
            </a:endParaRPr>
          </a:p>
        </p:txBody>
      </p:sp>
      <p:sp>
        <p:nvSpPr>
          <p:cNvPr id="19700" name="Line 244"/>
          <p:cNvSpPr/>
          <p:nvPr/>
        </p:nvSpPr>
        <p:spPr>
          <a:xfrm>
            <a:off x="8027988" y="3573463"/>
            <a:ext cx="0" cy="574675"/>
          </a:xfrm>
          <a:prstGeom prst="line">
            <a:avLst/>
          </a:prstGeom>
          <a:ln w="76200" cap="flat" cmpd="sng">
            <a:solidFill>
              <a:schemeClr val="accent1"/>
            </a:solidFill>
            <a:prstDash val="solid"/>
            <a:headEnd type="none" w="med" len="med"/>
            <a:tailEnd type="triangle" w="med" len="med"/>
          </a:ln>
        </p:spPr>
      </p:sp>
      <p:pic>
        <p:nvPicPr>
          <p:cNvPr id="2" name="图片 1"/>
          <p:cNvPicPr>
            <a:picLocks noChangeAspect="1"/>
          </p:cNvPicPr>
          <p:nvPr/>
        </p:nvPicPr>
        <p:blipFill>
          <a:blip r:embed="rId3"/>
          <a:stretch>
            <a:fillRect/>
          </a:stretch>
        </p:blipFill>
        <p:spPr>
          <a:xfrm>
            <a:off x="-42862" y="1057275"/>
            <a:ext cx="4764087" cy="35734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p:cTn id="7" dur="1000" fill="hold"/>
                                        <p:tgtEl>
                                          <p:spTgt spid="19460"/>
                                        </p:tgtEl>
                                        <p:attrNameLst>
                                          <p:attrName>ppt_w</p:attrName>
                                        </p:attrNameLst>
                                      </p:cBhvr>
                                      <p:tavLst>
                                        <p:tav tm="0">
                                          <p:val>
                                            <p:fltVal val="0.000000"/>
                                          </p:val>
                                        </p:tav>
                                        <p:tav tm="100000">
                                          <p:val>
                                            <p:strVal val="#ppt_w"/>
                                          </p:val>
                                        </p:tav>
                                      </p:tavLst>
                                    </p:anim>
                                    <p:anim calcmode="lin" valueType="num">
                                      <p:cBhvr>
                                        <p:cTn id="8" dur="1000" fill="hold"/>
                                        <p:tgtEl>
                                          <p:spTgt spid="19460"/>
                                        </p:tgtEl>
                                        <p:attrNameLst>
                                          <p:attrName>ppt_h</p:attrName>
                                        </p:attrNameLst>
                                      </p:cBhvr>
                                      <p:tavLst>
                                        <p:tav tm="0">
                                          <p:val>
                                            <p:fltVal val="0.000000"/>
                                          </p:val>
                                        </p:tav>
                                        <p:tav tm="100000">
                                          <p:val>
                                            <p:strVal val="#ppt_h"/>
                                          </p:val>
                                        </p:tav>
                                      </p:tavLst>
                                    </p:anim>
                                    <p:anim calcmode="lin" valueType="num">
                                      <p:cBhvr>
                                        <p:cTn id="9" dur="1000" fill="hold"/>
                                        <p:tgtEl>
                                          <p:spTgt spid="19460"/>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9460"/>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19461"/>
                                        </p:tgtEl>
                                        <p:attrNameLst>
                                          <p:attrName>style.visibility</p:attrName>
                                        </p:attrNameLst>
                                      </p:cBhvr>
                                      <p:to>
                                        <p:strVal val="visible"/>
                                      </p:to>
                                    </p:set>
                                    <p:animEffect transition="in" filter="wipe(left)">
                                      <p:cBhvr>
                                        <p:cTn id="14" dur="2000"/>
                                        <p:tgtEl>
                                          <p:spTgt spid="19461"/>
                                        </p:tgtEl>
                                      </p:cBhvr>
                                    </p:animEffect>
                                  </p:childTnLst>
                                </p:cTn>
                              </p:par>
                            </p:childTnLst>
                          </p:cTn>
                        </p:par>
                        <p:par>
                          <p:cTn id="15" fill="hold">
                            <p:stCondLst>
                              <p:cond delay="3000"/>
                            </p:stCondLst>
                            <p:childTnLst>
                              <p:par>
                                <p:cTn id="16" presetID="22" presetClass="entr" presetSubtype="8" fill="hold" nodeType="afterEffect">
                                  <p:stCondLst>
                                    <p:cond delay="0"/>
                                  </p:stCondLst>
                                  <p:childTnLst>
                                    <p:set>
                                      <p:cBhvr>
                                        <p:cTn id="17" dur="1" fill="hold">
                                          <p:stCondLst>
                                            <p:cond delay="0"/>
                                          </p:stCondLst>
                                        </p:cTn>
                                        <p:tgtEl>
                                          <p:spTgt spid="19697"/>
                                        </p:tgtEl>
                                        <p:attrNameLst>
                                          <p:attrName>style.visibility</p:attrName>
                                        </p:attrNameLst>
                                      </p:cBhvr>
                                      <p:to>
                                        <p:strVal val="visible"/>
                                      </p:to>
                                    </p:set>
                                    <p:animEffect transition="in" filter="wipe(left)">
                                      <p:cBhvr>
                                        <p:cTn id="18" dur="2000"/>
                                        <p:tgtEl>
                                          <p:spTgt spid="1969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19698"/>
                                        </p:tgtEl>
                                        <p:attrNameLst>
                                          <p:attrName>style.visibility</p:attrName>
                                        </p:attrNameLst>
                                      </p:cBhvr>
                                      <p:to>
                                        <p:strVal val="visible"/>
                                      </p:to>
                                    </p:set>
                                    <p:anim calcmode="lin" valueType="num">
                                      <p:cBhvr>
                                        <p:cTn id="27" dur="1000" fill="hold"/>
                                        <p:tgtEl>
                                          <p:spTgt spid="19698"/>
                                        </p:tgtEl>
                                        <p:attrNameLst>
                                          <p:attrName>ppt_w</p:attrName>
                                        </p:attrNameLst>
                                      </p:cBhvr>
                                      <p:tavLst>
                                        <p:tav tm="0">
                                          <p:val>
                                            <p:fltVal val="0.000000"/>
                                          </p:val>
                                        </p:tav>
                                        <p:tav tm="100000">
                                          <p:val>
                                            <p:strVal val="#ppt_w"/>
                                          </p:val>
                                        </p:tav>
                                      </p:tavLst>
                                    </p:anim>
                                    <p:anim calcmode="lin" valueType="num">
                                      <p:cBhvr>
                                        <p:cTn id="28" dur="1000" fill="hold"/>
                                        <p:tgtEl>
                                          <p:spTgt spid="19698"/>
                                        </p:tgtEl>
                                        <p:attrNameLst>
                                          <p:attrName>ppt_h</p:attrName>
                                        </p:attrNameLst>
                                      </p:cBhvr>
                                      <p:tavLst>
                                        <p:tav tm="0">
                                          <p:val>
                                            <p:fltVal val="0.000000"/>
                                          </p:val>
                                        </p:tav>
                                        <p:tav tm="100000">
                                          <p:val>
                                            <p:strVal val="#ppt_h"/>
                                          </p:val>
                                        </p:tav>
                                      </p:tavLst>
                                    </p:anim>
                                    <p:anim calcmode="lin" valueType="num">
                                      <p:cBhvr>
                                        <p:cTn id="29" dur="1000" fill="hold"/>
                                        <p:tgtEl>
                                          <p:spTgt spid="19698"/>
                                        </p:tgtEl>
                                        <p:attrNameLst>
                                          <p:attrName>ppt_x</p:attrName>
                                        </p:attrNameLst>
                                      </p:cBhvr>
                                      <p:tavLst>
                                        <p:tav tm="0" fmla="#ppt_x+(cos(-2*pi*(1-$))*-#ppt_x-sin(-2*pi*(1-$))*(1-#ppt_y))*(1-$)">
                                          <p:val>
                                            <p:fltVal val="0.000000"/>
                                          </p:val>
                                        </p:tav>
                                        <p:tav tm="100000">
                                          <p:val>
                                            <p:fltVal val="1.000000"/>
                                          </p:val>
                                        </p:tav>
                                      </p:tavLst>
                                    </p:anim>
                                    <p:anim calcmode="lin" valueType="num">
                                      <p:cBhvr>
                                        <p:cTn id="30" dur="1000" fill="hold"/>
                                        <p:tgtEl>
                                          <p:spTgt spid="19698"/>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31" fill="hold">
                      <p:stCondLst>
                        <p:cond delay="indefinite"/>
                      </p:stCondLst>
                      <p:childTnLst>
                        <p:par>
                          <p:cTn id="32" fill="hold">
                            <p:stCondLst>
                              <p:cond delay="0"/>
                            </p:stCondLst>
                            <p:childTnLst>
                              <p:par>
                                <p:cTn id="33" presetID="12" presetClass="entr" presetSubtype="1" fill="hold" nodeType="clickEffect">
                                  <p:stCondLst>
                                    <p:cond delay="0"/>
                                  </p:stCondLst>
                                  <p:childTnLst>
                                    <p:set>
                                      <p:cBhvr>
                                        <p:cTn id="34" dur="1" fill="hold">
                                          <p:stCondLst>
                                            <p:cond delay="0"/>
                                          </p:stCondLst>
                                        </p:cTn>
                                        <p:tgtEl>
                                          <p:spTgt spid="19700"/>
                                        </p:tgtEl>
                                        <p:attrNameLst>
                                          <p:attrName>style.visibility</p:attrName>
                                        </p:attrNameLst>
                                      </p:cBhvr>
                                      <p:to>
                                        <p:strVal val="visible"/>
                                      </p:to>
                                    </p:set>
                                    <p:animEffect transition="in" filter="slide(fromTop)">
                                      <p:cBhvr>
                                        <p:cTn id="35" dur="500"/>
                                        <p:tgtEl>
                                          <p:spTgt spid="19700"/>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9696"/>
                                        </p:tgtEl>
                                        <p:attrNameLst>
                                          <p:attrName>style.visibility</p:attrName>
                                        </p:attrNameLst>
                                      </p:cBhvr>
                                      <p:to>
                                        <p:strVal val="visible"/>
                                      </p:to>
                                    </p:set>
                                    <p:animEffect transition="in" filter="wipe(left)">
                                      <p:cBhvr>
                                        <p:cTn id="39" dur="2000"/>
                                        <p:tgtEl>
                                          <p:spTgt spid="19696"/>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grpId="0" nodeType="clickEffect">
                                  <p:stCondLst>
                                    <p:cond delay="0"/>
                                  </p:stCondLst>
                                  <p:childTnLst>
                                    <p:set>
                                      <p:cBhvr>
                                        <p:cTn id="43" dur="1" fill="hold">
                                          <p:stCondLst>
                                            <p:cond delay="0"/>
                                          </p:stCondLst>
                                        </p:cTn>
                                        <p:tgtEl>
                                          <p:spTgt spid="19695"/>
                                        </p:tgtEl>
                                        <p:attrNameLst>
                                          <p:attrName>style.visibility</p:attrName>
                                        </p:attrNameLst>
                                      </p:cBhvr>
                                      <p:to>
                                        <p:strVal val="visible"/>
                                      </p:to>
                                    </p:set>
                                    <p:animEffect transition="in" filter="slide(fromLeft)">
                                      <p:cBhvr>
                                        <p:cTn id="44" dur="1000"/>
                                        <p:tgtEl>
                                          <p:spTgt spid="19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695" grpId="0" animBg="1"/>
      <p:bldP spid="1969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3794" name="图片 1"/>
          <p:cNvPicPr>
            <a:picLocks noChangeAspect="1"/>
          </p:cNvPicPr>
          <p:nvPr/>
        </p:nvPicPr>
        <p:blipFill>
          <a:blip r:embed="rId1"/>
          <a:stretch>
            <a:fillRect/>
          </a:stretch>
        </p:blipFill>
        <p:spPr>
          <a:xfrm>
            <a:off x="179388" y="1233488"/>
            <a:ext cx="2555875" cy="1484312"/>
          </a:xfrm>
          <a:prstGeom prst="rect">
            <a:avLst/>
          </a:prstGeom>
          <a:noFill/>
          <a:ln w="9525">
            <a:noFill/>
          </a:ln>
        </p:spPr>
      </p:pic>
      <p:pic>
        <p:nvPicPr>
          <p:cNvPr id="33795" name="图片 2"/>
          <p:cNvPicPr>
            <a:picLocks noChangeAspect="1"/>
          </p:cNvPicPr>
          <p:nvPr/>
        </p:nvPicPr>
        <p:blipFill>
          <a:blip r:embed="rId2"/>
          <a:stretch>
            <a:fillRect/>
          </a:stretch>
        </p:blipFill>
        <p:spPr>
          <a:xfrm>
            <a:off x="190500" y="333375"/>
            <a:ext cx="6156325" cy="663575"/>
          </a:xfrm>
          <a:prstGeom prst="rect">
            <a:avLst/>
          </a:prstGeom>
          <a:noFill/>
          <a:ln w="9525">
            <a:noFill/>
          </a:ln>
        </p:spPr>
      </p:pic>
      <p:pic>
        <p:nvPicPr>
          <p:cNvPr id="33796" name="图片 1"/>
          <p:cNvPicPr>
            <a:picLocks noChangeAspect="1"/>
          </p:cNvPicPr>
          <p:nvPr/>
        </p:nvPicPr>
        <p:blipFill>
          <a:blip r:embed="rId3"/>
          <a:stretch>
            <a:fillRect/>
          </a:stretch>
        </p:blipFill>
        <p:spPr>
          <a:xfrm>
            <a:off x="3743325" y="1254125"/>
            <a:ext cx="4013200" cy="5349875"/>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6" name="Text Box 4"/>
          <p:cNvSpPr txBox="1"/>
          <p:nvPr/>
        </p:nvSpPr>
        <p:spPr>
          <a:xfrm>
            <a:off x="395288" y="311150"/>
            <a:ext cx="4321175" cy="519113"/>
          </a:xfrm>
          <a:prstGeom prst="rect">
            <a:avLst/>
          </a:prstGeom>
          <a:solidFill>
            <a:srgbClr val="FF3300"/>
          </a:solidFill>
          <a:ln w="9525">
            <a:noFill/>
          </a:ln>
          <a:effectLst>
            <a:prstShdw prst="shdw17" dist="17961" dir="2699999">
              <a:srgbClr val="991F00"/>
            </a:prstShdw>
          </a:effectLst>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chemeClr val="bg1"/>
                </a:solidFill>
                <a:latin typeface="楷体_GB2312" pitchFamily="49" charset="-122"/>
                <a:ea typeface="楷体_GB2312" pitchFamily="49" charset="-122"/>
              </a:rPr>
              <a:t>5. </a:t>
            </a:r>
            <a:r>
              <a:rPr lang="zh-CN" altLang="en-US" sz="2800" b="1" dirty="0">
                <a:solidFill>
                  <a:schemeClr val="bg1"/>
                </a:solidFill>
                <a:latin typeface="楷体_GB2312" pitchFamily="49" charset="-122"/>
                <a:ea typeface="楷体_GB2312" pitchFamily="49" charset="-122"/>
              </a:rPr>
              <a:t>有互感电路的计算</a:t>
            </a:r>
            <a:endParaRPr lang="zh-CN" altLang="en-US" sz="2800" b="1" dirty="0">
              <a:solidFill>
                <a:schemeClr val="bg1"/>
              </a:solidFill>
              <a:latin typeface="楷体_GB2312" pitchFamily="49" charset="-122"/>
              <a:ea typeface="楷体_GB2312" pitchFamily="49" charset="-122"/>
            </a:endParaRPr>
          </a:p>
        </p:txBody>
      </p:sp>
      <p:sp>
        <p:nvSpPr>
          <p:cNvPr id="18437" name="Text Box 5"/>
          <p:cNvSpPr txBox="1"/>
          <p:nvPr/>
        </p:nvSpPr>
        <p:spPr>
          <a:xfrm>
            <a:off x="468313" y="1736725"/>
            <a:ext cx="8207375" cy="2647950"/>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rgbClr val="FFFF00"/>
                </a:solidFill>
                <a:latin typeface="仿宋_GB2312" pitchFamily="49" charset="-122"/>
                <a:ea typeface="仿宋_GB2312" pitchFamily="49" charset="-122"/>
              </a:rPr>
              <a:t> (1) </a:t>
            </a:r>
            <a:r>
              <a:rPr lang="zh-CN" altLang="en-US" sz="2400" b="1" dirty="0">
                <a:solidFill>
                  <a:srgbClr val="FFFF00"/>
                </a:solidFill>
                <a:latin typeface="仿宋_GB2312" pitchFamily="49" charset="-122"/>
                <a:ea typeface="仿宋_GB2312" pitchFamily="49" charset="-122"/>
              </a:rPr>
              <a:t>在正弦稳态情况下，有互感的电路的计算仍应用前面</a:t>
            </a:r>
            <a:endParaRPr lang="zh-CN" altLang="en-US" sz="2400" b="1" dirty="0">
              <a:solidFill>
                <a:srgbClr val="FFFF00"/>
              </a:solidFill>
              <a:latin typeface="仿宋_GB2312" pitchFamily="49" charset="-122"/>
              <a:ea typeface="仿宋_GB2312" pitchFamily="49" charset="-122"/>
            </a:endParaRPr>
          </a:p>
          <a:p>
            <a:pPr marL="0" lvl="0" indent="0" eaLnBrk="1" hangingPunct="1">
              <a:spcBef>
                <a:spcPct val="0"/>
              </a:spcBef>
              <a:buNone/>
            </a:pPr>
            <a:r>
              <a:rPr lang="zh-CN" altLang="en-US" sz="2400" b="1" dirty="0">
                <a:solidFill>
                  <a:srgbClr val="FFFF00"/>
                </a:solidFill>
                <a:latin typeface="仿宋_GB2312" pitchFamily="49" charset="-122"/>
                <a:ea typeface="仿宋_GB2312" pitchFamily="49" charset="-122"/>
              </a:rPr>
              <a:t>     介绍的相量分析方法。</a:t>
            </a:r>
            <a:endParaRPr lang="zh-CN" altLang="en-US" sz="2400" b="1" dirty="0">
              <a:solidFill>
                <a:srgbClr val="FFFF00"/>
              </a:solidFill>
              <a:latin typeface="仿宋_GB2312" pitchFamily="49" charset="-122"/>
              <a:ea typeface="仿宋_GB2312" pitchFamily="49" charset="-122"/>
            </a:endParaRPr>
          </a:p>
          <a:p>
            <a:pPr marL="0" lvl="0" indent="0" eaLnBrk="1" hangingPunct="1">
              <a:spcBef>
                <a:spcPct val="0"/>
              </a:spcBef>
              <a:buNone/>
            </a:pPr>
            <a:r>
              <a:rPr lang="zh-CN" altLang="en-US" sz="2400" b="1" dirty="0">
                <a:solidFill>
                  <a:srgbClr val="FFFF00"/>
                </a:solidFill>
                <a:latin typeface="仿宋_GB2312" pitchFamily="49" charset="-122"/>
                <a:ea typeface="仿宋_GB2312" pitchFamily="49" charset="-122"/>
              </a:rPr>
              <a:t> </a:t>
            </a:r>
            <a:endParaRPr lang="zh-CN" altLang="en-US" sz="2400" b="1" dirty="0">
              <a:solidFill>
                <a:srgbClr val="FFFF00"/>
              </a:solidFill>
              <a:latin typeface="仿宋_GB2312" pitchFamily="49" charset="-122"/>
              <a:ea typeface="仿宋_GB2312" pitchFamily="49" charset="-122"/>
            </a:endParaRPr>
          </a:p>
          <a:p>
            <a:pPr marL="0" lvl="0" indent="0" eaLnBrk="1" hangingPunct="1">
              <a:spcBef>
                <a:spcPct val="0"/>
              </a:spcBef>
              <a:buNone/>
            </a:pPr>
            <a:r>
              <a:rPr lang="zh-CN" altLang="en-US" sz="2400" b="1" dirty="0">
                <a:solidFill>
                  <a:srgbClr val="FFFF00"/>
                </a:solidFill>
                <a:latin typeface="仿宋_GB2312" pitchFamily="49" charset="-122"/>
                <a:ea typeface="仿宋_GB2312" pitchFamily="49" charset="-122"/>
              </a:rPr>
              <a:t> </a:t>
            </a:r>
            <a:r>
              <a:rPr lang="en-US" altLang="zh-CN" sz="2400" b="1" dirty="0">
                <a:solidFill>
                  <a:srgbClr val="FFFF00"/>
                </a:solidFill>
                <a:latin typeface="仿宋_GB2312" pitchFamily="49" charset="-122"/>
                <a:ea typeface="仿宋_GB2312" pitchFamily="49" charset="-122"/>
              </a:rPr>
              <a:t>(2) </a:t>
            </a:r>
            <a:r>
              <a:rPr lang="zh-CN" altLang="en-US" sz="2400" b="1" dirty="0">
                <a:solidFill>
                  <a:srgbClr val="FFFF00"/>
                </a:solidFill>
                <a:latin typeface="仿宋_GB2312" pitchFamily="49" charset="-122"/>
                <a:ea typeface="仿宋_GB2312" pitchFamily="49" charset="-122"/>
              </a:rPr>
              <a:t>注意互感线圈上的电压除自感电压外，还应包含互感</a:t>
            </a:r>
            <a:endParaRPr lang="zh-CN" altLang="en-US" sz="2400" b="1" dirty="0">
              <a:solidFill>
                <a:srgbClr val="FFFF00"/>
              </a:solidFill>
              <a:latin typeface="仿宋_GB2312" pitchFamily="49" charset="-122"/>
              <a:ea typeface="仿宋_GB2312" pitchFamily="49" charset="-122"/>
            </a:endParaRPr>
          </a:p>
          <a:p>
            <a:pPr marL="0" lvl="0" indent="0" eaLnBrk="1" hangingPunct="1">
              <a:spcBef>
                <a:spcPct val="0"/>
              </a:spcBef>
              <a:buNone/>
            </a:pPr>
            <a:r>
              <a:rPr lang="zh-CN" altLang="en-US" sz="2400" b="1" dirty="0">
                <a:solidFill>
                  <a:srgbClr val="FFFF00"/>
                </a:solidFill>
                <a:latin typeface="仿宋_GB2312" pitchFamily="49" charset="-122"/>
                <a:ea typeface="仿宋_GB2312" pitchFamily="49" charset="-122"/>
              </a:rPr>
              <a:t>     电压。</a:t>
            </a:r>
            <a:endParaRPr lang="zh-CN" altLang="en-US" sz="2400" b="1" dirty="0">
              <a:solidFill>
                <a:srgbClr val="FFFF00"/>
              </a:solidFill>
              <a:latin typeface="仿宋_GB2312" pitchFamily="49" charset="-122"/>
              <a:ea typeface="仿宋_GB2312" pitchFamily="49" charset="-122"/>
            </a:endParaRPr>
          </a:p>
          <a:p>
            <a:pPr marL="0" lvl="0" indent="0" eaLnBrk="1" hangingPunct="1">
              <a:spcBef>
                <a:spcPct val="0"/>
              </a:spcBef>
              <a:buNone/>
            </a:pPr>
            <a:endParaRPr lang="zh-CN" altLang="en-US" sz="2400" b="1" dirty="0">
              <a:solidFill>
                <a:srgbClr val="FFFF00"/>
              </a:solidFill>
              <a:latin typeface="仿宋_GB2312" pitchFamily="49" charset="-122"/>
              <a:ea typeface="仿宋_GB2312" pitchFamily="49" charset="-122"/>
            </a:endParaRPr>
          </a:p>
          <a:p>
            <a:pPr marL="0" lvl="0" indent="0" eaLnBrk="1" hangingPunct="1">
              <a:spcBef>
                <a:spcPct val="0"/>
              </a:spcBef>
              <a:buNone/>
            </a:pPr>
            <a:r>
              <a:rPr lang="zh-CN" altLang="en-US" sz="2400" b="1" dirty="0">
                <a:solidFill>
                  <a:srgbClr val="FFFF00"/>
                </a:solidFill>
                <a:latin typeface="仿宋_GB2312" pitchFamily="49" charset="-122"/>
                <a:ea typeface="仿宋_GB2312" pitchFamily="49" charset="-122"/>
              </a:rPr>
              <a:t> </a:t>
            </a:r>
            <a:r>
              <a:rPr lang="en-US" altLang="zh-CN" sz="2400" b="1" dirty="0">
                <a:solidFill>
                  <a:srgbClr val="FFFF00"/>
                </a:solidFill>
                <a:latin typeface="仿宋_GB2312" pitchFamily="49" charset="-122"/>
                <a:ea typeface="仿宋_GB2312" pitchFamily="49" charset="-122"/>
              </a:rPr>
              <a:t>(3) </a:t>
            </a:r>
            <a:r>
              <a:rPr lang="zh-CN" altLang="en-US" sz="2400" b="1" dirty="0">
                <a:solidFill>
                  <a:srgbClr val="FFFF00"/>
                </a:solidFill>
                <a:latin typeface="仿宋_GB2312" pitchFamily="49" charset="-122"/>
                <a:ea typeface="仿宋_GB2312" pitchFamily="49" charset="-122"/>
              </a:rPr>
              <a:t>一般采用支路法和回路法计算。</a:t>
            </a:r>
            <a:endParaRPr lang="zh-CN" altLang="en-US" sz="2400" b="1" dirty="0">
              <a:solidFill>
                <a:srgbClr val="FFFF00"/>
              </a:solidFill>
              <a:latin typeface="仿宋_GB2312" pitchFamily="49" charset="-122"/>
              <a:ea typeface="仿宋_GB2312" pitchFamily="49" charset="-122"/>
            </a:endParaRPr>
          </a:p>
        </p:txBody>
      </p:sp>
      <p:sp>
        <p:nvSpPr>
          <p:cNvPr id="18587" name="Rectangle 155"/>
          <p:cNvSpPr/>
          <p:nvPr/>
        </p:nvSpPr>
        <p:spPr>
          <a:xfrm>
            <a:off x="395288" y="1052513"/>
            <a:ext cx="558165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FF3300"/>
                </a:solidFill>
                <a:latin typeface="Times New Roman" panose="02020603050405020304" pitchFamily="18" charset="0"/>
              </a:rPr>
              <a:t>方法一、网络方程法（列写方程）</a:t>
            </a:r>
            <a:endParaRPr lang="zh-CN" altLang="en-US" sz="2800" b="1" dirty="0">
              <a:solidFill>
                <a:srgbClr val="FF3300"/>
              </a:solidFill>
              <a:latin typeface="Times New Roman" panose="02020603050405020304" pitchFamily="18" charset="0"/>
            </a:endParaRPr>
          </a:p>
        </p:txBody>
      </p:sp>
      <p:sp>
        <p:nvSpPr>
          <p:cNvPr id="18588" name="Rectangle 156"/>
          <p:cNvSpPr/>
          <p:nvPr/>
        </p:nvSpPr>
        <p:spPr>
          <a:xfrm>
            <a:off x="647700" y="4833938"/>
            <a:ext cx="5221288"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FF3300"/>
                </a:solidFill>
                <a:latin typeface="Times New Roman" panose="02020603050405020304" pitchFamily="18" charset="0"/>
              </a:rPr>
              <a:t>方法二、去耦等效法</a:t>
            </a:r>
            <a:endParaRPr lang="zh-CN" altLang="en-US" sz="2800" b="1" dirty="0">
              <a:solidFill>
                <a:srgbClr val="FF33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0-#ppt_w/2"/>
                                          </p:val>
                                        </p:tav>
                                        <p:tav tm="100000">
                                          <p:val>
                                            <p:strVal val="#ppt_x"/>
                                          </p:val>
                                        </p:tav>
                                      </p:tavLst>
                                    </p:anim>
                                    <p:anim calcmode="lin" valueType="num">
                                      <p:cBhvr additive="base">
                                        <p:cTn id="8" dur="500" fill="hold"/>
                                        <p:tgtEl>
                                          <p:spTgt spid="184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iterate type="lt">
                                    <p:tmPct val="100000"/>
                                  </p:iterate>
                                  <p:childTnLst>
                                    <p:set>
                                      <p:cBhvr>
                                        <p:cTn id="12" dur="1" fill="hold">
                                          <p:stCondLst>
                                            <p:cond delay="0"/>
                                          </p:stCondLst>
                                        </p:cTn>
                                        <p:tgtEl>
                                          <p:spTgt spid="18587">
                                            <p:txEl>
                                              <p:charRg st="0" end="16"/>
                                            </p:txEl>
                                          </p:spTgt>
                                        </p:tgtEl>
                                        <p:attrNameLst>
                                          <p:attrName>style.visibility</p:attrName>
                                        </p:attrNameLst>
                                      </p:cBhvr>
                                      <p:to>
                                        <p:strVal val="visible"/>
                                      </p:to>
                                    </p:set>
                                    <p:animEffect transition="in" filter="wipe(up)">
                                      <p:cBhvr>
                                        <p:cTn id="13" dur="75"/>
                                        <p:tgtEl>
                                          <p:spTgt spid="18587">
                                            <p:txEl>
                                              <p:charRg st="0"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18437"/>
                                        </p:tgtEl>
                                        <p:attrNameLst>
                                          <p:attrName>style.visibility</p:attrName>
                                        </p:attrNameLst>
                                      </p:cBhvr>
                                      <p:to>
                                        <p:strVal val="visible"/>
                                      </p:to>
                                    </p:set>
                                    <p:animEffect transition="in" filter="slide(fromBottom)">
                                      <p:cBhvr>
                                        <p:cTn id="18" dur="2000"/>
                                        <p:tgtEl>
                                          <p:spTgt spid="1843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iterate type="lt">
                                    <p:tmPct val="100000"/>
                                  </p:iterate>
                                  <p:childTnLst>
                                    <p:set>
                                      <p:cBhvr>
                                        <p:cTn id="22" dur="1" fill="hold">
                                          <p:stCondLst>
                                            <p:cond delay="0"/>
                                          </p:stCondLst>
                                        </p:cTn>
                                        <p:tgtEl>
                                          <p:spTgt spid="18588">
                                            <p:txEl>
                                              <p:charRg st="0" end="10"/>
                                            </p:txEl>
                                          </p:spTgt>
                                        </p:tgtEl>
                                        <p:attrNameLst>
                                          <p:attrName>style.visibility</p:attrName>
                                        </p:attrNameLst>
                                      </p:cBhvr>
                                      <p:to>
                                        <p:strVal val="visible"/>
                                      </p:to>
                                    </p:set>
                                    <p:animEffect transition="in" filter="wipe(up)">
                                      <p:cBhvr>
                                        <p:cTn id="23" dur="75"/>
                                        <p:tgtEl>
                                          <p:spTgt spid="18588">
                                            <p:txEl>
                                              <p:charRg st="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nimBg="1"/>
      <p:bldP spid="18437" grpId="0"/>
      <p:bldP spid="18587" grpId="0" build="p"/>
      <p:bldP spid="1858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3399FF"/>
        </a:solidFill>
        <a:effectLst/>
      </p:bgPr>
    </p:bg>
    <p:spTree>
      <p:nvGrpSpPr>
        <p:cNvPr id="1" name=""/>
        <p:cNvGrpSpPr/>
        <p:nvPr/>
      </p:nvGrpSpPr>
      <p:grpSpPr/>
      <p:sp>
        <p:nvSpPr>
          <p:cNvPr id="35842" name="Text Box 4"/>
          <p:cNvSpPr txBox="1"/>
          <p:nvPr/>
        </p:nvSpPr>
        <p:spPr>
          <a:xfrm>
            <a:off x="0" y="0"/>
            <a:ext cx="8459788" cy="94615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latin typeface="宋体" panose="02010600030101010101" pitchFamily="2" charset="-122"/>
              </a:rPr>
              <a:t>例</a:t>
            </a:r>
            <a:r>
              <a:rPr lang="en-US" altLang="zh-CN" sz="2800" b="1" dirty="0">
                <a:latin typeface="宋体" panose="02010600030101010101" pitchFamily="2" charset="-122"/>
              </a:rPr>
              <a:t>1</a:t>
            </a:r>
            <a:r>
              <a:rPr lang="zh-CN" altLang="en-US" sz="2800" b="1" dirty="0">
                <a:latin typeface="宋体" panose="02010600030101010101" pitchFamily="2" charset="-122"/>
              </a:rPr>
              <a:t>、电路如图所示，已知</a:t>
            </a:r>
            <a:r>
              <a:rPr lang="en-US" altLang="zh-CN" sz="2800" b="1" i="1" dirty="0">
                <a:latin typeface="宋体" panose="02010600030101010101" pitchFamily="2" charset="-122"/>
              </a:rPr>
              <a:t>L</a:t>
            </a:r>
            <a:r>
              <a:rPr lang="en-US" altLang="zh-CN" sz="2800" b="1" baseline="-25000" dirty="0">
                <a:latin typeface="宋体" panose="02010600030101010101" pitchFamily="2" charset="-122"/>
              </a:rPr>
              <a:t>1</a:t>
            </a:r>
            <a:r>
              <a:rPr lang="en-US" altLang="zh-CN" sz="2800" b="1" dirty="0">
                <a:latin typeface="宋体" panose="02010600030101010101" pitchFamily="2" charset="-122"/>
              </a:rPr>
              <a:t>=1</a:t>
            </a:r>
            <a:r>
              <a:rPr lang="en-US" altLang="zh-CN" sz="2800" b="1" i="1" dirty="0">
                <a:latin typeface="宋体" panose="02010600030101010101" pitchFamily="2" charset="-122"/>
              </a:rPr>
              <a:t>H</a:t>
            </a:r>
            <a:r>
              <a:rPr lang="zh-CN" altLang="en-US" sz="2800" b="1" dirty="0">
                <a:latin typeface="宋体" panose="02010600030101010101" pitchFamily="2" charset="-122"/>
              </a:rPr>
              <a:t>、</a:t>
            </a:r>
            <a:r>
              <a:rPr lang="en-US" altLang="zh-CN" sz="2800" b="1" dirty="0">
                <a:latin typeface="宋体" panose="02010600030101010101" pitchFamily="2" charset="-122"/>
              </a:rPr>
              <a:t>L</a:t>
            </a:r>
            <a:r>
              <a:rPr lang="en-US" altLang="zh-CN" sz="2800" b="1" baseline="-25000" dirty="0">
                <a:latin typeface="宋体" panose="02010600030101010101" pitchFamily="2" charset="-122"/>
              </a:rPr>
              <a:t>2</a:t>
            </a:r>
            <a:r>
              <a:rPr lang="en-US" altLang="zh-CN" sz="2800" b="1" dirty="0">
                <a:latin typeface="宋体" panose="02010600030101010101" pitchFamily="2" charset="-122"/>
              </a:rPr>
              <a:t>=2</a:t>
            </a:r>
            <a:r>
              <a:rPr lang="en-US" altLang="zh-CN" sz="2800" b="1" i="1" dirty="0">
                <a:latin typeface="宋体" panose="02010600030101010101" pitchFamily="2" charset="-122"/>
              </a:rPr>
              <a:t>H</a:t>
            </a:r>
            <a:r>
              <a:rPr lang="zh-CN" altLang="en-US" sz="2800" b="1" dirty="0">
                <a:latin typeface="宋体" panose="02010600030101010101" pitchFamily="2" charset="-122"/>
              </a:rPr>
              <a:t>、</a:t>
            </a:r>
            <a:r>
              <a:rPr lang="en-US" altLang="zh-CN" sz="2800" b="1" dirty="0">
                <a:latin typeface="宋体" panose="02010600030101010101" pitchFamily="2" charset="-122"/>
              </a:rPr>
              <a:t>M=0.5</a:t>
            </a:r>
            <a:r>
              <a:rPr lang="en-US" altLang="zh-CN" sz="2800" b="1" i="1" dirty="0">
                <a:latin typeface="宋体" panose="02010600030101010101" pitchFamily="2" charset="-122"/>
              </a:rPr>
              <a:t>H</a:t>
            </a:r>
            <a:r>
              <a:rPr lang="zh-CN" altLang="en-US" sz="2800" b="1" dirty="0">
                <a:latin typeface="宋体" panose="02010600030101010101" pitchFamily="2" charset="-122"/>
              </a:rPr>
              <a:t>、</a:t>
            </a:r>
            <a:r>
              <a:rPr lang="en-US" altLang="zh-CN" sz="2800" b="1" i="1" dirty="0">
                <a:latin typeface="宋体" panose="02010600030101010101" pitchFamily="2" charset="-122"/>
              </a:rPr>
              <a:t>R</a:t>
            </a:r>
            <a:r>
              <a:rPr lang="en-US" altLang="zh-CN" sz="2800" b="1" baseline="-25000" dirty="0">
                <a:latin typeface="宋体" panose="02010600030101010101" pitchFamily="2" charset="-122"/>
              </a:rPr>
              <a:t>1</a:t>
            </a:r>
            <a:r>
              <a:rPr lang="en-US" altLang="zh-CN" sz="2800" b="1" dirty="0">
                <a:latin typeface="宋体" panose="02010600030101010101" pitchFamily="2" charset="-122"/>
              </a:rPr>
              <a:t>=</a:t>
            </a:r>
            <a:r>
              <a:rPr lang="en-US" altLang="zh-CN" sz="2800" b="1" i="1" dirty="0">
                <a:latin typeface="宋体" panose="02010600030101010101" pitchFamily="2" charset="-122"/>
              </a:rPr>
              <a:t>R</a:t>
            </a:r>
            <a:r>
              <a:rPr lang="en-US" altLang="zh-CN" sz="2800" b="1" baseline="-25000" dirty="0">
                <a:latin typeface="宋体" panose="02010600030101010101" pitchFamily="2" charset="-122"/>
              </a:rPr>
              <a:t>2</a:t>
            </a:r>
            <a:r>
              <a:rPr lang="en-US" altLang="zh-CN" sz="2800" b="1" dirty="0">
                <a:latin typeface="宋体" panose="02010600030101010101" pitchFamily="2" charset="-122"/>
              </a:rPr>
              <a:t>=1</a:t>
            </a:r>
            <a:r>
              <a:rPr lang="en-US" altLang="zh-CN" sz="2800" b="1" i="1" dirty="0">
                <a:latin typeface="宋体" panose="02010600030101010101" pitchFamily="2" charset="-122"/>
              </a:rPr>
              <a:t>k</a:t>
            </a:r>
            <a:r>
              <a:rPr lang="en-US" altLang="zh-CN" sz="2800" b="1" dirty="0">
                <a:latin typeface="宋体" panose="02010600030101010101" pitchFamily="2" charset="-122"/>
                <a:sym typeface="Symbol" panose="05050102010706020507" pitchFamily="18" charset="2"/>
              </a:rPr>
              <a:t></a:t>
            </a:r>
            <a:r>
              <a:rPr lang="zh-CN" altLang="en-US" sz="2800" b="1" dirty="0">
                <a:latin typeface="宋体" panose="02010600030101010101" pitchFamily="2" charset="-122"/>
                <a:sym typeface="Symbol" panose="05050102010706020507" pitchFamily="18" charset="2"/>
              </a:rPr>
              <a:t>，</a:t>
            </a:r>
            <a:r>
              <a:rPr lang="zh-CN" altLang="en-US" sz="2800" b="1" dirty="0">
                <a:sym typeface="Symbol" panose="05050102010706020507" pitchFamily="18" charset="2"/>
              </a:rPr>
              <a:t>正弦电压</a:t>
            </a:r>
            <a:endParaRPr lang="zh-CN" altLang="en-US" sz="2800" b="1" dirty="0">
              <a:sym typeface="Symbol" panose="05050102010706020507" pitchFamily="18" charset="2"/>
            </a:endParaRPr>
          </a:p>
        </p:txBody>
      </p:sp>
      <p:grpSp>
        <p:nvGrpSpPr>
          <p:cNvPr id="131077" name="Group 5"/>
          <p:cNvGrpSpPr/>
          <p:nvPr/>
        </p:nvGrpSpPr>
        <p:grpSpPr>
          <a:xfrm>
            <a:off x="0" y="1376363"/>
            <a:ext cx="3581400" cy="2133600"/>
            <a:chOff x="2736" y="1488"/>
            <a:chExt cx="2544" cy="1344"/>
          </a:xfrm>
        </p:grpSpPr>
        <p:sp>
          <p:nvSpPr>
            <p:cNvPr id="35856" name="Line 6"/>
            <p:cNvSpPr/>
            <p:nvPr/>
          </p:nvSpPr>
          <p:spPr>
            <a:xfrm>
              <a:off x="3552" y="1888"/>
              <a:ext cx="384" cy="0"/>
            </a:xfrm>
            <a:prstGeom prst="line">
              <a:avLst/>
            </a:prstGeom>
            <a:ln w="28575" cap="flat" cmpd="sng">
              <a:solidFill>
                <a:schemeClr val="tx1"/>
              </a:solidFill>
              <a:prstDash val="solid"/>
              <a:headEnd type="none" w="med" len="med"/>
              <a:tailEnd type="none" w="med" len="med"/>
            </a:ln>
          </p:spPr>
        </p:sp>
        <p:graphicFrame>
          <p:nvGraphicFramePr>
            <p:cNvPr id="35857" name="Object 7"/>
            <p:cNvGraphicFramePr>
              <a:graphicFrameLocks noChangeAspect="1"/>
            </p:cNvGraphicFramePr>
            <p:nvPr/>
          </p:nvGraphicFramePr>
          <p:xfrm>
            <a:off x="3792" y="2352"/>
            <a:ext cx="225" cy="321"/>
          </p:xfrm>
          <a:graphic>
            <a:graphicData uri="http://schemas.openxmlformats.org/presentationml/2006/ole">
              <mc:AlternateContent xmlns:mc="http://schemas.openxmlformats.org/markup-compatibility/2006">
                <mc:Choice xmlns:v="urn:schemas-microsoft-com:vml" Requires="v">
                  <p:oleObj spid="_x0000_s3188" name="" r:id="rId1" imgW="101600" imgH="177800" progId="Equation.3">
                    <p:embed/>
                  </p:oleObj>
                </mc:Choice>
                <mc:Fallback>
                  <p:oleObj name="" r:id="rId1" imgW="101600" imgH="177800" progId="Equation.3">
                    <p:embed/>
                    <p:pic>
                      <p:nvPicPr>
                        <p:cNvPr id="0" name="图片 3187"/>
                        <p:cNvPicPr/>
                        <p:nvPr/>
                      </p:nvPicPr>
                      <p:blipFill>
                        <a:blip r:embed="rId2"/>
                        <a:stretch>
                          <a:fillRect/>
                        </a:stretch>
                      </p:blipFill>
                      <p:spPr>
                        <a:xfrm>
                          <a:off x="3792" y="2352"/>
                          <a:ext cx="225" cy="321"/>
                        </a:xfrm>
                        <a:prstGeom prst="rect">
                          <a:avLst/>
                        </a:prstGeom>
                        <a:noFill/>
                        <a:ln w="38100">
                          <a:noFill/>
                          <a:miter/>
                        </a:ln>
                      </p:spPr>
                    </p:pic>
                  </p:oleObj>
                </mc:Fallback>
              </mc:AlternateContent>
            </a:graphicData>
          </a:graphic>
        </p:graphicFrame>
        <p:graphicFrame>
          <p:nvGraphicFramePr>
            <p:cNvPr id="35858" name="Object 8"/>
            <p:cNvGraphicFramePr>
              <a:graphicFrameLocks noChangeAspect="1"/>
            </p:cNvGraphicFramePr>
            <p:nvPr/>
          </p:nvGraphicFramePr>
          <p:xfrm>
            <a:off x="3936" y="1888"/>
            <a:ext cx="288" cy="336"/>
          </p:xfrm>
          <a:graphic>
            <a:graphicData uri="http://schemas.openxmlformats.org/presentationml/2006/ole">
              <mc:AlternateContent xmlns:mc="http://schemas.openxmlformats.org/markup-compatibility/2006">
                <mc:Choice xmlns:v="urn:schemas-microsoft-com:vml" Requires="v">
                  <p:oleObj spid="_x0000_s3187" name="" r:id="rId3" imgW="165100" imgH="215900" progId="Equation.3">
                    <p:embed/>
                  </p:oleObj>
                </mc:Choice>
                <mc:Fallback>
                  <p:oleObj name="" r:id="rId3" imgW="165100" imgH="215900" progId="Equation.3">
                    <p:embed/>
                    <p:pic>
                      <p:nvPicPr>
                        <p:cNvPr id="0" name="图片 3186"/>
                        <p:cNvPicPr/>
                        <p:nvPr/>
                      </p:nvPicPr>
                      <p:blipFill>
                        <a:blip r:embed="rId4"/>
                        <a:stretch>
                          <a:fillRect/>
                        </a:stretch>
                      </p:blipFill>
                      <p:spPr>
                        <a:xfrm>
                          <a:off x="3936" y="1888"/>
                          <a:ext cx="288" cy="336"/>
                        </a:xfrm>
                        <a:prstGeom prst="rect">
                          <a:avLst/>
                        </a:prstGeom>
                        <a:noFill/>
                        <a:ln w="38100">
                          <a:noFill/>
                          <a:miter/>
                        </a:ln>
                      </p:spPr>
                    </p:pic>
                  </p:oleObj>
                </mc:Fallback>
              </mc:AlternateContent>
            </a:graphicData>
          </a:graphic>
        </p:graphicFrame>
        <p:sp>
          <p:nvSpPr>
            <p:cNvPr id="35859" name="Text Box 9"/>
            <p:cNvSpPr txBox="1"/>
            <p:nvPr/>
          </p:nvSpPr>
          <p:spPr>
            <a:xfrm>
              <a:off x="2736" y="1872"/>
              <a:ext cx="240"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b="1" dirty="0">
                  <a:latin typeface="Times New Roman" panose="02020603050405020304" pitchFamily="18" charset="0"/>
                </a:rPr>
                <a:t>+</a:t>
              </a:r>
              <a:endParaRPr lang="en-US" altLang="zh-CN" sz="2800" b="1" dirty="0">
                <a:latin typeface="Times New Roman" panose="02020603050405020304" pitchFamily="18" charset="0"/>
              </a:endParaRPr>
            </a:p>
          </p:txBody>
        </p:sp>
        <p:grpSp>
          <p:nvGrpSpPr>
            <p:cNvPr id="35860" name="Group 10"/>
            <p:cNvGrpSpPr/>
            <p:nvPr/>
          </p:nvGrpSpPr>
          <p:grpSpPr>
            <a:xfrm rot="5400000" flipH="1" flipV="1">
              <a:off x="4070" y="1685"/>
              <a:ext cx="47" cy="356"/>
              <a:chOff x="4368" y="1382"/>
              <a:chExt cx="86" cy="442"/>
            </a:xfrm>
          </p:grpSpPr>
          <p:sp>
            <p:nvSpPr>
              <p:cNvPr id="35887" name="Freeform 11"/>
              <p:cNvSpPr/>
              <p:nvPr/>
            </p:nvSpPr>
            <p:spPr>
              <a:xfrm>
                <a:off x="4368" y="1382"/>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35888" name="Freeform 12"/>
              <p:cNvSpPr/>
              <p:nvPr/>
            </p:nvSpPr>
            <p:spPr>
              <a:xfrm>
                <a:off x="4368" y="1526"/>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35889" name="Freeform 13"/>
              <p:cNvSpPr/>
              <p:nvPr/>
            </p:nvSpPr>
            <p:spPr>
              <a:xfrm>
                <a:off x="4368" y="1670"/>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grpSp>
        <p:sp>
          <p:nvSpPr>
            <p:cNvPr id="35861" name="Line 14"/>
            <p:cNvSpPr/>
            <p:nvPr/>
          </p:nvSpPr>
          <p:spPr>
            <a:xfrm rot="-5400000">
              <a:off x="4405" y="1754"/>
              <a:ext cx="0" cy="267"/>
            </a:xfrm>
            <a:prstGeom prst="line">
              <a:avLst/>
            </a:prstGeom>
            <a:ln w="28575" cap="flat" cmpd="sng">
              <a:solidFill>
                <a:srgbClr val="000000"/>
              </a:solidFill>
              <a:prstDash val="solid"/>
              <a:headEnd type="none" w="med" len="med"/>
              <a:tailEnd type="none" w="med" len="med"/>
            </a:ln>
          </p:spPr>
        </p:sp>
        <p:graphicFrame>
          <p:nvGraphicFramePr>
            <p:cNvPr id="35862" name="Object 15"/>
            <p:cNvGraphicFramePr>
              <a:graphicFrameLocks noChangeAspect="1"/>
            </p:cNvGraphicFramePr>
            <p:nvPr/>
          </p:nvGraphicFramePr>
          <p:xfrm>
            <a:off x="4608" y="1888"/>
            <a:ext cx="307" cy="343"/>
          </p:xfrm>
          <a:graphic>
            <a:graphicData uri="http://schemas.openxmlformats.org/presentationml/2006/ole">
              <mc:AlternateContent xmlns:mc="http://schemas.openxmlformats.org/markup-compatibility/2006">
                <mc:Choice xmlns:v="urn:schemas-microsoft-com:vml" Requires="v">
                  <p:oleObj spid="_x0000_s3193" name="" r:id="rId5" imgW="177800" imgH="215900" progId="Equation.3">
                    <p:embed/>
                  </p:oleObj>
                </mc:Choice>
                <mc:Fallback>
                  <p:oleObj name="" r:id="rId5" imgW="177800" imgH="215900" progId="Equation.3">
                    <p:embed/>
                    <p:pic>
                      <p:nvPicPr>
                        <p:cNvPr id="0" name="图片 3192"/>
                        <p:cNvPicPr/>
                        <p:nvPr/>
                      </p:nvPicPr>
                      <p:blipFill>
                        <a:blip r:embed="rId6"/>
                        <a:stretch>
                          <a:fillRect/>
                        </a:stretch>
                      </p:blipFill>
                      <p:spPr>
                        <a:xfrm>
                          <a:off x="4608" y="1888"/>
                          <a:ext cx="307" cy="343"/>
                        </a:xfrm>
                        <a:prstGeom prst="rect">
                          <a:avLst/>
                        </a:prstGeom>
                        <a:noFill/>
                        <a:ln w="38100">
                          <a:noFill/>
                          <a:miter/>
                        </a:ln>
                      </p:spPr>
                    </p:pic>
                  </p:oleObj>
                </mc:Fallback>
              </mc:AlternateContent>
            </a:graphicData>
          </a:graphic>
        </p:graphicFrame>
        <p:graphicFrame>
          <p:nvGraphicFramePr>
            <p:cNvPr id="35863" name="Object 16"/>
            <p:cNvGraphicFramePr>
              <a:graphicFrameLocks noChangeAspect="1"/>
            </p:cNvGraphicFramePr>
            <p:nvPr/>
          </p:nvGraphicFramePr>
          <p:xfrm>
            <a:off x="4272" y="1488"/>
            <a:ext cx="330" cy="208"/>
          </p:xfrm>
          <a:graphic>
            <a:graphicData uri="http://schemas.openxmlformats.org/presentationml/2006/ole">
              <mc:AlternateContent xmlns:mc="http://schemas.openxmlformats.org/markup-compatibility/2006">
                <mc:Choice xmlns:v="urn:schemas-microsoft-com:vml" Requires="v">
                  <p:oleObj spid="_x0000_s3191" name="" r:id="rId7" imgW="203200" imgH="165100" progId="Equation.3">
                    <p:embed/>
                  </p:oleObj>
                </mc:Choice>
                <mc:Fallback>
                  <p:oleObj name="" r:id="rId7" imgW="203200" imgH="165100" progId="Equation.3">
                    <p:embed/>
                    <p:pic>
                      <p:nvPicPr>
                        <p:cNvPr id="0" name="图片 3190"/>
                        <p:cNvPicPr/>
                        <p:nvPr/>
                      </p:nvPicPr>
                      <p:blipFill>
                        <a:blip r:embed="rId8"/>
                        <a:stretch>
                          <a:fillRect/>
                        </a:stretch>
                      </p:blipFill>
                      <p:spPr>
                        <a:xfrm>
                          <a:off x="4272" y="1488"/>
                          <a:ext cx="330" cy="208"/>
                        </a:xfrm>
                        <a:prstGeom prst="rect">
                          <a:avLst/>
                        </a:prstGeom>
                        <a:noFill/>
                        <a:ln w="38100">
                          <a:noFill/>
                          <a:miter/>
                        </a:ln>
                      </p:spPr>
                    </p:pic>
                  </p:oleObj>
                </mc:Fallback>
              </mc:AlternateContent>
            </a:graphicData>
          </a:graphic>
        </p:graphicFrame>
        <p:graphicFrame>
          <p:nvGraphicFramePr>
            <p:cNvPr id="35864" name="Object 17"/>
            <p:cNvGraphicFramePr>
              <a:graphicFrameLocks noChangeAspect="1"/>
            </p:cNvGraphicFramePr>
            <p:nvPr/>
          </p:nvGraphicFramePr>
          <p:xfrm>
            <a:off x="3832" y="1720"/>
            <a:ext cx="152" cy="168"/>
          </p:xfrm>
          <a:graphic>
            <a:graphicData uri="http://schemas.openxmlformats.org/presentationml/2006/ole">
              <mc:AlternateContent xmlns:mc="http://schemas.openxmlformats.org/markup-compatibility/2006">
                <mc:Choice xmlns:v="urn:schemas-microsoft-com:vml" Requires="v">
                  <p:oleObj spid="_x0000_s3189" name="" r:id="rId9" imgW="114300" imgH="114300" progId="Equation.3">
                    <p:embed/>
                  </p:oleObj>
                </mc:Choice>
                <mc:Fallback>
                  <p:oleObj name="" r:id="rId9" imgW="114300" imgH="114300" progId="Equation.3">
                    <p:embed/>
                    <p:pic>
                      <p:nvPicPr>
                        <p:cNvPr id="0" name="图片 3188"/>
                        <p:cNvPicPr/>
                        <p:nvPr/>
                      </p:nvPicPr>
                      <p:blipFill>
                        <a:blip r:embed="rId10"/>
                        <a:stretch>
                          <a:fillRect/>
                        </a:stretch>
                      </p:blipFill>
                      <p:spPr>
                        <a:xfrm>
                          <a:off x="3832" y="1720"/>
                          <a:ext cx="152" cy="168"/>
                        </a:xfrm>
                        <a:prstGeom prst="rect">
                          <a:avLst/>
                        </a:prstGeom>
                        <a:noFill/>
                        <a:ln w="38100">
                          <a:noFill/>
                          <a:miter/>
                        </a:ln>
                      </p:spPr>
                    </p:pic>
                  </p:oleObj>
                </mc:Fallback>
              </mc:AlternateContent>
            </a:graphicData>
          </a:graphic>
        </p:graphicFrame>
        <p:graphicFrame>
          <p:nvGraphicFramePr>
            <p:cNvPr id="35865" name="Object 18"/>
            <p:cNvGraphicFramePr>
              <a:graphicFrameLocks noChangeAspect="1"/>
            </p:cNvGraphicFramePr>
            <p:nvPr/>
          </p:nvGraphicFramePr>
          <p:xfrm>
            <a:off x="4800" y="1728"/>
            <a:ext cx="152" cy="168"/>
          </p:xfrm>
          <a:graphic>
            <a:graphicData uri="http://schemas.openxmlformats.org/presentationml/2006/ole">
              <mc:AlternateContent xmlns:mc="http://schemas.openxmlformats.org/markup-compatibility/2006">
                <mc:Choice xmlns:v="urn:schemas-microsoft-com:vml" Requires="v">
                  <p:oleObj spid="_x0000_s3192" name="" r:id="rId11" imgW="114300" imgH="114300" progId="Equation.3">
                    <p:embed/>
                  </p:oleObj>
                </mc:Choice>
                <mc:Fallback>
                  <p:oleObj name="" r:id="rId11" imgW="114300" imgH="114300" progId="Equation.3">
                    <p:embed/>
                    <p:pic>
                      <p:nvPicPr>
                        <p:cNvPr id="0" name="图片 3191"/>
                        <p:cNvPicPr/>
                        <p:nvPr/>
                      </p:nvPicPr>
                      <p:blipFill>
                        <a:blip r:embed="rId10"/>
                        <a:stretch>
                          <a:fillRect/>
                        </a:stretch>
                      </p:blipFill>
                      <p:spPr>
                        <a:xfrm>
                          <a:off x="4800" y="1728"/>
                          <a:ext cx="152" cy="168"/>
                        </a:xfrm>
                        <a:prstGeom prst="rect">
                          <a:avLst/>
                        </a:prstGeom>
                        <a:noFill/>
                        <a:ln w="38100">
                          <a:noFill/>
                          <a:miter/>
                        </a:ln>
                      </p:spPr>
                    </p:pic>
                  </p:oleObj>
                </mc:Fallback>
              </mc:AlternateContent>
            </a:graphicData>
          </a:graphic>
        </p:graphicFrame>
        <p:sp>
          <p:nvSpPr>
            <p:cNvPr id="35866" name="Line 19"/>
            <p:cNvSpPr/>
            <p:nvPr/>
          </p:nvSpPr>
          <p:spPr>
            <a:xfrm rot="-2633039">
              <a:off x="4560" y="1632"/>
              <a:ext cx="55" cy="144"/>
            </a:xfrm>
            <a:prstGeom prst="line">
              <a:avLst/>
            </a:prstGeom>
            <a:ln w="28575" cap="flat" cmpd="sng">
              <a:solidFill>
                <a:srgbClr val="000000"/>
              </a:solidFill>
              <a:prstDash val="solid"/>
              <a:headEnd type="none" w="med" len="med"/>
              <a:tailEnd type="triangle" w="med" len="med"/>
            </a:ln>
          </p:spPr>
        </p:sp>
        <p:sp>
          <p:nvSpPr>
            <p:cNvPr id="35867" name="Line 20"/>
            <p:cNvSpPr/>
            <p:nvPr/>
          </p:nvSpPr>
          <p:spPr>
            <a:xfrm rot="-5959723" flipH="1" flipV="1">
              <a:off x="4172" y="1635"/>
              <a:ext cx="55" cy="144"/>
            </a:xfrm>
            <a:prstGeom prst="line">
              <a:avLst/>
            </a:prstGeom>
            <a:ln w="28575" cap="flat" cmpd="sng">
              <a:solidFill>
                <a:srgbClr val="000000"/>
              </a:solidFill>
              <a:prstDash val="solid"/>
              <a:headEnd type="none" w="med" len="med"/>
              <a:tailEnd type="triangle" w="med" len="med"/>
            </a:ln>
          </p:spPr>
        </p:sp>
        <p:grpSp>
          <p:nvGrpSpPr>
            <p:cNvPr id="35868" name="Group 21"/>
            <p:cNvGrpSpPr/>
            <p:nvPr/>
          </p:nvGrpSpPr>
          <p:grpSpPr>
            <a:xfrm rot="5400000" flipH="1" flipV="1">
              <a:off x="4666" y="1686"/>
              <a:ext cx="47" cy="356"/>
              <a:chOff x="4368" y="1382"/>
              <a:chExt cx="86" cy="442"/>
            </a:xfrm>
          </p:grpSpPr>
          <p:sp>
            <p:nvSpPr>
              <p:cNvPr id="35884" name="Freeform 22"/>
              <p:cNvSpPr/>
              <p:nvPr/>
            </p:nvSpPr>
            <p:spPr>
              <a:xfrm>
                <a:off x="4368" y="1382"/>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35885" name="Freeform 23"/>
              <p:cNvSpPr/>
              <p:nvPr/>
            </p:nvSpPr>
            <p:spPr>
              <a:xfrm>
                <a:off x="4368" y="1526"/>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35886" name="Freeform 24"/>
              <p:cNvSpPr/>
              <p:nvPr/>
            </p:nvSpPr>
            <p:spPr>
              <a:xfrm>
                <a:off x="4368" y="1670"/>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grpSp>
        <p:sp>
          <p:nvSpPr>
            <p:cNvPr id="35869" name="Line 25"/>
            <p:cNvSpPr/>
            <p:nvPr/>
          </p:nvSpPr>
          <p:spPr>
            <a:xfrm flipV="1">
              <a:off x="4848" y="1872"/>
              <a:ext cx="336" cy="16"/>
            </a:xfrm>
            <a:prstGeom prst="line">
              <a:avLst/>
            </a:prstGeom>
            <a:ln w="28575" cap="flat" cmpd="sng">
              <a:solidFill>
                <a:schemeClr val="tx1"/>
              </a:solidFill>
              <a:prstDash val="solid"/>
              <a:headEnd type="none" w="med" len="med"/>
              <a:tailEnd type="none" w="med" len="med"/>
            </a:ln>
          </p:spPr>
        </p:sp>
        <p:sp>
          <p:nvSpPr>
            <p:cNvPr id="35870" name="Line 26"/>
            <p:cNvSpPr/>
            <p:nvPr/>
          </p:nvSpPr>
          <p:spPr>
            <a:xfrm>
              <a:off x="2832" y="2640"/>
              <a:ext cx="96" cy="0"/>
            </a:xfrm>
            <a:prstGeom prst="line">
              <a:avLst/>
            </a:prstGeom>
            <a:ln w="28575" cap="flat" cmpd="sng">
              <a:solidFill>
                <a:srgbClr val="000000"/>
              </a:solidFill>
              <a:prstDash val="solid"/>
              <a:headEnd type="none" w="med" len="med"/>
              <a:tailEnd type="none" w="med" len="med"/>
            </a:ln>
          </p:spPr>
        </p:sp>
        <p:sp>
          <p:nvSpPr>
            <p:cNvPr id="35871" name="Rectangle 27"/>
            <p:cNvSpPr/>
            <p:nvPr/>
          </p:nvSpPr>
          <p:spPr>
            <a:xfrm>
              <a:off x="3168" y="1776"/>
              <a:ext cx="384" cy="19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5872" name="Line 28"/>
            <p:cNvSpPr/>
            <p:nvPr/>
          </p:nvSpPr>
          <p:spPr>
            <a:xfrm flipH="1">
              <a:off x="3001" y="1872"/>
              <a:ext cx="192" cy="0"/>
            </a:xfrm>
            <a:prstGeom prst="line">
              <a:avLst/>
            </a:prstGeom>
            <a:ln w="28575" cap="flat" cmpd="sng">
              <a:solidFill>
                <a:schemeClr val="tx1"/>
              </a:solidFill>
              <a:prstDash val="solid"/>
              <a:headEnd type="none" w="med" len="med"/>
              <a:tailEnd type="none" w="med" len="med"/>
            </a:ln>
          </p:spPr>
        </p:sp>
        <p:sp>
          <p:nvSpPr>
            <p:cNvPr id="35873" name="Rectangle 29"/>
            <p:cNvSpPr/>
            <p:nvPr/>
          </p:nvSpPr>
          <p:spPr>
            <a:xfrm>
              <a:off x="5088" y="2208"/>
              <a:ext cx="192"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5874" name="Line 30"/>
            <p:cNvSpPr/>
            <p:nvPr/>
          </p:nvSpPr>
          <p:spPr>
            <a:xfrm>
              <a:off x="5184" y="1872"/>
              <a:ext cx="0" cy="336"/>
            </a:xfrm>
            <a:prstGeom prst="line">
              <a:avLst/>
            </a:prstGeom>
            <a:ln w="28575" cap="flat" cmpd="sng">
              <a:solidFill>
                <a:schemeClr val="tx1"/>
              </a:solidFill>
              <a:prstDash val="solid"/>
              <a:headEnd type="none" w="med" len="med"/>
              <a:tailEnd type="none" w="med" len="med"/>
            </a:ln>
          </p:spPr>
        </p:sp>
        <p:sp>
          <p:nvSpPr>
            <p:cNvPr id="35875" name="Line 31"/>
            <p:cNvSpPr/>
            <p:nvPr/>
          </p:nvSpPr>
          <p:spPr>
            <a:xfrm>
              <a:off x="5184" y="2544"/>
              <a:ext cx="0" cy="288"/>
            </a:xfrm>
            <a:prstGeom prst="line">
              <a:avLst/>
            </a:prstGeom>
            <a:ln w="28575" cap="flat" cmpd="sng">
              <a:solidFill>
                <a:schemeClr val="tx1"/>
              </a:solidFill>
              <a:prstDash val="solid"/>
              <a:headEnd type="none" w="med" len="med"/>
              <a:tailEnd type="none" w="med" len="med"/>
            </a:ln>
          </p:spPr>
        </p:sp>
        <p:sp>
          <p:nvSpPr>
            <p:cNvPr id="35876" name="Line 32"/>
            <p:cNvSpPr/>
            <p:nvPr/>
          </p:nvSpPr>
          <p:spPr>
            <a:xfrm flipH="1">
              <a:off x="3024" y="2832"/>
              <a:ext cx="2160" cy="0"/>
            </a:xfrm>
            <a:prstGeom prst="line">
              <a:avLst/>
            </a:prstGeom>
            <a:ln w="28575" cap="flat" cmpd="sng">
              <a:solidFill>
                <a:schemeClr val="tx1"/>
              </a:solidFill>
              <a:prstDash val="solid"/>
              <a:headEnd type="none" w="med" len="med"/>
              <a:tailEnd type="none" w="med" len="med"/>
            </a:ln>
          </p:spPr>
        </p:sp>
        <p:grpSp>
          <p:nvGrpSpPr>
            <p:cNvPr id="35877" name="Group 33"/>
            <p:cNvGrpSpPr/>
            <p:nvPr/>
          </p:nvGrpSpPr>
          <p:grpSpPr>
            <a:xfrm>
              <a:off x="2832" y="1872"/>
              <a:ext cx="384" cy="960"/>
              <a:chOff x="2352" y="816"/>
              <a:chExt cx="384" cy="1056"/>
            </a:xfrm>
          </p:grpSpPr>
          <p:sp>
            <p:nvSpPr>
              <p:cNvPr id="35882" name="Oval 34"/>
              <p:cNvSpPr/>
              <p:nvPr/>
            </p:nvSpPr>
            <p:spPr>
              <a:xfrm>
                <a:off x="2352" y="1152"/>
                <a:ext cx="384" cy="384"/>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5883" name="Line 35"/>
              <p:cNvSpPr/>
              <p:nvPr/>
            </p:nvSpPr>
            <p:spPr>
              <a:xfrm>
                <a:off x="2544" y="816"/>
                <a:ext cx="0" cy="1056"/>
              </a:xfrm>
              <a:prstGeom prst="line">
                <a:avLst/>
              </a:prstGeom>
              <a:ln w="28575" cap="flat" cmpd="sng">
                <a:solidFill>
                  <a:schemeClr val="tx1"/>
                </a:solidFill>
                <a:prstDash val="solid"/>
                <a:headEnd type="none" w="med" len="med"/>
                <a:tailEnd type="none" w="med" len="med"/>
              </a:ln>
            </p:spPr>
          </p:sp>
        </p:grpSp>
        <p:sp>
          <p:nvSpPr>
            <p:cNvPr id="35878" name="Text Box 36"/>
            <p:cNvSpPr txBox="1"/>
            <p:nvPr/>
          </p:nvSpPr>
          <p:spPr>
            <a:xfrm>
              <a:off x="3216" y="2160"/>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latin typeface="Times New Roman" panose="02020603050405020304" pitchFamily="18" charset="0"/>
                </a:rPr>
                <a:t>u</a:t>
              </a:r>
              <a:r>
                <a:rPr lang="en-US" altLang="zh-CN" sz="2400" b="1" i="1" baseline="-25000" dirty="0">
                  <a:latin typeface="Times New Roman" panose="02020603050405020304" pitchFamily="18" charset="0"/>
                </a:rPr>
                <a:t>s</a:t>
              </a:r>
              <a:endParaRPr lang="en-US" altLang="zh-CN" sz="2400" b="1" i="1" baseline="-25000" dirty="0">
                <a:latin typeface="Times New Roman" panose="02020603050405020304" pitchFamily="18" charset="0"/>
              </a:endParaRPr>
            </a:p>
          </p:txBody>
        </p:sp>
        <p:sp>
          <p:nvSpPr>
            <p:cNvPr id="35879" name="Rectangle 37"/>
            <p:cNvSpPr/>
            <p:nvPr/>
          </p:nvSpPr>
          <p:spPr>
            <a:xfrm>
              <a:off x="3149" y="1488"/>
              <a:ext cx="34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i="1" dirty="0">
                  <a:latin typeface="Times New Roman" panose="02020603050405020304" pitchFamily="18" charset="0"/>
                </a:rPr>
                <a:t>R</a:t>
              </a:r>
              <a:r>
                <a:rPr lang="en-US" altLang="zh-CN" sz="2400" b="1" baseline="-25000" dirty="0">
                  <a:latin typeface="Times New Roman" panose="02020603050405020304" pitchFamily="18" charset="0"/>
                </a:rPr>
                <a:t>1</a:t>
              </a:r>
              <a:endParaRPr lang="en-US" altLang="zh-CN" sz="2400" b="1" baseline="-25000" dirty="0">
                <a:latin typeface="Times New Roman" panose="02020603050405020304" pitchFamily="18" charset="0"/>
              </a:endParaRPr>
            </a:p>
          </p:txBody>
        </p:sp>
        <p:sp>
          <p:nvSpPr>
            <p:cNvPr id="35880" name="Rectangle 38"/>
            <p:cNvSpPr/>
            <p:nvPr/>
          </p:nvSpPr>
          <p:spPr>
            <a:xfrm>
              <a:off x="4780" y="2256"/>
              <a:ext cx="34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i="1" dirty="0">
                  <a:latin typeface="Times New Roman" panose="02020603050405020304" pitchFamily="18" charset="0"/>
                </a:rPr>
                <a:t>R</a:t>
              </a:r>
              <a:r>
                <a:rPr lang="en-US" altLang="zh-CN" sz="2400" b="1" baseline="-25000" dirty="0">
                  <a:latin typeface="Times New Roman" panose="02020603050405020304" pitchFamily="18" charset="0"/>
                </a:rPr>
                <a:t>2</a:t>
              </a:r>
              <a:endParaRPr lang="en-US" altLang="zh-CN" sz="2400" b="1" baseline="-25000" dirty="0">
                <a:latin typeface="Times New Roman" panose="02020603050405020304" pitchFamily="18" charset="0"/>
              </a:endParaRPr>
            </a:p>
          </p:txBody>
        </p:sp>
        <p:sp>
          <p:nvSpPr>
            <p:cNvPr id="35881" name="Freeform 39"/>
            <p:cNvSpPr/>
            <p:nvPr/>
          </p:nvSpPr>
          <p:spPr>
            <a:xfrm>
              <a:off x="3961" y="2198"/>
              <a:ext cx="424" cy="447"/>
            </a:xfrm>
            <a:custGeom>
              <a:avLst/>
              <a:gdLst/>
              <a:ahLst/>
              <a:cxnLst>
                <a:cxn ang="0">
                  <a:pos x="0" y="0"/>
                </a:cxn>
                <a:cxn ang="0">
                  <a:pos x="165" y="12"/>
                </a:cxn>
                <a:cxn ang="0">
                  <a:pos x="365" y="82"/>
                </a:cxn>
                <a:cxn ang="0">
                  <a:pos x="400" y="118"/>
                </a:cxn>
                <a:cxn ang="0">
                  <a:pos x="424" y="188"/>
                </a:cxn>
                <a:cxn ang="0">
                  <a:pos x="412" y="259"/>
                </a:cxn>
                <a:cxn ang="0">
                  <a:pos x="83" y="423"/>
                </a:cxn>
                <a:cxn ang="0">
                  <a:pos x="47" y="435"/>
                </a:cxn>
                <a:cxn ang="0">
                  <a:pos x="0" y="447"/>
                </a:cxn>
              </a:cxnLst>
              <a:pathLst>
                <a:path w="424" h="447">
                  <a:moveTo>
                    <a:pt x="0" y="0"/>
                  </a:moveTo>
                  <a:cubicBezTo>
                    <a:pt x="55" y="4"/>
                    <a:pt x="110" y="6"/>
                    <a:pt x="165" y="12"/>
                  </a:cubicBezTo>
                  <a:cubicBezTo>
                    <a:pt x="234" y="20"/>
                    <a:pt x="300" y="61"/>
                    <a:pt x="365" y="82"/>
                  </a:cubicBezTo>
                  <a:cubicBezTo>
                    <a:pt x="377" y="94"/>
                    <a:pt x="392" y="103"/>
                    <a:pt x="400" y="118"/>
                  </a:cubicBezTo>
                  <a:cubicBezTo>
                    <a:pt x="412" y="140"/>
                    <a:pt x="424" y="188"/>
                    <a:pt x="424" y="188"/>
                  </a:cubicBezTo>
                  <a:cubicBezTo>
                    <a:pt x="420" y="212"/>
                    <a:pt x="420" y="236"/>
                    <a:pt x="412" y="259"/>
                  </a:cubicBezTo>
                  <a:cubicBezTo>
                    <a:pt x="375" y="368"/>
                    <a:pt x="178" y="410"/>
                    <a:pt x="83" y="423"/>
                  </a:cubicBezTo>
                  <a:cubicBezTo>
                    <a:pt x="71" y="427"/>
                    <a:pt x="59" y="431"/>
                    <a:pt x="47" y="435"/>
                  </a:cubicBezTo>
                  <a:cubicBezTo>
                    <a:pt x="31" y="439"/>
                    <a:pt x="0" y="447"/>
                    <a:pt x="0" y="447"/>
                  </a:cubicBezTo>
                </a:path>
              </a:pathLst>
            </a:custGeom>
            <a:noFill/>
            <a:ln w="31750" cap="flat" cmpd="sng">
              <a:solidFill>
                <a:srgbClr val="FF0000">
                  <a:alpha val="100000"/>
                </a:srgbClr>
              </a:solidFill>
              <a:prstDash val="solid"/>
              <a:round/>
              <a:headEnd type="none" w="med" len="med"/>
              <a:tailEnd type="arrow" w="med" len="med"/>
            </a:ln>
          </p:spPr>
          <p:txBody>
            <a:bodyPr/>
            <a:p>
              <a:endParaRPr lang="zh-CN" altLang="en-US"/>
            </a:p>
          </p:txBody>
        </p:sp>
      </p:grpSp>
      <p:graphicFrame>
        <p:nvGraphicFramePr>
          <p:cNvPr id="35844" name="Object 42"/>
          <p:cNvGraphicFramePr>
            <a:graphicFrameLocks noChangeAspect="1"/>
          </p:cNvGraphicFramePr>
          <p:nvPr/>
        </p:nvGraphicFramePr>
        <p:xfrm>
          <a:off x="3671888" y="404813"/>
          <a:ext cx="3978275" cy="657225"/>
        </p:xfrm>
        <a:graphic>
          <a:graphicData uri="http://schemas.openxmlformats.org/presentationml/2006/ole">
            <mc:AlternateContent xmlns:mc="http://schemas.openxmlformats.org/markup-compatibility/2006">
              <mc:Choice xmlns:v="urn:schemas-microsoft-com:vml" Requires="v">
                <p:oleObj spid="_x0000_s3190" name="" r:id="rId12" imgW="1511300" imgH="254000" progId="Equation.3">
                  <p:embed/>
                </p:oleObj>
              </mc:Choice>
              <mc:Fallback>
                <p:oleObj name="" r:id="rId12" imgW="1511300" imgH="254000" progId="Equation.3">
                  <p:embed/>
                  <p:pic>
                    <p:nvPicPr>
                      <p:cNvPr id="0" name="图片 3189"/>
                      <p:cNvPicPr/>
                      <p:nvPr/>
                    </p:nvPicPr>
                    <p:blipFill>
                      <a:blip r:embed="rId13"/>
                      <a:stretch>
                        <a:fillRect/>
                      </a:stretch>
                    </p:blipFill>
                    <p:spPr>
                      <a:xfrm>
                        <a:off x="3671888" y="404813"/>
                        <a:ext cx="3978275" cy="657225"/>
                      </a:xfrm>
                      <a:prstGeom prst="rect">
                        <a:avLst/>
                      </a:prstGeom>
                      <a:noFill/>
                      <a:ln w="38100">
                        <a:noFill/>
                        <a:miter/>
                      </a:ln>
                    </p:spPr>
                  </p:pic>
                </p:oleObj>
              </mc:Fallback>
            </mc:AlternateContent>
          </a:graphicData>
        </a:graphic>
      </p:graphicFrame>
      <p:sp>
        <p:nvSpPr>
          <p:cNvPr id="35845" name="Text Box 43"/>
          <p:cNvSpPr txBox="1"/>
          <p:nvPr/>
        </p:nvSpPr>
        <p:spPr>
          <a:xfrm>
            <a:off x="215900" y="944563"/>
            <a:ext cx="54356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latin typeface="宋体" panose="02010600030101010101" pitchFamily="2" charset="-122"/>
              </a:rPr>
              <a:t>试求电流 </a:t>
            </a:r>
            <a:r>
              <a:rPr lang="en-US" altLang="zh-CN" sz="2800" b="1" i="1" dirty="0">
                <a:latin typeface="Times New Roman" panose="02020603050405020304" pitchFamily="18" charset="0"/>
              </a:rPr>
              <a:t>i</a:t>
            </a:r>
            <a:r>
              <a:rPr lang="en-US" altLang="zh-CN" sz="2800" b="1" i="1" dirty="0">
                <a:latin typeface="宋体" panose="02010600030101010101" pitchFamily="2" charset="-122"/>
              </a:rPr>
              <a:t> </a:t>
            </a:r>
            <a:r>
              <a:rPr lang="zh-CN" altLang="en-US" sz="2800" b="1" dirty="0">
                <a:latin typeface="宋体" panose="02010600030101010101" pitchFamily="2" charset="-122"/>
              </a:rPr>
              <a:t>以及耦合系数</a:t>
            </a:r>
            <a:r>
              <a:rPr lang="zh-CN" altLang="en-US" b="1" dirty="0">
                <a:latin typeface="Times New Roman" panose="02020603050405020304" pitchFamily="18" charset="0"/>
              </a:rPr>
              <a:t> </a:t>
            </a:r>
            <a:r>
              <a:rPr lang="en-US" altLang="zh-CN" b="1" i="1" dirty="0">
                <a:latin typeface="Times New Roman" panose="02020603050405020304" pitchFamily="18" charset="0"/>
              </a:rPr>
              <a:t>k</a:t>
            </a: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sp>
        <p:nvSpPr>
          <p:cNvPr id="131116" name="Text Box 44"/>
          <p:cNvSpPr txBox="1"/>
          <p:nvPr/>
        </p:nvSpPr>
        <p:spPr>
          <a:xfrm>
            <a:off x="4176713" y="1376363"/>
            <a:ext cx="900112"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b="1" dirty="0">
                <a:latin typeface="Times New Roman" panose="02020603050405020304" pitchFamily="18" charset="0"/>
              </a:rPr>
              <a:t>解：</a:t>
            </a:r>
            <a:endParaRPr lang="zh-CN" altLang="en-US" b="1" dirty="0">
              <a:latin typeface="Times New Roman" panose="02020603050405020304" pitchFamily="18" charset="0"/>
            </a:endParaRPr>
          </a:p>
        </p:txBody>
      </p:sp>
      <p:graphicFrame>
        <p:nvGraphicFramePr>
          <p:cNvPr id="131117" name="Object 45"/>
          <p:cNvGraphicFramePr>
            <a:graphicFrameLocks noChangeAspect="1"/>
          </p:cNvGraphicFramePr>
          <p:nvPr/>
        </p:nvGraphicFramePr>
        <p:xfrm>
          <a:off x="4895850" y="1196975"/>
          <a:ext cx="2403475" cy="720725"/>
        </p:xfrm>
        <a:graphic>
          <a:graphicData uri="http://schemas.openxmlformats.org/presentationml/2006/ole">
            <mc:AlternateContent xmlns:mc="http://schemas.openxmlformats.org/markup-compatibility/2006">
              <mc:Choice xmlns:v="urn:schemas-microsoft-com:vml" Requires="v">
                <p:oleObj spid="_x0000_s3196" name="" r:id="rId14" imgW="965200" imgH="279400" progId="Equation.3">
                  <p:embed/>
                </p:oleObj>
              </mc:Choice>
              <mc:Fallback>
                <p:oleObj name="" r:id="rId14" imgW="965200" imgH="279400" progId="Equation.3">
                  <p:embed/>
                  <p:pic>
                    <p:nvPicPr>
                      <p:cNvPr id="0" name="图片 3195"/>
                      <p:cNvPicPr/>
                      <p:nvPr/>
                    </p:nvPicPr>
                    <p:blipFill>
                      <a:blip r:embed="rId15"/>
                      <a:stretch>
                        <a:fillRect/>
                      </a:stretch>
                    </p:blipFill>
                    <p:spPr>
                      <a:xfrm>
                        <a:off x="4895850" y="1196975"/>
                        <a:ext cx="2403475" cy="720725"/>
                      </a:xfrm>
                      <a:prstGeom prst="rect">
                        <a:avLst/>
                      </a:prstGeom>
                      <a:noFill/>
                      <a:ln w="38100">
                        <a:noFill/>
                        <a:miter/>
                      </a:ln>
                    </p:spPr>
                  </p:pic>
                </p:oleObj>
              </mc:Fallback>
            </mc:AlternateContent>
          </a:graphicData>
        </a:graphic>
      </p:graphicFrame>
      <p:graphicFrame>
        <p:nvGraphicFramePr>
          <p:cNvPr id="131118" name="Object 46"/>
          <p:cNvGraphicFramePr>
            <a:graphicFrameLocks noChangeAspect="1"/>
          </p:cNvGraphicFramePr>
          <p:nvPr/>
        </p:nvGraphicFramePr>
        <p:xfrm>
          <a:off x="3924300" y="1916113"/>
          <a:ext cx="4964113" cy="2292350"/>
        </p:xfrm>
        <a:graphic>
          <a:graphicData uri="http://schemas.openxmlformats.org/presentationml/2006/ole">
            <mc:AlternateContent xmlns:mc="http://schemas.openxmlformats.org/markup-compatibility/2006">
              <mc:Choice xmlns:v="urn:schemas-microsoft-com:vml" Requires="v">
                <p:oleObj spid="_x0000_s3194" name="" r:id="rId16" imgW="1993900" imgH="889000" progId="Equation.3">
                  <p:embed/>
                </p:oleObj>
              </mc:Choice>
              <mc:Fallback>
                <p:oleObj name="" r:id="rId16" imgW="1993900" imgH="889000" progId="Equation.3">
                  <p:embed/>
                  <p:pic>
                    <p:nvPicPr>
                      <p:cNvPr id="0" name="图片 3193"/>
                      <p:cNvPicPr/>
                      <p:nvPr/>
                    </p:nvPicPr>
                    <p:blipFill>
                      <a:blip r:embed="rId17"/>
                      <a:stretch>
                        <a:fillRect/>
                      </a:stretch>
                    </p:blipFill>
                    <p:spPr>
                      <a:xfrm>
                        <a:off x="3924300" y="1916113"/>
                        <a:ext cx="4964113" cy="2292350"/>
                      </a:xfrm>
                      <a:prstGeom prst="rect">
                        <a:avLst/>
                      </a:prstGeom>
                      <a:noFill/>
                      <a:ln w="38100">
                        <a:noFill/>
                        <a:miter/>
                      </a:ln>
                    </p:spPr>
                  </p:pic>
                </p:oleObj>
              </mc:Fallback>
            </mc:AlternateContent>
          </a:graphicData>
        </a:graphic>
      </p:graphicFrame>
      <p:grpSp>
        <p:nvGrpSpPr>
          <p:cNvPr id="131119" name="Group 47"/>
          <p:cNvGrpSpPr/>
          <p:nvPr/>
        </p:nvGrpSpPr>
        <p:grpSpPr>
          <a:xfrm>
            <a:off x="935038" y="3752850"/>
            <a:ext cx="6705600" cy="1374775"/>
            <a:chOff x="203" y="2976"/>
            <a:chExt cx="4224" cy="866"/>
          </a:xfrm>
        </p:grpSpPr>
        <p:graphicFrame>
          <p:nvGraphicFramePr>
            <p:cNvPr id="35853" name="Object 48"/>
            <p:cNvGraphicFramePr>
              <a:graphicFrameLocks noChangeAspect="1"/>
            </p:cNvGraphicFramePr>
            <p:nvPr/>
          </p:nvGraphicFramePr>
          <p:xfrm>
            <a:off x="203" y="2976"/>
            <a:ext cx="4224" cy="866"/>
          </p:xfrm>
          <a:graphic>
            <a:graphicData uri="http://schemas.openxmlformats.org/presentationml/2006/ole">
              <mc:AlternateContent xmlns:mc="http://schemas.openxmlformats.org/markup-compatibility/2006">
                <mc:Choice xmlns:v="urn:schemas-microsoft-com:vml" Requires="v">
                  <p:oleObj spid="_x0000_s3200" name="" r:id="rId18" imgW="2692400" imgH="533400" progId="Equation.3">
                    <p:embed/>
                  </p:oleObj>
                </mc:Choice>
                <mc:Fallback>
                  <p:oleObj name="" r:id="rId18" imgW="2692400" imgH="533400" progId="Equation.3">
                    <p:embed/>
                    <p:pic>
                      <p:nvPicPr>
                        <p:cNvPr id="0" name="图片 3199"/>
                        <p:cNvPicPr/>
                        <p:nvPr/>
                      </p:nvPicPr>
                      <p:blipFill>
                        <a:blip r:embed="rId19"/>
                        <a:stretch>
                          <a:fillRect/>
                        </a:stretch>
                      </p:blipFill>
                      <p:spPr>
                        <a:xfrm>
                          <a:off x="203" y="2976"/>
                          <a:ext cx="4224" cy="866"/>
                        </a:xfrm>
                        <a:prstGeom prst="rect">
                          <a:avLst/>
                        </a:prstGeom>
                        <a:noFill/>
                        <a:ln w="38100">
                          <a:noFill/>
                          <a:miter/>
                        </a:ln>
                      </p:spPr>
                    </p:pic>
                  </p:oleObj>
                </mc:Fallback>
              </mc:AlternateContent>
            </a:graphicData>
          </a:graphic>
        </p:graphicFrame>
        <p:sp>
          <p:nvSpPr>
            <p:cNvPr id="35854" name="Line 49"/>
            <p:cNvSpPr/>
            <p:nvPr/>
          </p:nvSpPr>
          <p:spPr>
            <a:xfrm>
              <a:off x="3264" y="3552"/>
              <a:ext cx="720" cy="0"/>
            </a:xfrm>
            <a:prstGeom prst="line">
              <a:avLst/>
            </a:prstGeom>
            <a:ln w="9525" cap="flat" cmpd="sng">
              <a:solidFill>
                <a:schemeClr val="tx1"/>
              </a:solidFill>
              <a:prstDash val="solid"/>
              <a:headEnd type="none" w="med" len="med"/>
              <a:tailEnd type="none" w="med" len="med"/>
            </a:ln>
          </p:spPr>
        </p:sp>
        <p:sp>
          <p:nvSpPr>
            <p:cNvPr id="35855" name="Line 50"/>
            <p:cNvSpPr/>
            <p:nvPr/>
          </p:nvSpPr>
          <p:spPr>
            <a:xfrm flipV="1">
              <a:off x="3264" y="3264"/>
              <a:ext cx="144" cy="288"/>
            </a:xfrm>
            <a:prstGeom prst="line">
              <a:avLst/>
            </a:prstGeom>
            <a:ln w="9525" cap="flat" cmpd="sng">
              <a:solidFill>
                <a:schemeClr val="tx1"/>
              </a:solidFill>
              <a:prstDash val="solid"/>
              <a:headEnd type="none" w="med" len="med"/>
              <a:tailEnd type="none" w="med" len="med"/>
            </a:ln>
          </p:spPr>
        </p:sp>
      </p:grpSp>
      <p:graphicFrame>
        <p:nvGraphicFramePr>
          <p:cNvPr id="131123" name="Object 51"/>
          <p:cNvGraphicFramePr>
            <a:graphicFrameLocks noChangeAspect="1"/>
          </p:cNvGraphicFramePr>
          <p:nvPr/>
        </p:nvGraphicFramePr>
        <p:xfrm>
          <a:off x="900113" y="5121275"/>
          <a:ext cx="5549900" cy="623888"/>
        </p:xfrm>
        <a:graphic>
          <a:graphicData uri="http://schemas.openxmlformats.org/presentationml/2006/ole">
            <mc:AlternateContent xmlns:mc="http://schemas.openxmlformats.org/markup-compatibility/2006">
              <mc:Choice xmlns:v="urn:schemas-microsoft-com:vml" Requires="v">
                <p:oleObj spid="_x0000_s3199" name="" r:id="rId20" imgW="2108200" imgH="241300" progId="Equation.3">
                  <p:embed/>
                </p:oleObj>
              </mc:Choice>
              <mc:Fallback>
                <p:oleObj name="" r:id="rId20" imgW="2108200" imgH="241300" progId="Equation.3">
                  <p:embed/>
                  <p:pic>
                    <p:nvPicPr>
                      <p:cNvPr id="0" name="图片 3198"/>
                      <p:cNvPicPr/>
                      <p:nvPr/>
                    </p:nvPicPr>
                    <p:blipFill>
                      <a:blip r:embed="rId21"/>
                      <a:stretch>
                        <a:fillRect/>
                      </a:stretch>
                    </p:blipFill>
                    <p:spPr>
                      <a:xfrm>
                        <a:off x="900113" y="5121275"/>
                        <a:ext cx="5549900" cy="623888"/>
                      </a:xfrm>
                      <a:prstGeom prst="rect">
                        <a:avLst/>
                      </a:prstGeom>
                      <a:noFill/>
                      <a:ln w="38100">
                        <a:noFill/>
                        <a:miter/>
                      </a:ln>
                    </p:spPr>
                  </p:pic>
                </p:oleObj>
              </mc:Fallback>
            </mc:AlternateContent>
          </a:graphicData>
        </a:graphic>
      </p:graphicFrame>
      <p:graphicFrame>
        <p:nvGraphicFramePr>
          <p:cNvPr id="131124" name="Object 52"/>
          <p:cNvGraphicFramePr>
            <a:graphicFrameLocks noChangeAspect="1"/>
          </p:cNvGraphicFramePr>
          <p:nvPr/>
        </p:nvGraphicFramePr>
        <p:xfrm>
          <a:off x="2303463" y="5641975"/>
          <a:ext cx="5873750" cy="1216025"/>
        </p:xfrm>
        <a:graphic>
          <a:graphicData uri="http://schemas.openxmlformats.org/presentationml/2006/ole">
            <mc:AlternateContent xmlns:mc="http://schemas.openxmlformats.org/markup-compatibility/2006">
              <mc:Choice xmlns:v="urn:schemas-microsoft-com:vml" Requires="v">
                <p:oleObj spid="_x0000_s3197" name="" r:id="rId22" imgW="2362200" imgH="469900" progId="Equation.3">
                  <p:embed/>
                </p:oleObj>
              </mc:Choice>
              <mc:Fallback>
                <p:oleObj name="" r:id="rId22" imgW="2362200" imgH="469900" progId="Equation.3">
                  <p:embed/>
                  <p:pic>
                    <p:nvPicPr>
                      <p:cNvPr id="0" name="图片 3196"/>
                      <p:cNvPicPr/>
                      <p:nvPr/>
                    </p:nvPicPr>
                    <p:blipFill>
                      <a:blip r:embed="rId23"/>
                      <a:stretch>
                        <a:fillRect/>
                      </a:stretch>
                    </p:blipFill>
                    <p:spPr>
                      <a:xfrm>
                        <a:off x="2303463" y="5641975"/>
                        <a:ext cx="5873750" cy="1216025"/>
                      </a:xfrm>
                      <a:prstGeom prst="rect">
                        <a:avLst/>
                      </a:prstGeom>
                      <a:noFill/>
                      <a:ln w="38100">
                        <a:noFill/>
                        <a:miter/>
                      </a:ln>
                    </p:spPr>
                  </p:pic>
                </p:oleObj>
              </mc:Fallback>
            </mc:AlternateContent>
          </a:graphicData>
        </a:graphic>
      </p:graphicFrame>
      <p:sp>
        <p:nvSpPr>
          <p:cNvPr id="131125" name="Rectangle 53"/>
          <p:cNvSpPr/>
          <p:nvPr/>
        </p:nvSpPr>
        <p:spPr>
          <a:xfrm>
            <a:off x="179388" y="5870575"/>
            <a:ext cx="23622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b="1" dirty="0">
                <a:latin typeface="Times New Roman" panose="02020603050405020304" pitchFamily="18" charset="0"/>
              </a:rPr>
              <a:t>耦合系数：</a:t>
            </a:r>
            <a:endParaRPr lang="zh-CN" altLang="en-US"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1077"/>
                                        </p:tgtEl>
                                        <p:attrNameLst>
                                          <p:attrName>style.visibility</p:attrName>
                                        </p:attrNameLst>
                                      </p:cBhvr>
                                      <p:to>
                                        <p:strVal val="visible"/>
                                      </p:to>
                                    </p:set>
                                    <p:anim calcmode="lin" valueType="num">
                                      <p:cBhvr additive="base">
                                        <p:cTn id="7" dur="500" fill="hold"/>
                                        <p:tgtEl>
                                          <p:spTgt spid="131077"/>
                                        </p:tgtEl>
                                        <p:attrNameLst>
                                          <p:attrName>ppt_x</p:attrName>
                                        </p:attrNameLst>
                                      </p:cBhvr>
                                      <p:tavLst>
                                        <p:tav tm="0">
                                          <p:val>
                                            <p:strVal val="0-#ppt_w/2"/>
                                          </p:val>
                                        </p:tav>
                                        <p:tav tm="100000">
                                          <p:val>
                                            <p:strVal val="#ppt_x"/>
                                          </p:val>
                                        </p:tav>
                                      </p:tavLst>
                                    </p:anim>
                                    <p:anim calcmode="lin" valueType="num">
                                      <p:cBhvr additive="base">
                                        <p:cTn id="8" dur="500" fill="hold"/>
                                        <p:tgtEl>
                                          <p:spTgt spid="1310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iterate type="lt">
                                    <p:tmPct val="100000"/>
                                  </p:iterate>
                                  <p:childTnLst>
                                    <p:set>
                                      <p:cBhvr>
                                        <p:cTn id="12" dur="1" fill="hold">
                                          <p:stCondLst>
                                            <p:cond delay="0"/>
                                          </p:stCondLst>
                                        </p:cTn>
                                        <p:tgtEl>
                                          <p:spTgt spid="131116">
                                            <p:txEl>
                                              <p:charRg st="0" end="3"/>
                                            </p:txEl>
                                          </p:spTgt>
                                        </p:tgtEl>
                                        <p:attrNameLst>
                                          <p:attrName>style.visibility</p:attrName>
                                        </p:attrNameLst>
                                      </p:cBhvr>
                                      <p:to>
                                        <p:strVal val="visible"/>
                                      </p:to>
                                    </p:set>
                                    <p:animEffect transition="in" filter="wipe(up)">
                                      <p:cBhvr>
                                        <p:cTn id="13" dur="75"/>
                                        <p:tgtEl>
                                          <p:spTgt spid="131116">
                                            <p:txEl>
                                              <p:charRg st="0"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nodeType="clickEffect">
                                  <p:stCondLst>
                                    <p:cond delay="0"/>
                                  </p:stCondLst>
                                  <p:childTnLst>
                                    <p:set>
                                      <p:cBhvr>
                                        <p:cTn id="17" dur="1" fill="hold">
                                          <p:stCondLst>
                                            <p:cond delay="0"/>
                                          </p:stCondLst>
                                        </p:cTn>
                                        <p:tgtEl>
                                          <p:spTgt spid="131117"/>
                                        </p:tgtEl>
                                        <p:attrNameLst>
                                          <p:attrName>style.visibility</p:attrName>
                                        </p:attrNameLst>
                                      </p:cBhvr>
                                      <p:to>
                                        <p:strVal val="visible"/>
                                      </p:to>
                                    </p:set>
                                    <p:animEffect transition="in" filter="blinds(vertical)">
                                      <p:cBhvr>
                                        <p:cTn id="18" dur="500"/>
                                        <p:tgtEl>
                                          <p:spTgt spid="13111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5" fill="hold" nodeType="clickEffect">
                                  <p:stCondLst>
                                    <p:cond delay="0"/>
                                  </p:stCondLst>
                                  <p:childTnLst>
                                    <p:set>
                                      <p:cBhvr>
                                        <p:cTn id="22" dur="1" fill="hold">
                                          <p:stCondLst>
                                            <p:cond delay="0"/>
                                          </p:stCondLst>
                                        </p:cTn>
                                        <p:tgtEl>
                                          <p:spTgt spid="131118"/>
                                        </p:tgtEl>
                                        <p:attrNameLst>
                                          <p:attrName>style.visibility</p:attrName>
                                        </p:attrNameLst>
                                      </p:cBhvr>
                                      <p:to>
                                        <p:strVal val="visible"/>
                                      </p:to>
                                    </p:set>
                                    <p:animEffect transition="in" filter="blinds(vertical)">
                                      <p:cBhvr>
                                        <p:cTn id="23" dur="500"/>
                                        <p:tgtEl>
                                          <p:spTgt spid="13111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131119"/>
                                        </p:tgtEl>
                                        <p:attrNameLst>
                                          <p:attrName>style.visibility</p:attrName>
                                        </p:attrNameLst>
                                      </p:cBhvr>
                                      <p:to>
                                        <p:strVal val="visible"/>
                                      </p:to>
                                    </p:set>
                                    <p:anim calcmode="lin" valueType="num">
                                      <p:cBhvr additive="base">
                                        <p:cTn id="28" dur="500" fill="hold"/>
                                        <p:tgtEl>
                                          <p:spTgt spid="131119"/>
                                        </p:tgtEl>
                                        <p:attrNameLst>
                                          <p:attrName>ppt_x</p:attrName>
                                        </p:attrNameLst>
                                      </p:cBhvr>
                                      <p:tavLst>
                                        <p:tav tm="0">
                                          <p:val>
                                            <p:strVal val="0-#ppt_w/2"/>
                                          </p:val>
                                        </p:tav>
                                        <p:tav tm="100000">
                                          <p:val>
                                            <p:strVal val="#ppt_x"/>
                                          </p:val>
                                        </p:tav>
                                      </p:tavLst>
                                    </p:anim>
                                    <p:anim calcmode="lin" valueType="num">
                                      <p:cBhvr additive="base">
                                        <p:cTn id="29" dur="500" fill="hold"/>
                                        <p:tgtEl>
                                          <p:spTgt spid="131119"/>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5" fill="hold" nodeType="clickEffect">
                                  <p:stCondLst>
                                    <p:cond delay="0"/>
                                  </p:stCondLst>
                                  <p:childTnLst>
                                    <p:set>
                                      <p:cBhvr>
                                        <p:cTn id="33" dur="1" fill="hold">
                                          <p:stCondLst>
                                            <p:cond delay="0"/>
                                          </p:stCondLst>
                                        </p:cTn>
                                        <p:tgtEl>
                                          <p:spTgt spid="131123"/>
                                        </p:tgtEl>
                                        <p:attrNameLst>
                                          <p:attrName>style.visibility</p:attrName>
                                        </p:attrNameLst>
                                      </p:cBhvr>
                                      <p:to>
                                        <p:strVal val="visible"/>
                                      </p:to>
                                    </p:set>
                                    <p:animEffect transition="in" filter="blinds(vertical)">
                                      <p:cBhvr>
                                        <p:cTn id="34" dur="500"/>
                                        <p:tgtEl>
                                          <p:spTgt spid="13112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iterate type="lt">
                                    <p:tmPct val="100000"/>
                                  </p:iterate>
                                  <p:childTnLst>
                                    <p:set>
                                      <p:cBhvr>
                                        <p:cTn id="38" dur="1" fill="hold">
                                          <p:stCondLst>
                                            <p:cond delay="0"/>
                                          </p:stCondLst>
                                        </p:cTn>
                                        <p:tgtEl>
                                          <p:spTgt spid="131125">
                                            <p:txEl>
                                              <p:charRg st="0" end="6"/>
                                            </p:txEl>
                                          </p:spTgt>
                                        </p:tgtEl>
                                        <p:attrNameLst>
                                          <p:attrName>style.visibility</p:attrName>
                                        </p:attrNameLst>
                                      </p:cBhvr>
                                      <p:to>
                                        <p:strVal val="visible"/>
                                      </p:to>
                                    </p:set>
                                    <p:animEffect transition="in" filter="wipe(up)">
                                      <p:cBhvr>
                                        <p:cTn id="39" dur="75"/>
                                        <p:tgtEl>
                                          <p:spTgt spid="131125">
                                            <p:txEl>
                                              <p:charRg st="0"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5" fill="hold" nodeType="clickEffect">
                                  <p:stCondLst>
                                    <p:cond delay="0"/>
                                  </p:stCondLst>
                                  <p:childTnLst>
                                    <p:set>
                                      <p:cBhvr>
                                        <p:cTn id="43" dur="1" fill="hold">
                                          <p:stCondLst>
                                            <p:cond delay="0"/>
                                          </p:stCondLst>
                                        </p:cTn>
                                        <p:tgtEl>
                                          <p:spTgt spid="131124"/>
                                        </p:tgtEl>
                                        <p:attrNameLst>
                                          <p:attrName>style.visibility</p:attrName>
                                        </p:attrNameLst>
                                      </p:cBhvr>
                                      <p:to>
                                        <p:strVal val="visible"/>
                                      </p:to>
                                    </p:set>
                                    <p:animEffect transition="in" filter="blinds(vertical)">
                                      <p:cBhvr>
                                        <p:cTn id="44" dur="500"/>
                                        <p:tgtEl>
                                          <p:spTgt spid="131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16" grpId="0" build="p"/>
      <p:bldP spid="13112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399FF"/>
        </a:solidFill>
        <a:effectLst/>
      </p:bgPr>
    </p:bg>
    <p:spTree>
      <p:nvGrpSpPr>
        <p:cNvPr id="1" name=""/>
        <p:cNvGrpSpPr/>
        <p:nvPr/>
      </p:nvGrpSpPr>
      <p:grpSpPr/>
      <p:sp>
        <p:nvSpPr>
          <p:cNvPr id="36866" name="Text Box 2"/>
          <p:cNvSpPr txBox="1"/>
          <p:nvPr/>
        </p:nvSpPr>
        <p:spPr>
          <a:xfrm>
            <a:off x="0" y="0"/>
            <a:ext cx="8459788" cy="94615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latin typeface="宋体" panose="02010600030101010101" pitchFamily="2" charset="-122"/>
              </a:rPr>
              <a:t>例</a:t>
            </a:r>
            <a:r>
              <a:rPr lang="en-US" altLang="zh-CN" sz="2800" b="1" dirty="0">
                <a:latin typeface="宋体" panose="02010600030101010101" pitchFamily="2" charset="-122"/>
              </a:rPr>
              <a:t>1</a:t>
            </a:r>
            <a:r>
              <a:rPr lang="zh-CN" altLang="en-US" sz="2800" b="1" dirty="0">
                <a:latin typeface="宋体" panose="02010600030101010101" pitchFamily="2" charset="-122"/>
              </a:rPr>
              <a:t>、电路如图所示，已知</a:t>
            </a:r>
            <a:r>
              <a:rPr lang="en-US" altLang="zh-CN" sz="2800" b="1" i="1" dirty="0">
                <a:latin typeface="宋体" panose="02010600030101010101" pitchFamily="2" charset="-122"/>
              </a:rPr>
              <a:t>L</a:t>
            </a:r>
            <a:r>
              <a:rPr lang="en-US" altLang="zh-CN" sz="2800" b="1" baseline="-25000" dirty="0">
                <a:latin typeface="宋体" panose="02010600030101010101" pitchFamily="2" charset="-122"/>
              </a:rPr>
              <a:t>1</a:t>
            </a:r>
            <a:r>
              <a:rPr lang="en-US" altLang="zh-CN" sz="2800" b="1" dirty="0">
                <a:latin typeface="宋体" panose="02010600030101010101" pitchFamily="2" charset="-122"/>
              </a:rPr>
              <a:t>=1</a:t>
            </a:r>
            <a:r>
              <a:rPr lang="en-US" altLang="zh-CN" sz="2800" b="1" i="1" dirty="0">
                <a:latin typeface="宋体" panose="02010600030101010101" pitchFamily="2" charset="-122"/>
              </a:rPr>
              <a:t>H</a:t>
            </a:r>
            <a:r>
              <a:rPr lang="zh-CN" altLang="en-US" sz="2800" b="1" dirty="0">
                <a:latin typeface="宋体" panose="02010600030101010101" pitchFamily="2" charset="-122"/>
              </a:rPr>
              <a:t>、</a:t>
            </a:r>
            <a:r>
              <a:rPr lang="en-US" altLang="zh-CN" sz="2800" b="1" dirty="0">
                <a:latin typeface="宋体" panose="02010600030101010101" pitchFamily="2" charset="-122"/>
              </a:rPr>
              <a:t>L</a:t>
            </a:r>
            <a:r>
              <a:rPr lang="en-US" altLang="zh-CN" sz="2800" b="1" baseline="-25000" dirty="0">
                <a:latin typeface="宋体" panose="02010600030101010101" pitchFamily="2" charset="-122"/>
              </a:rPr>
              <a:t>2</a:t>
            </a:r>
            <a:r>
              <a:rPr lang="en-US" altLang="zh-CN" sz="2800" b="1" dirty="0">
                <a:latin typeface="宋体" panose="02010600030101010101" pitchFamily="2" charset="-122"/>
              </a:rPr>
              <a:t>=2</a:t>
            </a:r>
            <a:r>
              <a:rPr lang="en-US" altLang="zh-CN" sz="2800" b="1" i="1" dirty="0">
                <a:latin typeface="宋体" panose="02010600030101010101" pitchFamily="2" charset="-122"/>
              </a:rPr>
              <a:t>H</a:t>
            </a:r>
            <a:r>
              <a:rPr lang="zh-CN" altLang="en-US" sz="2800" b="1" dirty="0">
                <a:latin typeface="宋体" panose="02010600030101010101" pitchFamily="2" charset="-122"/>
              </a:rPr>
              <a:t>、</a:t>
            </a:r>
            <a:r>
              <a:rPr lang="en-US" altLang="zh-CN" sz="2800" b="1" dirty="0">
                <a:latin typeface="宋体" panose="02010600030101010101" pitchFamily="2" charset="-122"/>
              </a:rPr>
              <a:t>M=0.5</a:t>
            </a:r>
            <a:r>
              <a:rPr lang="en-US" altLang="zh-CN" sz="2800" b="1" i="1" dirty="0">
                <a:latin typeface="宋体" panose="02010600030101010101" pitchFamily="2" charset="-122"/>
              </a:rPr>
              <a:t>H</a:t>
            </a:r>
            <a:r>
              <a:rPr lang="zh-CN" altLang="en-US" sz="2800" b="1" dirty="0">
                <a:latin typeface="宋体" panose="02010600030101010101" pitchFamily="2" charset="-122"/>
              </a:rPr>
              <a:t>、</a:t>
            </a:r>
            <a:r>
              <a:rPr lang="en-US" altLang="zh-CN" sz="2800" b="1" i="1" dirty="0">
                <a:latin typeface="宋体" panose="02010600030101010101" pitchFamily="2" charset="-122"/>
              </a:rPr>
              <a:t>R</a:t>
            </a:r>
            <a:r>
              <a:rPr lang="en-US" altLang="zh-CN" sz="2800" b="1" baseline="-25000" dirty="0">
                <a:latin typeface="宋体" panose="02010600030101010101" pitchFamily="2" charset="-122"/>
              </a:rPr>
              <a:t>1</a:t>
            </a:r>
            <a:r>
              <a:rPr lang="en-US" altLang="zh-CN" sz="2800" b="1" dirty="0">
                <a:latin typeface="宋体" panose="02010600030101010101" pitchFamily="2" charset="-122"/>
              </a:rPr>
              <a:t>=</a:t>
            </a:r>
            <a:r>
              <a:rPr lang="en-US" altLang="zh-CN" sz="2800" b="1" i="1" dirty="0">
                <a:latin typeface="宋体" panose="02010600030101010101" pitchFamily="2" charset="-122"/>
              </a:rPr>
              <a:t>R</a:t>
            </a:r>
            <a:r>
              <a:rPr lang="en-US" altLang="zh-CN" sz="2800" b="1" baseline="-25000" dirty="0">
                <a:latin typeface="宋体" panose="02010600030101010101" pitchFamily="2" charset="-122"/>
              </a:rPr>
              <a:t>2</a:t>
            </a:r>
            <a:r>
              <a:rPr lang="en-US" altLang="zh-CN" sz="2800" b="1" dirty="0">
                <a:latin typeface="宋体" panose="02010600030101010101" pitchFamily="2" charset="-122"/>
              </a:rPr>
              <a:t>=1</a:t>
            </a:r>
            <a:r>
              <a:rPr lang="en-US" altLang="zh-CN" sz="2800" b="1" i="1" dirty="0">
                <a:latin typeface="宋体" panose="02010600030101010101" pitchFamily="2" charset="-122"/>
              </a:rPr>
              <a:t>k</a:t>
            </a:r>
            <a:r>
              <a:rPr lang="en-US" altLang="zh-CN" sz="2800" b="1" dirty="0">
                <a:latin typeface="宋体" panose="02010600030101010101" pitchFamily="2" charset="-122"/>
                <a:sym typeface="Symbol" panose="05050102010706020507" pitchFamily="18" charset="2"/>
              </a:rPr>
              <a:t></a:t>
            </a:r>
            <a:r>
              <a:rPr lang="zh-CN" altLang="en-US" sz="2800" b="1" dirty="0">
                <a:latin typeface="宋体" panose="02010600030101010101" pitchFamily="2" charset="-122"/>
                <a:sym typeface="Symbol" panose="05050102010706020507" pitchFamily="18" charset="2"/>
              </a:rPr>
              <a:t>，</a:t>
            </a:r>
            <a:r>
              <a:rPr lang="zh-CN" altLang="en-US" sz="2800" b="1" dirty="0">
                <a:sym typeface="Symbol" panose="05050102010706020507" pitchFamily="18" charset="2"/>
              </a:rPr>
              <a:t>正弦电压</a:t>
            </a:r>
            <a:endParaRPr lang="zh-CN" altLang="en-US" sz="2800" b="1" dirty="0">
              <a:sym typeface="Symbol" panose="05050102010706020507" pitchFamily="18" charset="2"/>
            </a:endParaRPr>
          </a:p>
        </p:txBody>
      </p:sp>
      <p:grpSp>
        <p:nvGrpSpPr>
          <p:cNvPr id="36867" name="Group 3"/>
          <p:cNvGrpSpPr/>
          <p:nvPr/>
        </p:nvGrpSpPr>
        <p:grpSpPr>
          <a:xfrm>
            <a:off x="0" y="1376363"/>
            <a:ext cx="3581400" cy="2133600"/>
            <a:chOff x="2736" y="1488"/>
            <a:chExt cx="2544" cy="1344"/>
          </a:xfrm>
        </p:grpSpPr>
        <p:sp>
          <p:nvSpPr>
            <p:cNvPr id="36875" name="Line 4"/>
            <p:cNvSpPr/>
            <p:nvPr/>
          </p:nvSpPr>
          <p:spPr>
            <a:xfrm>
              <a:off x="3552" y="1888"/>
              <a:ext cx="384" cy="0"/>
            </a:xfrm>
            <a:prstGeom prst="line">
              <a:avLst/>
            </a:prstGeom>
            <a:ln w="28575" cap="flat" cmpd="sng">
              <a:solidFill>
                <a:schemeClr val="tx1"/>
              </a:solidFill>
              <a:prstDash val="solid"/>
              <a:headEnd type="none" w="med" len="med"/>
              <a:tailEnd type="none" w="med" len="med"/>
            </a:ln>
          </p:spPr>
        </p:sp>
        <p:graphicFrame>
          <p:nvGraphicFramePr>
            <p:cNvPr id="36876" name="Object 5"/>
            <p:cNvGraphicFramePr>
              <a:graphicFrameLocks noChangeAspect="1"/>
            </p:cNvGraphicFramePr>
            <p:nvPr/>
          </p:nvGraphicFramePr>
          <p:xfrm>
            <a:off x="3792" y="2352"/>
            <a:ext cx="225" cy="321"/>
          </p:xfrm>
          <a:graphic>
            <a:graphicData uri="http://schemas.openxmlformats.org/presentationml/2006/ole">
              <mc:AlternateContent xmlns:mc="http://schemas.openxmlformats.org/markup-compatibility/2006">
                <mc:Choice xmlns:v="urn:schemas-microsoft-com:vml" Requires="v">
                  <p:oleObj spid="_x0000_s3195" name="" r:id="rId1" imgW="101600" imgH="177800" progId="Equation.3">
                    <p:embed/>
                  </p:oleObj>
                </mc:Choice>
                <mc:Fallback>
                  <p:oleObj name="" r:id="rId1" imgW="101600" imgH="177800" progId="Equation.3">
                    <p:embed/>
                    <p:pic>
                      <p:nvPicPr>
                        <p:cNvPr id="0" name="图片 3194"/>
                        <p:cNvPicPr/>
                        <p:nvPr/>
                      </p:nvPicPr>
                      <p:blipFill>
                        <a:blip r:embed="rId2"/>
                        <a:stretch>
                          <a:fillRect/>
                        </a:stretch>
                      </p:blipFill>
                      <p:spPr>
                        <a:xfrm>
                          <a:off x="3792" y="2352"/>
                          <a:ext cx="225" cy="321"/>
                        </a:xfrm>
                        <a:prstGeom prst="rect">
                          <a:avLst/>
                        </a:prstGeom>
                        <a:noFill/>
                        <a:ln w="38100">
                          <a:noFill/>
                          <a:miter/>
                        </a:ln>
                      </p:spPr>
                    </p:pic>
                  </p:oleObj>
                </mc:Fallback>
              </mc:AlternateContent>
            </a:graphicData>
          </a:graphic>
        </p:graphicFrame>
        <p:graphicFrame>
          <p:nvGraphicFramePr>
            <p:cNvPr id="36877" name="Object 6"/>
            <p:cNvGraphicFramePr>
              <a:graphicFrameLocks noChangeAspect="1"/>
            </p:cNvGraphicFramePr>
            <p:nvPr/>
          </p:nvGraphicFramePr>
          <p:xfrm>
            <a:off x="3936" y="1888"/>
            <a:ext cx="288" cy="336"/>
          </p:xfrm>
          <a:graphic>
            <a:graphicData uri="http://schemas.openxmlformats.org/presentationml/2006/ole">
              <mc:AlternateContent xmlns:mc="http://schemas.openxmlformats.org/markup-compatibility/2006">
                <mc:Choice xmlns:v="urn:schemas-microsoft-com:vml" Requires="v">
                  <p:oleObj spid="_x0000_s3198" name="" r:id="rId3" imgW="165100" imgH="215900" progId="Equation.3">
                    <p:embed/>
                  </p:oleObj>
                </mc:Choice>
                <mc:Fallback>
                  <p:oleObj name="" r:id="rId3" imgW="165100" imgH="215900" progId="Equation.3">
                    <p:embed/>
                    <p:pic>
                      <p:nvPicPr>
                        <p:cNvPr id="0" name="图片 3197"/>
                        <p:cNvPicPr/>
                        <p:nvPr/>
                      </p:nvPicPr>
                      <p:blipFill>
                        <a:blip r:embed="rId4"/>
                        <a:stretch>
                          <a:fillRect/>
                        </a:stretch>
                      </p:blipFill>
                      <p:spPr>
                        <a:xfrm>
                          <a:off x="3936" y="1888"/>
                          <a:ext cx="288" cy="336"/>
                        </a:xfrm>
                        <a:prstGeom prst="rect">
                          <a:avLst/>
                        </a:prstGeom>
                        <a:noFill/>
                        <a:ln w="38100">
                          <a:noFill/>
                          <a:miter/>
                        </a:ln>
                      </p:spPr>
                    </p:pic>
                  </p:oleObj>
                </mc:Fallback>
              </mc:AlternateContent>
            </a:graphicData>
          </a:graphic>
        </p:graphicFrame>
        <p:sp>
          <p:nvSpPr>
            <p:cNvPr id="36878" name="Text Box 7"/>
            <p:cNvSpPr txBox="1"/>
            <p:nvPr/>
          </p:nvSpPr>
          <p:spPr>
            <a:xfrm>
              <a:off x="2736" y="1872"/>
              <a:ext cx="240"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b="1" dirty="0">
                  <a:latin typeface="Times New Roman" panose="02020603050405020304" pitchFamily="18" charset="0"/>
                </a:rPr>
                <a:t>+</a:t>
              </a:r>
              <a:endParaRPr lang="en-US" altLang="zh-CN" sz="2800" b="1" dirty="0">
                <a:latin typeface="Times New Roman" panose="02020603050405020304" pitchFamily="18" charset="0"/>
              </a:endParaRPr>
            </a:p>
          </p:txBody>
        </p:sp>
        <p:grpSp>
          <p:nvGrpSpPr>
            <p:cNvPr id="36879" name="Group 8"/>
            <p:cNvGrpSpPr/>
            <p:nvPr/>
          </p:nvGrpSpPr>
          <p:grpSpPr>
            <a:xfrm rot="5400000" flipH="1" flipV="1">
              <a:off x="4070" y="1685"/>
              <a:ext cx="47" cy="356"/>
              <a:chOff x="4368" y="1382"/>
              <a:chExt cx="86" cy="442"/>
            </a:xfrm>
          </p:grpSpPr>
          <p:sp>
            <p:nvSpPr>
              <p:cNvPr id="36906" name="Freeform 9"/>
              <p:cNvSpPr/>
              <p:nvPr/>
            </p:nvSpPr>
            <p:spPr>
              <a:xfrm>
                <a:off x="4368" y="1382"/>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36907" name="Freeform 10"/>
              <p:cNvSpPr/>
              <p:nvPr/>
            </p:nvSpPr>
            <p:spPr>
              <a:xfrm>
                <a:off x="4368" y="1526"/>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36908" name="Freeform 11"/>
              <p:cNvSpPr/>
              <p:nvPr/>
            </p:nvSpPr>
            <p:spPr>
              <a:xfrm>
                <a:off x="4368" y="1670"/>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grpSp>
        <p:sp>
          <p:nvSpPr>
            <p:cNvPr id="36880" name="Line 12"/>
            <p:cNvSpPr/>
            <p:nvPr/>
          </p:nvSpPr>
          <p:spPr>
            <a:xfrm rot="-5400000">
              <a:off x="4405" y="1754"/>
              <a:ext cx="0" cy="267"/>
            </a:xfrm>
            <a:prstGeom prst="line">
              <a:avLst/>
            </a:prstGeom>
            <a:ln w="28575" cap="flat" cmpd="sng">
              <a:solidFill>
                <a:srgbClr val="000000"/>
              </a:solidFill>
              <a:prstDash val="solid"/>
              <a:headEnd type="none" w="med" len="med"/>
              <a:tailEnd type="none" w="med" len="med"/>
            </a:ln>
          </p:spPr>
        </p:sp>
        <p:graphicFrame>
          <p:nvGraphicFramePr>
            <p:cNvPr id="36881" name="Object 13"/>
            <p:cNvGraphicFramePr>
              <a:graphicFrameLocks noChangeAspect="1"/>
            </p:cNvGraphicFramePr>
            <p:nvPr/>
          </p:nvGraphicFramePr>
          <p:xfrm>
            <a:off x="4608" y="1888"/>
            <a:ext cx="307" cy="343"/>
          </p:xfrm>
          <a:graphic>
            <a:graphicData uri="http://schemas.openxmlformats.org/presentationml/2006/ole">
              <mc:AlternateContent xmlns:mc="http://schemas.openxmlformats.org/markup-compatibility/2006">
                <mc:Choice xmlns:v="urn:schemas-microsoft-com:vml" Requires="v">
                  <p:oleObj spid="_x0000_s3203" name="" r:id="rId5" imgW="177800" imgH="215900" progId="Equation.3">
                    <p:embed/>
                  </p:oleObj>
                </mc:Choice>
                <mc:Fallback>
                  <p:oleObj name="" r:id="rId5" imgW="177800" imgH="215900" progId="Equation.3">
                    <p:embed/>
                    <p:pic>
                      <p:nvPicPr>
                        <p:cNvPr id="0" name="图片 3202"/>
                        <p:cNvPicPr/>
                        <p:nvPr/>
                      </p:nvPicPr>
                      <p:blipFill>
                        <a:blip r:embed="rId6"/>
                        <a:stretch>
                          <a:fillRect/>
                        </a:stretch>
                      </p:blipFill>
                      <p:spPr>
                        <a:xfrm>
                          <a:off x="4608" y="1888"/>
                          <a:ext cx="307" cy="343"/>
                        </a:xfrm>
                        <a:prstGeom prst="rect">
                          <a:avLst/>
                        </a:prstGeom>
                        <a:noFill/>
                        <a:ln w="38100">
                          <a:noFill/>
                          <a:miter/>
                        </a:ln>
                      </p:spPr>
                    </p:pic>
                  </p:oleObj>
                </mc:Fallback>
              </mc:AlternateContent>
            </a:graphicData>
          </a:graphic>
        </p:graphicFrame>
        <p:graphicFrame>
          <p:nvGraphicFramePr>
            <p:cNvPr id="36882" name="Object 14"/>
            <p:cNvGraphicFramePr>
              <a:graphicFrameLocks noChangeAspect="1"/>
            </p:cNvGraphicFramePr>
            <p:nvPr/>
          </p:nvGraphicFramePr>
          <p:xfrm>
            <a:off x="4272" y="1488"/>
            <a:ext cx="330" cy="208"/>
          </p:xfrm>
          <a:graphic>
            <a:graphicData uri="http://schemas.openxmlformats.org/presentationml/2006/ole">
              <mc:AlternateContent xmlns:mc="http://schemas.openxmlformats.org/markup-compatibility/2006">
                <mc:Choice xmlns:v="urn:schemas-microsoft-com:vml" Requires="v">
                  <p:oleObj spid="_x0000_s3202" name="" r:id="rId7" imgW="203200" imgH="165100" progId="Equation.3">
                    <p:embed/>
                  </p:oleObj>
                </mc:Choice>
                <mc:Fallback>
                  <p:oleObj name="" r:id="rId7" imgW="203200" imgH="165100" progId="Equation.3">
                    <p:embed/>
                    <p:pic>
                      <p:nvPicPr>
                        <p:cNvPr id="0" name="图片 3201"/>
                        <p:cNvPicPr/>
                        <p:nvPr/>
                      </p:nvPicPr>
                      <p:blipFill>
                        <a:blip r:embed="rId8"/>
                        <a:stretch>
                          <a:fillRect/>
                        </a:stretch>
                      </p:blipFill>
                      <p:spPr>
                        <a:xfrm>
                          <a:off x="4272" y="1488"/>
                          <a:ext cx="330" cy="208"/>
                        </a:xfrm>
                        <a:prstGeom prst="rect">
                          <a:avLst/>
                        </a:prstGeom>
                        <a:noFill/>
                        <a:ln w="38100">
                          <a:noFill/>
                          <a:miter/>
                        </a:ln>
                      </p:spPr>
                    </p:pic>
                  </p:oleObj>
                </mc:Fallback>
              </mc:AlternateContent>
            </a:graphicData>
          </a:graphic>
        </p:graphicFrame>
        <p:graphicFrame>
          <p:nvGraphicFramePr>
            <p:cNvPr id="36883" name="Object 15"/>
            <p:cNvGraphicFramePr>
              <a:graphicFrameLocks noChangeAspect="1"/>
            </p:cNvGraphicFramePr>
            <p:nvPr/>
          </p:nvGraphicFramePr>
          <p:xfrm>
            <a:off x="3832" y="1720"/>
            <a:ext cx="152" cy="168"/>
          </p:xfrm>
          <a:graphic>
            <a:graphicData uri="http://schemas.openxmlformats.org/presentationml/2006/ole">
              <mc:AlternateContent xmlns:mc="http://schemas.openxmlformats.org/markup-compatibility/2006">
                <mc:Choice xmlns:v="urn:schemas-microsoft-com:vml" Requires="v">
                  <p:oleObj spid="_x0000_s3205" name="" r:id="rId9" imgW="114300" imgH="114300" progId="Equation.3">
                    <p:embed/>
                  </p:oleObj>
                </mc:Choice>
                <mc:Fallback>
                  <p:oleObj name="" r:id="rId9" imgW="114300" imgH="114300" progId="Equation.3">
                    <p:embed/>
                    <p:pic>
                      <p:nvPicPr>
                        <p:cNvPr id="0" name="图片 3204"/>
                        <p:cNvPicPr/>
                        <p:nvPr/>
                      </p:nvPicPr>
                      <p:blipFill>
                        <a:blip r:embed="rId10"/>
                        <a:stretch>
                          <a:fillRect/>
                        </a:stretch>
                      </p:blipFill>
                      <p:spPr>
                        <a:xfrm>
                          <a:off x="3832" y="1720"/>
                          <a:ext cx="152" cy="168"/>
                        </a:xfrm>
                        <a:prstGeom prst="rect">
                          <a:avLst/>
                        </a:prstGeom>
                        <a:noFill/>
                        <a:ln w="38100">
                          <a:noFill/>
                          <a:miter/>
                        </a:ln>
                      </p:spPr>
                    </p:pic>
                  </p:oleObj>
                </mc:Fallback>
              </mc:AlternateContent>
            </a:graphicData>
          </a:graphic>
        </p:graphicFrame>
        <p:graphicFrame>
          <p:nvGraphicFramePr>
            <p:cNvPr id="36884" name="Object 16"/>
            <p:cNvGraphicFramePr>
              <a:graphicFrameLocks noChangeAspect="1"/>
            </p:cNvGraphicFramePr>
            <p:nvPr/>
          </p:nvGraphicFramePr>
          <p:xfrm>
            <a:off x="4800" y="1728"/>
            <a:ext cx="152" cy="168"/>
          </p:xfrm>
          <a:graphic>
            <a:graphicData uri="http://schemas.openxmlformats.org/presentationml/2006/ole">
              <mc:AlternateContent xmlns:mc="http://schemas.openxmlformats.org/markup-compatibility/2006">
                <mc:Choice xmlns:v="urn:schemas-microsoft-com:vml" Requires="v">
                  <p:oleObj spid="_x0000_s3204" name="" r:id="rId11" imgW="114300" imgH="114300" progId="Equation.3">
                    <p:embed/>
                  </p:oleObj>
                </mc:Choice>
                <mc:Fallback>
                  <p:oleObj name="" r:id="rId11" imgW="114300" imgH="114300" progId="Equation.3">
                    <p:embed/>
                    <p:pic>
                      <p:nvPicPr>
                        <p:cNvPr id="0" name="图片 3203"/>
                        <p:cNvPicPr/>
                        <p:nvPr/>
                      </p:nvPicPr>
                      <p:blipFill>
                        <a:blip r:embed="rId10"/>
                        <a:stretch>
                          <a:fillRect/>
                        </a:stretch>
                      </p:blipFill>
                      <p:spPr>
                        <a:xfrm>
                          <a:off x="4800" y="1728"/>
                          <a:ext cx="152" cy="168"/>
                        </a:xfrm>
                        <a:prstGeom prst="rect">
                          <a:avLst/>
                        </a:prstGeom>
                        <a:noFill/>
                        <a:ln w="38100">
                          <a:noFill/>
                          <a:miter/>
                        </a:ln>
                      </p:spPr>
                    </p:pic>
                  </p:oleObj>
                </mc:Fallback>
              </mc:AlternateContent>
            </a:graphicData>
          </a:graphic>
        </p:graphicFrame>
        <p:sp>
          <p:nvSpPr>
            <p:cNvPr id="36885" name="Line 17"/>
            <p:cNvSpPr/>
            <p:nvPr/>
          </p:nvSpPr>
          <p:spPr>
            <a:xfrm rot="-2633039">
              <a:off x="4560" y="1632"/>
              <a:ext cx="55" cy="144"/>
            </a:xfrm>
            <a:prstGeom prst="line">
              <a:avLst/>
            </a:prstGeom>
            <a:ln w="28575" cap="flat" cmpd="sng">
              <a:solidFill>
                <a:srgbClr val="000000"/>
              </a:solidFill>
              <a:prstDash val="solid"/>
              <a:headEnd type="none" w="med" len="med"/>
              <a:tailEnd type="triangle" w="med" len="med"/>
            </a:ln>
          </p:spPr>
        </p:sp>
        <p:sp>
          <p:nvSpPr>
            <p:cNvPr id="36886" name="Line 18"/>
            <p:cNvSpPr/>
            <p:nvPr/>
          </p:nvSpPr>
          <p:spPr>
            <a:xfrm rot="-5959723" flipH="1" flipV="1">
              <a:off x="4172" y="1635"/>
              <a:ext cx="55" cy="144"/>
            </a:xfrm>
            <a:prstGeom prst="line">
              <a:avLst/>
            </a:prstGeom>
            <a:ln w="28575" cap="flat" cmpd="sng">
              <a:solidFill>
                <a:srgbClr val="000000"/>
              </a:solidFill>
              <a:prstDash val="solid"/>
              <a:headEnd type="none" w="med" len="med"/>
              <a:tailEnd type="triangle" w="med" len="med"/>
            </a:ln>
          </p:spPr>
        </p:sp>
        <p:grpSp>
          <p:nvGrpSpPr>
            <p:cNvPr id="36887" name="Group 19"/>
            <p:cNvGrpSpPr/>
            <p:nvPr/>
          </p:nvGrpSpPr>
          <p:grpSpPr>
            <a:xfrm rot="5400000" flipH="1" flipV="1">
              <a:off x="4666" y="1686"/>
              <a:ext cx="47" cy="356"/>
              <a:chOff x="4368" y="1382"/>
              <a:chExt cx="86" cy="442"/>
            </a:xfrm>
          </p:grpSpPr>
          <p:sp>
            <p:nvSpPr>
              <p:cNvPr id="36903" name="Freeform 20"/>
              <p:cNvSpPr/>
              <p:nvPr/>
            </p:nvSpPr>
            <p:spPr>
              <a:xfrm>
                <a:off x="4368" y="1382"/>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36904" name="Freeform 21"/>
              <p:cNvSpPr/>
              <p:nvPr/>
            </p:nvSpPr>
            <p:spPr>
              <a:xfrm>
                <a:off x="4368" y="1526"/>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36905" name="Freeform 22"/>
              <p:cNvSpPr/>
              <p:nvPr/>
            </p:nvSpPr>
            <p:spPr>
              <a:xfrm>
                <a:off x="4368" y="1670"/>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grpSp>
        <p:sp>
          <p:nvSpPr>
            <p:cNvPr id="36888" name="Line 23"/>
            <p:cNvSpPr/>
            <p:nvPr/>
          </p:nvSpPr>
          <p:spPr>
            <a:xfrm flipV="1">
              <a:off x="4848" y="1872"/>
              <a:ext cx="336" cy="16"/>
            </a:xfrm>
            <a:prstGeom prst="line">
              <a:avLst/>
            </a:prstGeom>
            <a:ln w="28575" cap="flat" cmpd="sng">
              <a:solidFill>
                <a:schemeClr val="tx1"/>
              </a:solidFill>
              <a:prstDash val="solid"/>
              <a:headEnd type="none" w="med" len="med"/>
              <a:tailEnd type="none" w="med" len="med"/>
            </a:ln>
          </p:spPr>
        </p:sp>
        <p:sp>
          <p:nvSpPr>
            <p:cNvPr id="36889" name="Line 24"/>
            <p:cNvSpPr/>
            <p:nvPr/>
          </p:nvSpPr>
          <p:spPr>
            <a:xfrm>
              <a:off x="2832" y="2640"/>
              <a:ext cx="96" cy="0"/>
            </a:xfrm>
            <a:prstGeom prst="line">
              <a:avLst/>
            </a:prstGeom>
            <a:ln w="28575" cap="flat" cmpd="sng">
              <a:solidFill>
                <a:srgbClr val="000000"/>
              </a:solidFill>
              <a:prstDash val="solid"/>
              <a:headEnd type="none" w="med" len="med"/>
              <a:tailEnd type="none" w="med" len="med"/>
            </a:ln>
          </p:spPr>
        </p:sp>
        <p:sp>
          <p:nvSpPr>
            <p:cNvPr id="36890" name="Rectangle 25"/>
            <p:cNvSpPr/>
            <p:nvPr/>
          </p:nvSpPr>
          <p:spPr>
            <a:xfrm>
              <a:off x="3168" y="1776"/>
              <a:ext cx="384" cy="19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6891" name="Line 26"/>
            <p:cNvSpPr/>
            <p:nvPr/>
          </p:nvSpPr>
          <p:spPr>
            <a:xfrm flipH="1">
              <a:off x="3001" y="1872"/>
              <a:ext cx="192" cy="0"/>
            </a:xfrm>
            <a:prstGeom prst="line">
              <a:avLst/>
            </a:prstGeom>
            <a:ln w="28575" cap="flat" cmpd="sng">
              <a:solidFill>
                <a:schemeClr val="tx1"/>
              </a:solidFill>
              <a:prstDash val="solid"/>
              <a:headEnd type="none" w="med" len="med"/>
              <a:tailEnd type="none" w="med" len="med"/>
            </a:ln>
          </p:spPr>
        </p:sp>
        <p:sp>
          <p:nvSpPr>
            <p:cNvPr id="36892" name="Rectangle 27"/>
            <p:cNvSpPr/>
            <p:nvPr/>
          </p:nvSpPr>
          <p:spPr>
            <a:xfrm>
              <a:off x="5088" y="2208"/>
              <a:ext cx="192"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6893" name="Line 28"/>
            <p:cNvSpPr/>
            <p:nvPr/>
          </p:nvSpPr>
          <p:spPr>
            <a:xfrm>
              <a:off x="5184" y="1872"/>
              <a:ext cx="0" cy="336"/>
            </a:xfrm>
            <a:prstGeom prst="line">
              <a:avLst/>
            </a:prstGeom>
            <a:ln w="28575" cap="flat" cmpd="sng">
              <a:solidFill>
                <a:schemeClr val="tx1"/>
              </a:solidFill>
              <a:prstDash val="solid"/>
              <a:headEnd type="none" w="med" len="med"/>
              <a:tailEnd type="none" w="med" len="med"/>
            </a:ln>
          </p:spPr>
        </p:sp>
        <p:sp>
          <p:nvSpPr>
            <p:cNvPr id="36894" name="Line 29"/>
            <p:cNvSpPr/>
            <p:nvPr/>
          </p:nvSpPr>
          <p:spPr>
            <a:xfrm>
              <a:off x="5184" y="2544"/>
              <a:ext cx="0" cy="288"/>
            </a:xfrm>
            <a:prstGeom prst="line">
              <a:avLst/>
            </a:prstGeom>
            <a:ln w="28575" cap="flat" cmpd="sng">
              <a:solidFill>
                <a:schemeClr val="tx1"/>
              </a:solidFill>
              <a:prstDash val="solid"/>
              <a:headEnd type="none" w="med" len="med"/>
              <a:tailEnd type="none" w="med" len="med"/>
            </a:ln>
          </p:spPr>
        </p:sp>
        <p:sp>
          <p:nvSpPr>
            <p:cNvPr id="36895" name="Line 30"/>
            <p:cNvSpPr/>
            <p:nvPr/>
          </p:nvSpPr>
          <p:spPr>
            <a:xfrm flipH="1">
              <a:off x="3024" y="2832"/>
              <a:ext cx="2160" cy="0"/>
            </a:xfrm>
            <a:prstGeom prst="line">
              <a:avLst/>
            </a:prstGeom>
            <a:ln w="28575" cap="flat" cmpd="sng">
              <a:solidFill>
                <a:schemeClr val="tx1"/>
              </a:solidFill>
              <a:prstDash val="solid"/>
              <a:headEnd type="none" w="med" len="med"/>
              <a:tailEnd type="none" w="med" len="med"/>
            </a:ln>
          </p:spPr>
        </p:sp>
        <p:grpSp>
          <p:nvGrpSpPr>
            <p:cNvPr id="36896" name="Group 31"/>
            <p:cNvGrpSpPr/>
            <p:nvPr/>
          </p:nvGrpSpPr>
          <p:grpSpPr>
            <a:xfrm>
              <a:off x="2832" y="1872"/>
              <a:ext cx="384" cy="960"/>
              <a:chOff x="2352" y="816"/>
              <a:chExt cx="384" cy="1056"/>
            </a:xfrm>
          </p:grpSpPr>
          <p:sp>
            <p:nvSpPr>
              <p:cNvPr id="36901" name="Oval 32"/>
              <p:cNvSpPr/>
              <p:nvPr/>
            </p:nvSpPr>
            <p:spPr>
              <a:xfrm>
                <a:off x="2352" y="1152"/>
                <a:ext cx="384" cy="384"/>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6902" name="Line 33"/>
              <p:cNvSpPr/>
              <p:nvPr/>
            </p:nvSpPr>
            <p:spPr>
              <a:xfrm>
                <a:off x="2544" y="816"/>
                <a:ext cx="0" cy="1056"/>
              </a:xfrm>
              <a:prstGeom prst="line">
                <a:avLst/>
              </a:prstGeom>
              <a:ln w="28575" cap="flat" cmpd="sng">
                <a:solidFill>
                  <a:schemeClr val="tx1"/>
                </a:solidFill>
                <a:prstDash val="solid"/>
                <a:headEnd type="none" w="med" len="med"/>
                <a:tailEnd type="none" w="med" len="med"/>
              </a:ln>
            </p:spPr>
          </p:sp>
        </p:grpSp>
        <p:sp>
          <p:nvSpPr>
            <p:cNvPr id="36897" name="Text Box 34"/>
            <p:cNvSpPr txBox="1"/>
            <p:nvPr/>
          </p:nvSpPr>
          <p:spPr>
            <a:xfrm>
              <a:off x="3216" y="2160"/>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latin typeface="Times New Roman" panose="02020603050405020304" pitchFamily="18" charset="0"/>
                </a:rPr>
                <a:t>u</a:t>
              </a:r>
              <a:r>
                <a:rPr lang="en-US" altLang="zh-CN" sz="2400" b="1" i="1" baseline="-25000" dirty="0">
                  <a:latin typeface="Times New Roman" panose="02020603050405020304" pitchFamily="18" charset="0"/>
                </a:rPr>
                <a:t>s</a:t>
              </a:r>
              <a:endParaRPr lang="en-US" altLang="zh-CN" sz="2400" b="1" i="1" baseline="-25000" dirty="0">
                <a:latin typeface="Times New Roman" panose="02020603050405020304" pitchFamily="18" charset="0"/>
              </a:endParaRPr>
            </a:p>
          </p:txBody>
        </p:sp>
        <p:sp>
          <p:nvSpPr>
            <p:cNvPr id="36898" name="Rectangle 35"/>
            <p:cNvSpPr/>
            <p:nvPr/>
          </p:nvSpPr>
          <p:spPr>
            <a:xfrm>
              <a:off x="3149" y="1488"/>
              <a:ext cx="34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i="1" dirty="0">
                  <a:latin typeface="Times New Roman" panose="02020603050405020304" pitchFamily="18" charset="0"/>
                </a:rPr>
                <a:t>R</a:t>
              </a:r>
              <a:r>
                <a:rPr lang="en-US" altLang="zh-CN" sz="2400" b="1" baseline="-25000" dirty="0">
                  <a:latin typeface="Times New Roman" panose="02020603050405020304" pitchFamily="18" charset="0"/>
                </a:rPr>
                <a:t>1</a:t>
              </a:r>
              <a:endParaRPr lang="en-US" altLang="zh-CN" sz="2400" b="1" baseline="-25000" dirty="0">
                <a:latin typeface="Times New Roman" panose="02020603050405020304" pitchFamily="18" charset="0"/>
              </a:endParaRPr>
            </a:p>
          </p:txBody>
        </p:sp>
        <p:sp>
          <p:nvSpPr>
            <p:cNvPr id="36899" name="Rectangle 36"/>
            <p:cNvSpPr/>
            <p:nvPr/>
          </p:nvSpPr>
          <p:spPr>
            <a:xfrm>
              <a:off x="4780" y="2256"/>
              <a:ext cx="34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i="1" dirty="0">
                  <a:latin typeface="Times New Roman" panose="02020603050405020304" pitchFamily="18" charset="0"/>
                </a:rPr>
                <a:t>R</a:t>
              </a:r>
              <a:r>
                <a:rPr lang="en-US" altLang="zh-CN" sz="2400" b="1" baseline="-25000" dirty="0">
                  <a:latin typeface="Times New Roman" panose="02020603050405020304" pitchFamily="18" charset="0"/>
                </a:rPr>
                <a:t>2</a:t>
              </a:r>
              <a:endParaRPr lang="en-US" altLang="zh-CN" sz="2400" b="1" baseline="-25000" dirty="0">
                <a:latin typeface="Times New Roman" panose="02020603050405020304" pitchFamily="18" charset="0"/>
              </a:endParaRPr>
            </a:p>
          </p:txBody>
        </p:sp>
        <p:sp>
          <p:nvSpPr>
            <p:cNvPr id="36900" name="Freeform 37"/>
            <p:cNvSpPr/>
            <p:nvPr/>
          </p:nvSpPr>
          <p:spPr>
            <a:xfrm>
              <a:off x="3961" y="2198"/>
              <a:ext cx="424" cy="447"/>
            </a:xfrm>
            <a:custGeom>
              <a:avLst/>
              <a:gdLst/>
              <a:ahLst/>
              <a:cxnLst>
                <a:cxn ang="0">
                  <a:pos x="0" y="0"/>
                </a:cxn>
                <a:cxn ang="0">
                  <a:pos x="165" y="12"/>
                </a:cxn>
                <a:cxn ang="0">
                  <a:pos x="365" y="82"/>
                </a:cxn>
                <a:cxn ang="0">
                  <a:pos x="400" y="118"/>
                </a:cxn>
                <a:cxn ang="0">
                  <a:pos x="424" y="188"/>
                </a:cxn>
                <a:cxn ang="0">
                  <a:pos x="412" y="259"/>
                </a:cxn>
                <a:cxn ang="0">
                  <a:pos x="83" y="423"/>
                </a:cxn>
                <a:cxn ang="0">
                  <a:pos x="47" y="435"/>
                </a:cxn>
                <a:cxn ang="0">
                  <a:pos x="0" y="447"/>
                </a:cxn>
              </a:cxnLst>
              <a:pathLst>
                <a:path w="424" h="447">
                  <a:moveTo>
                    <a:pt x="0" y="0"/>
                  </a:moveTo>
                  <a:cubicBezTo>
                    <a:pt x="55" y="4"/>
                    <a:pt x="110" y="6"/>
                    <a:pt x="165" y="12"/>
                  </a:cubicBezTo>
                  <a:cubicBezTo>
                    <a:pt x="234" y="20"/>
                    <a:pt x="300" y="61"/>
                    <a:pt x="365" y="82"/>
                  </a:cubicBezTo>
                  <a:cubicBezTo>
                    <a:pt x="377" y="94"/>
                    <a:pt x="392" y="103"/>
                    <a:pt x="400" y="118"/>
                  </a:cubicBezTo>
                  <a:cubicBezTo>
                    <a:pt x="412" y="140"/>
                    <a:pt x="424" y="188"/>
                    <a:pt x="424" y="188"/>
                  </a:cubicBezTo>
                  <a:cubicBezTo>
                    <a:pt x="420" y="212"/>
                    <a:pt x="420" y="236"/>
                    <a:pt x="412" y="259"/>
                  </a:cubicBezTo>
                  <a:cubicBezTo>
                    <a:pt x="375" y="368"/>
                    <a:pt x="178" y="410"/>
                    <a:pt x="83" y="423"/>
                  </a:cubicBezTo>
                  <a:cubicBezTo>
                    <a:pt x="71" y="427"/>
                    <a:pt x="59" y="431"/>
                    <a:pt x="47" y="435"/>
                  </a:cubicBezTo>
                  <a:cubicBezTo>
                    <a:pt x="31" y="439"/>
                    <a:pt x="0" y="447"/>
                    <a:pt x="0" y="447"/>
                  </a:cubicBezTo>
                </a:path>
              </a:pathLst>
            </a:custGeom>
            <a:noFill/>
            <a:ln w="31750" cap="flat" cmpd="sng">
              <a:solidFill>
                <a:srgbClr val="FF0000">
                  <a:alpha val="100000"/>
                </a:srgbClr>
              </a:solidFill>
              <a:prstDash val="solid"/>
              <a:round/>
              <a:headEnd type="none" w="med" len="med"/>
              <a:tailEnd type="arrow" w="med" len="med"/>
            </a:ln>
          </p:spPr>
          <p:txBody>
            <a:bodyPr/>
            <a:p>
              <a:endParaRPr lang="zh-CN" altLang="en-US"/>
            </a:p>
          </p:txBody>
        </p:sp>
      </p:grpSp>
      <p:graphicFrame>
        <p:nvGraphicFramePr>
          <p:cNvPr id="36868" name="Object 38"/>
          <p:cNvGraphicFramePr>
            <a:graphicFrameLocks noChangeAspect="1"/>
          </p:cNvGraphicFramePr>
          <p:nvPr/>
        </p:nvGraphicFramePr>
        <p:xfrm>
          <a:off x="3671888" y="404813"/>
          <a:ext cx="3978275" cy="657225"/>
        </p:xfrm>
        <a:graphic>
          <a:graphicData uri="http://schemas.openxmlformats.org/presentationml/2006/ole">
            <mc:AlternateContent xmlns:mc="http://schemas.openxmlformats.org/markup-compatibility/2006">
              <mc:Choice xmlns:v="urn:schemas-microsoft-com:vml" Requires="v">
                <p:oleObj spid="_x0000_s3206" name="" r:id="rId12" imgW="1511300" imgH="254000" progId="Equation.3">
                  <p:embed/>
                </p:oleObj>
              </mc:Choice>
              <mc:Fallback>
                <p:oleObj name="" r:id="rId12" imgW="1511300" imgH="254000" progId="Equation.3">
                  <p:embed/>
                  <p:pic>
                    <p:nvPicPr>
                      <p:cNvPr id="0" name="图片 3205"/>
                      <p:cNvPicPr/>
                      <p:nvPr/>
                    </p:nvPicPr>
                    <p:blipFill>
                      <a:blip r:embed="rId13"/>
                      <a:stretch>
                        <a:fillRect/>
                      </a:stretch>
                    </p:blipFill>
                    <p:spPr>
                      <a:xfrm>
                        <a:off x="3671888" y="404813"/>
                        <a:ext cx="3978275" cy="657225"/>
                      </a:xfrm>
                      <a:prstGeom prst="rect">
                        <a:avLst/>
                      </a:prstGeom>
                      <a:noFill/>
                      <a:ln w="38100">
                        <a:noFill/>
                        <a:miter/>
                      </a:ln>
                    </p:spPr>
                  </p:pic>
                </p:oleObj>
              </mc:Fallback>
            </mc:AlternateContent>
          </a:graphicData>
        </a:graphic>
      </p:graphicFrame>
      <p:sp>
        <p:nvSpPr>
          <p:cNvPr id="36869" name="Text Box 39"/>
          <p:cNvSpPr txBox="1"/>
          <p:nvPr/>
        </p:nvSpPr>
        <p:spPr>
          <a:xfrm>
            <a:off x="215900" y="944563"/>
            <a:ext cx="54356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latin typeface="宋体" panose="02010600030101010101" pitchFamily="2" charset="-122"/>
              </a:rPr>
              <a:t>试求电流 </a:t>
            </a:r>
            <a:r>
              <a:rPr lang="en-US" altLang="zh-CN" sz="2800" b="1" i="1" dirty="0">
                <a:latin typeface="Times New Roman" panose="02020603050405020304" pitchFamily="18" charset="0"/>
              </a:rPr>
              <a:t>i</a:t>
            </a:r>
            <a:r>
              <a:rPr lang="en-US" altLang="zh-CN" sz="2800" b="1" i="1" dirty="0">
                <a:latin typeface="宋体" panose="02010600030101010101" pitchFamily="2" charset="-122"/>
              </a:rPr>
              <a:t> </a:t>
            </a:r>
            <a:r>
              <a:rPr lang="zh-CN" altLang="en-US" sz="2800" b="1" dirty="0">
                <a:latin typeface="宋体" panose="02010600030101010101" pitchFamily="2" charset="-122"/>
              </a:rPr>
              <a:t>以及耦合系数</a:t>
            </a:r>
            <a:r>
              <a:rPr lang="zh-CN" altLang="en-US" b="1" dirty="0">
                <a:latin typeface="Times New Roman" panose="02020603050405020304" pitchFamily="18" charset="0"/>
              </a:rPr>
              <a:t> </a:t>
            </a:r>
            <a:r>
              <a:rPr lang="en-US" altLang="zh-CN" b="1" i="1" dirty="0">
                <a:latin typeface="Times New Roman" panose="02020603050405020304" pitchFamily="18" charset="0"/>
              </a:rPr>
              <a:t>k</a:t>
            </a: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sp>
        <p:nvSpPr>
          <p:cNvPr id="133160" name="Text Box 40"/>
          <p:cNvSpPr txBox="1"/>
          <p:nvPr/>
        </p:nvSpPr>
        <p:spPr>
          <a:xfrm>
            <a:off x="3779838" y="2349500"/>
            <a:ext cx="900112"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b="1" dirty="0">
                <a:latin typeface="Times New Roman" panose="02020603050405020304" pitchFamily="18" charset="0"/>
              </a:rPr>
              <a:t>解：</a:t>
            </a:r>
            <a:endParaRPr lang="zh-CN" altLang="en-US" b="1" dirty="0">
              <a:latin typeface="Times New Roman" panose="02020603050405020304" pitchFamily="18" charset="0"/>
            </a:endParaRPr>
          </a:p>
        </p:txBody>
      </p:sp>
      <p:graphicFrame>
        <p:nvGraphicFramePr>
          <p:cNvPr id="133161" name="Object 41"/>
          <p:cNvGraphicFramePr>
            <a:graphicFrameLocks noChangeAspect="1"/>
          </p:cNvGraphicFramePr>
          <p:nvPr/>
        </p:nvGraphicFramePr>
        <p:xfrm>
          <a:off x="4535488" y="2276475"/>
          <a:ext cx="2403475" cy="720725"/>
        </p:xfrm>
        <a:graphic>
          <a:graphicData uri="http://schemas.openxmlformats.org/presentationml/2006/ole">
            <mc:AlternateContent xmlns:mc="http://schemas.openxmlformats.org/markup-compatibility/2006">
              <mc:Choice xmlns:v="urn:schemas-microsoft-com:vml" Requires="v">
                <p:oleObj spid="_x0000_s3207" name="" r:id="rId14" imgW="965200" imgH="279400" progId="Equation.3">
                  <p:embed/>
                </p:oleObj>
              </mc:Choice>
              <mc:Fallback>
                <p:oleObj name="" r:id="rId14" imgW="965200" imgH="279400" progId="Equation.3">
                  <p:embed/>
                  <p:pic>
                    <p:nvPicPr>
                      <p:cNvPr id="0" name="图片 3206"/>
                      <p:cNvPicPr/>
                      <p:nvPr/>
                    </p:nvPicPr>
                    <p:blipFill>
                      <a:blip r:embed="rId15"/>
                      <a:stretch>
                        <a:fillRect/>
                      </a:stretch>
                    </p:blipFill>
                    <p:spPr>
                      <a:xfrm>
                        <a:off x="4535488" y="2276475"/>
                        <a:ext cx="2403475" cy="720725"/>
                      </a:xfrm>
                      <a:prstGeom prst="rect">
                        <a:avLst/>
                      </a:prstGeom>
                      <a:noFill/>
                      <a:ln w="38100">
                        <a:noFill/>
                        <a:miter/>
                      </a:ln>
                    </p:spPr>
                  </p:pic>
                </p:oleObj>
              </mc:Fallback>
            </mc:AlternateContent>
          </a:graphicData>
        </a:graphic>
      </p:graphicFrame>
      <p:graphicFrame>
        <p:nvGraphicFramePr>
          <p:cNvPr id="133170" name="Object 50"/>
          <p:cNvGraphicFramePr>
            <a:graphicFrameLocks noChangeAspect="1"/>
          </p:cNvGraphicFramePr>
          <p:nvPr/>
        </p:nvGraphicFramePr>
        <p:xfrm>
          <a:off x="871538" y="3681413"/>
          <a:ext cx="6732587" cy="1698625"/>
        </p:xfrm>
        <a:graphic>
          <a:graphicData uri="http://schemas.openxmlformats.org/presentationml/2006/ole">
            <mc:AlternateContent xmlns:mc="http://schemas.openxmlformats.org/markup-compatibility/2006">
              <mc:Choice xmlns:v="urn:schemas-microsoft-com:vml" Requires="v">
                <p:oleObj spid="_x0000_s3208" name="" r:id="rId16" imgW="2743200" imgH="680720" progId="Equation.3">
                  <p:embed/>
                </p:oleObj>
              </mc:Choice>
              <mc:Fallback>
                <p:oleObj name="" r:id="rId16" imgW="2743200" imgH="680720" progId="Equation.3">
                  <p:embed/>
                  <p:pic>
                    <p:nvPicPr>
                      <p:cNvPr id="0" name="图片 3207"/>
                      <p:cNvPicPr/>
                      <p:nvPr/>
                    </p:nvPicPr>
                    <p:blipFill>
                      <a:blip r:embed="rId17">
                        <a:clrChange>
                          <a:clrFrom>
                            <a:srgbClr val="000000"/>
                          </a:clrFrom>
                          <a:clrTo>
                            <a:srgbClr val="FFFFFF"/>
                          </a:clrTo>
                        </a:clrChange>
                      </a:blip>
                      <a:stretch>
                        <a:fillRect/>
                      </a:stretch>
                    </p:blipFill>
                    <p:spPr>
                      <a:xfrm>
                        <a:off x="871538" y="3681413"/>
                        <a:ext cx="6732587" cy="1698625"/>
                      </a:xfrm>
                      <a:prstGeom prst="rect">
                        <a:avLst/>
                      </a:prstGeom>
                      <a:solidFill>
                        <a:srgbClr val="FF3300"/>
                      </a:solidFill>
                      <a:ln w="38100">
                        <a:noFill/>
                        <a:miter/>
                      </a:ln>
                    </p:spPr>
                  </p:pic>
                </p:oleObj>
              </mc:Fallback>
            </mc:AlternateContent>
          </a:graphicData>
        </a:graphic>
      </p:graphicFrame>
      <p:graphicFrame>
        <p:nvGraphicFramePr>
          <p:cNvPr id="133171" name="Object 51"/>
          <p:cNvGraphicFramePr>
            <a:graphicFrameLocks noChangeAspect="1"/>
          </p:cNvGraphicFramePr>
          <p:nvPr/>
        </p:nvGraphicFramePr>
        <p:xfrm>
          <a:off x="863600" y="5445125"/>
          <a:ext cx="4795838" cy="633413"/>
        </p:xfrm>
        <a:graphic>
          <a:graphicData uri="http://schemas.openxmlformats.org/presentationml/2006/ole">
            <mc:AlternateContent xmlns:mc="http://schemas.openxmlformats.org/markup-compatibility/2006">
              <mc:Choice xmlns:v="urn:schemas-microsoft-com:vml" Requires="v">
                <p:oleObj spid="_x0000_s3209" name="" r:id="rId18" imgW="2324735" imgH="292100" progId="Equation.3">
                  <p:embed/>
                </p:oleObj>
              </mc:Choice>
              <mc:Fallback>
                <p:oleObj name="" r:id="rId18" imgW="2324735" imgH="292100" progId="Equation.3">
                  <p:embed/>
                  <p:pic>
                    <p:nvPicPr>
                      <p:cNvPr id="0" name="图片 3208"/>
                      <p:cNvPicPr/>
                      <p:nvPr/>
                    </p:nvPicPr>
                    <p:blipFill>
                      <a:blip r:embed="rId19">
                        <a:clrChange>
                          <a:clrFrom>
                            <a:srgbClr val="000000"/>
                          </a:clrFrom>
                          <a:clrTo>
                            <a:srgbClr val="FFFFFF"/>
                          </a:clrTo>
                        </a:clrChange>
                      </a:blip>
                      <a:stretch>
                        <a:fillRect/>
                      </a:stretch>
                    </p:blipFill>
                    <p:spPr>
                      <a:xfrm>
                        <a:off x="863600" y="5445125"/>
                        <a:ext cx="4795838" cy="633413"/>
                      </a:xfrm>
                      <a:prstGeom prst="rect">
                        <a:avLst/>
                      </a:prstGeom>
                      <a:noFill/>
                      <a:ln w="38100">
                        <a:noFill/>
                        <a:miter/>
                      </a:ln>
                    </p:spPr>
                  </p:pic>
                </p:oleObj>
              </mc:Fallback>
            </mc:AlternateContent>
          </a:graphicData>
        </a:graphic>
      </p:graphicFrame>
      <p:sp>
        <p:nvSpPr>
          <p:cNvPr id="133172" name="Rectangle 52"/>
          <p:cNvSpPr/>
          <p:nvPr/>
        </p:nvSpPr>
        <p:spPr>
          <a:xfrm>
            <a:off x="3924300" y="1684338"/>
            <a:ext cx="161290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FF3300"/>
                </a:solidFill>
                <a:ea typeface="仿宋_GB2312" pitchFamily="49" charset="-122"/>
              </a:rPr>
              <a:t>方法二：</a:t>
            </a:r>
            <a:endParaRPr lang="zh-CN" altLang="en-US" sz="2800" b="1" dirty="0">
              <a:solidFill>
                <a:srgbClr val="FF3300"/>
              </a:solidFill>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72"/>
                                        </p:tgtEl>
                                        <p:attrNameLst>
                                          <p:attrName>style.visibility</p:attrName>
                                        </p:attrNameLst>
                                      </p:cBhvr>
                                      <p:to>
                                        <p:strVal val="visible"/>
                                      </p:to>
                                    </p:set>
                                    <p:anim calcmode="lin" valueType="num">
                                      <p:cBhvr additive="base">
                                        <p:cTn id="7" dur="500" fill="hold"/>
                                        <p:tgtEl>
                                          <p:spTgt spid="133172"/>
                                        </p:tgtEl>
                                        <p:attrNameLst>
                                          <p:attrName>ppt_x</p:attrName>
                                        </p:attrNameLst>
                                      </p:cBhvr>
                                      <p:tavLst>
                                        <p:tav tm="0">
                                          <p:val>
                                            <p:strVal val="#ppt_x"/>
                                          </p:val>
                                        </p:tav>
                                        <p:tav tm="100000">
                                          <p:val>
                                            <p:strVal val="#ppt_x"/>
                                          </p:val>
                                        </p:tav>
                                      </p:tavLst>
                                    </p:anim>
                                    <p:anim calcmode="lin" valueType="num">
                                      <p:cBhvr additive="base">
                                        <p:cTn id="8" dur="500" fill="hold"/>
                                        <p:tgtEl>
                                          <p:spTgt spid="1331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iterate type="lt">
                                    <p:tmPct val="100000"/>
                                  </p:iterate>
                                  <p:childTnLst>
                                    <p:set>
                                      <p:cBhvr>
                                        <p:cTn id="12" dur="1" fill="hold">
                                          <p:stCondLst>
                                            <p:cond delay="0"/>
                                          </p:stCondLst>
                                        </p:cTn>
                                        <p:tgtEl>
                                          <p:spTgt spid="133160">
                                            <p:txEl>
                                              <p:charRg st="0" end="3"/>
                                            </p:txEl>
                                          </p:spTgt>
                                        </p:tgtEl>
                                        <p:attrNameLst>
                                          <p:attrName>style.visibility</p:attrName>
                                        </p:attrNameLst>
                                      </p:cBhvr>
                                      <p:to>
                                        <p:strVal val="visible"/>
                                      </p:to>
                                    </p:set>
                                    <p:animEffect transition="in" filter="wipe(up)">
                                      <p:cBhvr>
                                        <p:cTn id="13" dur="75"/>
                                        <p:tgtEl>
                                          <p:spTgt spid="133160">
                                            <p:txEl>
                                              <p:charRg st="0"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nodeType="clickEffect">
                                  <p:stCondLst>
                                    <p:cond delay="0"/>
                                  </p:stCondLst>
                                  <p:childTnLst>
                                    <p:set>
                                      <p:cBhvr>
                                        <p:cTn id="17" dur="1" fill="hold">
                                          <p:stCondLst>
                                            <p:cond delay="0"/>
                                          </p:stCondLst>
                                        </p:cTn>
                                        <p:tgtEl>
                                          <p:spTgt spid="133161"/>
                                        </p:tgtEl>
                                        <p:attrNameLst>
                                          <p:attrName>style.visibility</p:attrName>
                                        </p:attrNameLst>
                                      </p:cBhvr>
                                      <p:to>
                                        <p:strVal val="visible"/>
                                      </p:to>
                                    </p:set>
                                    <p:animEffect transition="in" filter="blinds(vertical)">
                                      <p:cBhvr>
                                        <p:cTn id="18" dur="500"/>
                                        <p:tgtEl>
                                          <p:spTgt spid="13316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33170"/>
                                        </p:tgtEl>
                                        <p:attrNameLst>
                                          <p:attrName>style.visibility</p:attrName>
                                        </p:attrNameLst>
                                      </p:cBhvr>
                                      <p:to>
                                        <p:strVal val="visible"/>
                                      </p:to>
                                    </p:set>
                                    <p:animEffect transition="in" filter="wipe(left)">
                                      <p:cBhvr>
                                        <p:cTn id="23" dur="2000"/>
                                        <p:tgtEl>
                                          <p:spTgt spid="13317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33171"/>
                                        </p:tgtEl>
                                        <p:attrNameLst>
                                          <p:attrName>style.visibility</p:attrName>
                                        </p:attrNameLst>
                                      </p:cBhvr>
                                      <p:to>
                                        <p:strVal val="visible"/>
                                      </p:to>
                                    </p:set>
                                    <p:animEffect transition="in" filter="wipe(left)">
                                      <p:cBhvr>
                                        <p:cTn id="28" dur="2000"/>
                                        <p:tgtEl>
                                          <p:spTgt spid="133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0" grpId="0" build="p"/>
      <p:bldP spid="133172"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399FF"/>
        </a:solidFill>
        <a:effectLst/>
      </p:bgPr>
    </p:bg>
    <p:spTree>
      <p:nvGrpSpPr>
        <p:cNvPr id="1" name=""/>
        <p:cNvGrpSpPr/>
        <p:nvPr/>
      </p:nvGrpSpPr>
      <p:grpSpPr/>
      <p:sp>
        <p:nvSpPr>
          <p:cNvPr id="130050" name="Text Box 2"/>
          <p:cNvSpPr txBox="1"/>
          <p:nvPr/>
        </p:nvSpPr>
        <p:spPr>
          <a:xfrm>
            <a:off x="762000" y="838200"/>
            <a:ext cx="40259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b="1" dirty="0">
                <a:latin typeface="Times New Roman" panose="02020603050405020304" pitchFamily="18" charset="0"/>
              </a:rPr>
              <a:t>去耦等效为</a:t>
            </a:r>
            <a:r>
              <a:rPr lang="en-US" altLang="zh-CN" b="1" dirty="0">
                <a:latin typeface="Times New Roman" panose="02020603050405020304" pitchFamily="18" charset="0"/>
              </a:rPr>
              <a:t>(b)</a:t>
            </a:r>
            <a:r>
              <a:rPr lang="zh-CN" altLang="en-US" b="1" dirty="0">
                <a:latin typeface="Times New Roman" panose="02020603050405020304" pitchFamily="18" charset="0"/>
              </a:rPr>
              <a:t>图。</a:t>
            </a:r>
            <a:endParaRPr lang="zh-CN" altLang="en-US" b="1" dirty="0">
              <a:latin typeface="Times New Roman" panose="02020603050405020304" pitchFamily="18" charset="0"/>
            </a:endParaRPr>
          </a:p>
        </p:txBody>
      </p:sp>
      <p:grpSp>
        <p:nvGrpSpPr>
          <p:cNvPr id="130051" name="Group 3"/>
          <p:cNvGrpSpPr/>
          <p:nvPr/>
        </p:nvGrpSpPr>
        <p:grpSpPr>
          <a:xfrm>
            <a:off x="223838" y="3810000"/>
            <a:ext cx="3814762" cy="2479675"/>
            <a:chOff x="2976" y="1104"/>
            <a:chExt cx="2539" cy="1699"/>
          </a:xfrm>
        </p:grpSpPr>
        <p:sp>
          <p:nvSpPr>
            <p:cNvPr id="37958" name="Line 4"/>
            <p:cNvSpPr/>
            <p:nvPr/>
          </p:nvSpPr>
          <p:spPr>
            <a:xfrm>
              <a:off x="3504" y="1621"/>
              <a:ext cx="384" cy="0"/>
            </a:xfrm>
            <a:prstGeom prst="line">
              <a:avLst/>
            </a:prstGeom>
            <a:ln w="28575" cap="flat" cmpd="sng">
              <a:solidFill>
                <a:schemeClr val="tx1"/>
              </a:solidFill>
              <a:prstDash val="solid"/>
              <a:headEnd type="none" w="med" len="med"/>
              <a:tailEnd type="none" w="med" len="med"/>
            </a:ln>
          </p:spPr>
        </p:sp>
        <p:grpSp>
          <p:nvGrpSpPr>
            <p:cNvPr id="37959" name="Group 5"/>
            <p:cNvGrpSpPr/>
            <p:nvPr/>
          </p:nvGrpSpPr>
          <p:grpSpPr>
            <a:xfrm rot="5400000" flipH="1" flipV="1">
              <a:off x="4022" y="1418"/>
              <a:ext cx="47" cy="356"/>
              <a:chOff x="4368" y="1382"/>
              <a:chExt cx="86" cy="442"/>
            </a:xfrm>
          </p:grpSpPr>
          <p:sp>
            <p:nvSpPr>
              <p:cNvPr id="37994" name="Freeform 6"/>
              <p:cNvSpPr/>
              <p:nvPr/>
            </p:nvSpPr>
            <p:spPr>
              <a:xfrm>
                <a:off x="4368" y="1382"/>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37995" name="Freeform 7"/>
              <p:cNvSpPr/>
              <p:nvPr/>
            </p:nvSpPr>
            <p:spPr>
              <a:xfrm>
                <a:off x="4368" y="1526"/>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37996" name="Freeform 8"/>
              <p:cNvSpPr/>
              <p:nvPr/>
            </p:nvSpPr>
            <p:spPr>
              <a:xfrm>
                <a:off x="4368" y="1670"/>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grpSp>
        <p:sp>
          <p:nvSpPr>
            <p:cNvPr id="37960" name="Line 9"/>
            <p:cNvSpPr/>
            <p:nvPr/>
          </p:nvSpPr>
          <p:spPr>
            <a:xfrm rot="-5400000">
              <a:off x="4357" y="1487"/>
              <a:ext cx="0" cy="267"/>
            </a:xfrm>
            <a:prstGeom prst="line">
              <a:avLst/>
            </a:prstGeom>
            <a:ln w="28575" cap="flat" cmpd="sng">
              <a:solidFill>
                <a:srgbClr val="000000"/>
              </a:solidFill>
              <a:prstDash val="solid"/>
              <a:headEnd type="none" w="med" len="med"/>
              <a:tailEnd type="none" w="med" len="med"/>
            </a:ln>
          </p:spPr>
        </p:sp>
        <p:graphicFrame>
          <p:nvGraphicFramePr>
            <p:cNvPr id="37961" name="Object 10"/>
            <p:cNvGraphicFramePr>
              <a:graphicFrameLocks noChangeAspect="1"/>
            </p:cNvGraphicFramePr>
            <p:nvPr/>
          </p:nvGraphicFramePr>
          <p:xfrm>
            <a:off x="4140" y="1104"/>
            <a:ext cx="457" cy="340"/>
          </p:xfrm>
          <a:graphic>
            <a:graphicData uri="http://schemas.openxmlformats.org/presentationml/2006/ole">
              <mc:AlternateContent xmlns:mc="http://schemas.openxmlformats.org/markup-compatibility/2006">
                <mc:Choice xmlns:v="urn:schemas-microsoft-com:vml" Requires="v">
                  <p:oleObj spid="_x0000_s3217" name="" r:id="rId1" imgW="317500" imgH="203200" progId="Equation.3">
                    <p:embed/>
                  </p:oleObj>
                </mc:Choice>
                <mc:Fallback>
                  <p:oleObj name="" r:id="rId1" imgW="317500" imgH="203200" progId="Equation.3">
                    <p:embed/>
                    <p:pic>
                      <p:nvPicPr>
                        <p:cNvPr id="0" name="图片 3216"/>
                        <p:cNvPicPr/>
                        <p:nvPr/>
                      </p:nvPicPr>
                      <p:blipFill>
                        <a:blip r:embed="rId2"/>
                        <a:stretch>
                          <a:fillRect/>
                        </a:stretch>
                      </p:blipFill>
                      <p:spPr>
                        <a:xfrm>
                          <a:off x="4140" y="1104"/>
                          <a:ext cx="457" cy="340"/>
                        </a:xfrm>
                        <a:prstGeom prst="rect">
                          <a:avLst/>
                        </a:prstGeom>
                        <a:noFill/>
                        <a:ln w="38100">
                          <a:noFill/>
                          <a:miter/>
                        </a:ln>
                      </p:spPr>
                    </p:pic>
                  </p:oleObj>
                </mc:Fallback>
              </mc:AlternateContent>
            </a:graphicData>
          </a:graphic>
        </p:graphicFrame>
        <p:graphicFrame>
          <p:nvGraphicFramePr>
            <p:cNvPr id="37962" name="Object 11"/>
            <p:cNvGraphicFramePr>
              <a:graphicFrameLocks noChangeAspect="1"/>
            </p:cNvGraphicFramePr>
            <p:nvPr/>
          </p:nvGraphicFramePr>
          <p:xfrm>
            <a:off x="3784" y="1453"/>
            <a:ext cx="152" cy="168"/>
          </p:xfrm>
          <a:graphic>
            <a:graphicData uri="http://schemas.openxmlformats.org/presentationml/2006/ole">
              <mc:AlternateContent xmlns:mc="http://schemas.openxmlformats.org/markup-compatibility/2006">
                <mc:Choice xmlns:v="urn:schemas-microsoft-com:vml" Requires="v">
                  <p:oleObj spid="_x0000_s3211" name="" r:id="rId3" imgW="114300" imgH="114300" progId="Equation.3">
                    <p:embed/>
                  </p:oleObj>
                </mc:Choice>
                <mc:Fallback>
                  <p:oleObj name="" r:id="rId3" imgW="114300" imgH="114300" progId="Equation.3">
                    <p:embed/>
                    <p:pic>
                      <p:nvPicPr>
                        <p:cNvPr id="0" name="图片 3210"/>
                        <p:cNvPicPr/>
                        <p:nvPr/>
                      </p:nvPicPr>
                      <p:blipFill>
                        <a:blip r:embed="rId4"/>
                        <a:stretch>
                          <a:fillRect/>
                        </a:stretch>
                      </p:blipFill>
                      <p:spPr>
                        <a:xfrm>
                          <a:off x="3784" y="1453"/>
                          <a:ext cx="152" cy="168"/>
                        </a:xfrm>
                        <a:prstGeom prst="rect">
                          <a:avLst/>
                        </a:prstGeom>
                        <a:noFill/>
                        <a:ln w="38100">
                          <a:noFill/>
                          <a:miter/>
                        </a:ln>
                      </p:spPr>
                    </p:pic>
                  </p:oleObj>
                </mc:Fallback>
              </mc:AlternateContent>
            </a:graphicData>
          </a:graphic>
        </p:graphicFrame>
        <p:graphicFrame>
          <p:nvGraphicFramePr>
            <p:cNvPr id="37963" name="Object 12"/>
            <p:cNvGraphicFramePr>
              <a:graphicFrameLocks noChangeAspect="1"/>
            </p:cNvGraphicFramePr>
            <p:nvPr/>
          </p:nvGraphicFramePr>
          <p:xfrm>
            <a:off x="4848" y="1413"/>
            <a:ext cx="152" cy="168"/>
          </p:xfrm>
          <a:graphic>
            <a:graphicData uri="http://schemas.openxmlformats.org/presentationml/2006/ole">
              <mc:AlternateContent xmlns:mc="http://schemas.openxmlformats.org/markup-compatibility/2006">
                <mc:Choice xmlns:v="urn:schemas-microsoft-com:vml" Requires="v">
                  <p:oleObj spid="_x0000_s3212" name="" r:id="rId5" imgW="114300" imgH="114300" progId="Equation.3">
                    <p:embed/>
                  </p:oleObj>
                </mc:Choice>
                <mc:Fallback>
                  <p:oleObj name="" r:id="rId5" imgW="114300" imgH="114300" progId="Equation.3">
                    <p:embed/>
                    <p:pic>
                      <p:nvPicPr>
                        <p:cNvPr id="0" name="图片 3211"/>
                        <p:cNvPicPr/>
                        <p:nvPr/>
                      </p:nvPicPr>
                      <p:blipFill>
                        <a:blip r:embed="rId4"/>
                        <a:stretch>
                          <a:fillRect/>
                        </a:stretch>
                      </p:blipFill>
                      <p:spPr>
                        <a:xfrm>
                          <a:off x="4848" y="1413"/>
                          <a:ext cx="152" cy="168"/>
                        </a:xfrm>
                        <a:prstGeom prst="rect">
                          <a:avLst/>
                        </a:prstGeom>
                        <a:noFill/>
                        <a:ln w="38100">
                          <a:noFill/>
                          <a:miter/>
                        </a:ln>
                      </p:spPr>
                    </p:pic>
                  </p:oleObj>
                </mc:Fallback>
              </mc:AlternateContent>
            </a:graphicData>
          </a:graphic>
        </p:graphicFrame>
        <p:sp>
          <p:nvSpPr>
            <p:cNvPr id="37964" name="Line 13"/>
            <p:cNvSpPr/>
            <p:nvPr/>
          </p:nvSpPr>
          <p:spPr>
            <a:xfrm rot="-2633039">
              <a:off x="4752" y="1317"/>
              <a:ext cx="55" cy="144"/>
            </a:xfrm>
            <a:prstGeom prst="line">
              <a:avLst/>
            </a:prstGeom>
            <a:ln w="28575" cap="flat" cmpd="sng">
              <a:solidFill>
                <a:srgbClr val="000000"/>
              </a:solidFill>
              <a:prstDash val="solid"/>
              <a:headEnd type="none" w="med" len="med"/>
              <a:tailEnd type="triangle" w="med" len="med"/>
            </a:ln>
          </p:spPr>
        </p:sp>
        <p:sp>
          <p:nvSpPr>
            <p:cNvPr id="37965" name="Line 14"/>
            <p:cNvSpPr/>
            <p:nvPr/>
          </p:nvSpPr>
          <p:spPr>
            <a:xfrm rot="-5959723" flipH="1" flipV="1">
              <a:off x="4032" y="1332"/>
              <a:ext cx="55" cy="144"/>
            </a:xfrm>
            <a:prstGeom prst="line">
              <a:avLst/>
            </a:prstGeom>
            <a:ln w="28575" cap="flat" cmpd="sng">
              <a:solidFill>
                <a:srgbClr val="000000"/>
              </a:solidFill>
              <a:prstDash val="solid"/>
              <a:headEnd type="none" w="med" len="med"/>
              <a:tailEnd type="triangle" w="med" len="med"/>
            </a:ln>
          </p:spPr>
        </p:sp>
        <p:grpSp>
          <p:nvGrpSpPr>
            <p:cNvPr id="37966" name="Group 15"/>
            <p:cNvGrpSpPr/>
            <p:nvPr/>
          </p:nvGrpSpPr>
          <p:grpSpPr>
            <a:xfrm rot="5400000" flipH="1" flipV="1">
              <a:off x="4618" y="1419"/>
              <a:ext cx="47" cy="356"/>
              <a:chOff x="4368" y="1382"/>
              <a:chExt cx="86" cy="442"/>
            </a:xfrm>
          </p:grpSpPr>
          <p:sp>
            <p:nvSpPr>
              <p:cNvPr id="37991" name="Freeform 16"/>
              <p:cNvSpPr/>
              <p:nvPr/>
            </p:nvSpPr>
            <p:spPr>
              <a:xfrm>
                <a:off x="4368" y="1382"/>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37992" name="Freeform 17"/>
              <p:cNvSpPr/>
              <p:nvPr/>
            </p:nvSpPr>
            <p:spPr>
              <a:xfrm>
                <a:off x="4368" y="1526"/>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37993" name="Freeform 18"/>
              <p:cNvSpPr/>
              <p:nvPr/>
            </p:nvSpPr>
            <p:spPr>
              <a:xfrm>
                <a:off x="4368" y="1670"/>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grpSp>
        <p:sp>
          <p:nvSpPr>
            <p:cNvPr id="37967" name="Line 19"/>
            <p:cNvSpPr/>
            <p:nvPr/>
          </p:nvSpPr>
          <p:spPr>
            <a:xfrm>
              <a:off x="4800" y="1621"/>
              <a:ext cx="384" cy="0"/>
            </a:xfrm>
            <a:prstGeom prst="line">
              <a:avLst/>
            </a:prstGeom>
            <a:ln w="28575" cap="flat" cmpd="sng">
              <a:solidFill>
                <a:schemeClr val="tx1"/>
              </a:solidFill>
              <a:prstDash val="solid"/>
              <a:headEnd type="none" w="med" len="med"/>
              <a:tailEnd type="none" w="med" len="med"/>
            </a:ln>
          </p:spPr>
        </p:sp>
        <p:graphicFrame>
          <p:nvGraphicFramePr>
            <p:cNvPr id="37968" name="Object 20"/>
            <p:cNvGraphicFramePr>
              <a:graphicFrameLocks noChangeAspect="1"/>
            </p:cNvGraphicFramePr>
            <p:nvPr/>
          </p:nvGraphicFramePr>
          <p:xfrm>
            <a:off x="3120" y="1701"/>
            <a:ext cx="208" cy="254"/>
          </p:xfrm>
          <a:graphic>
            <a:graphicData uri="http://schemas.openxmlformats.org/presentationml/2006/ole">
              <mc:AlternateContent xmlns:mc="http://schemas.openxmlformats.org/markup-compatibility/2006">
                <mc:Choice xmlns:v="urn:schemas-microsoft-com:vml" Requires="v">
                  <p:oleObj spid="_x0000_s3213" name="" r:id="rId6" imgW="139700" imgH="139700" progId="Equation.3">
                    <p:embed/>
                  </p:oleObj>
                </mc:Choice>
                <mc:Fallback>
                  <p:oleObj name="" r:id="rId6" imgW="139700" imgH="139700" progId="Equation.3">
                    <p:embed/>
                    <p:pic>
                      <p:nvPicPr>
                        <p:cNvPr id="0" name="图片 3212"/>
                        <p:cNvPicPr/>
                        <p:nvPr/>
                      </p:nvPicPr>
                      <p:blipFill>
                        <a:blip r:embed="rId7"/>
                        <a:stretch>
                          <a:fillRect/>
                        </a:stretch>
                      </p:blipFill>
                      <p:spPr>
                        <a:xfrm>
                          <a:off x="3120" y="1701"/>
                          <a:ext cx="208" cy="254"/>
                        </a:xfrm>
                        <a:prstGeom prst="rect">
                          <a:avLst/>
                        </a:prstGeom>
                        <a:noFill/>
                        <a:ln w="38100">
                          <a:noFill/>
                          <a:miter/>
                        </a:ln>
                      </p:spPr>
                    </p:pic>
                  </p:oleObj>
                </mc:Fallback>
              </mc:AlternateContent>
            </a:graphicData>
          </a:graphic>
        </p:graphicFrame>
        <p:sp>
          <p:nvSpPr>
            <p:cNvPr id="37969" name="Rectangle 21"/>
            <p:cNvSpPr/>
            <p:nvPr/>
          </p:nvSpPr>
          <p:spPr>
            <a:xfrm>
              <a:off x="3264" y="1557"/>
              <a:ext cx="288" cy="96"/>
            </a:xfrm>
            <a:prstGeom prst="rect">
              <a:avLst/>
            </a:prstGeom>
            <a:solidFill>
              <a:schemeClr val="accent1"/>
            </a:solidFill>
            <a:ln w="2857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7970" name="Rectangle 22"/>
            <p:cNvSpPr/>
            <p:nvPr/>
          </p:nvSpPr>
          <p:spPr>
            <a:xfrm>
              <a:off x="4272" y="1845"/>
              <a:ext cx="96" cy="288"/>
            </a:xfrm>
            <a:prstGeom prst="rect">
              <a:avLst/>
            </a:prstGeom>
            <a:solidFill>
              <a:schemeClr val="accent1"/>
            </a:solidFill>
            <a:ln w="2857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7971" name="Line 23"/>
            <p:cNvSpPr/>
            <p:nvPr/>
          </p:nvSpPr>
          <p:spPr>
            <a:xfrm>
              <a:off x="4320" y="1605"/>
              <a:ext cx="0" cy="240"/>
            </a:xfrm>
            <a:prstGeom prst="line">
              <a:avLst/>
            </a:prstGeom>
            <a:ln w="28575" cap="flat" cmpd="sng">
              <a:solidFill>
                <a:srgbClr val="000000"/>
              </a:solidFill>
              <a:prstDash val="solid"/>
              <a:headEnd type="none" w="med" len="med"/>
              <a:tailEnd type="none" w="med" len="med"/>
            </a:ln>
          </p:spPr>
        </p:sp>
        <p:sp>
          <p:nvSpPr>
            <p:cNvPr id="37972" name="Line 24"/>
            <p:cNvSpPr/>
            <p:nvPr/>
          </p:nvSpPr>
          <p:spPr>
            <a:xfrm>
              <a:off x="3120" y="1605"/>
              <a:ext cx="144" cy="0"/>
            </a:xfrm>
            <a:prstGeom prst="line">
              <a:avLst/>
            </a:prstGeom>
            <a:ln w="28575" cap="flat" cmpd="sng">
              <a:solidFill>
                <a:srgbClr val="000000"/>
              </a:solidFill>
              <a:prstDash val="solid"/>
              <a:headEnd type="none" w="med" len="med"/>
              <a:tailEnd type="none" w="med" len="med"/>
            </a:ln>
          </p:spPr>
        </p:sp>
        <p:sp>
          <p:nvSpPr>
            <p:cNvPr id="37973" name="Line 25"/>
            <p:cNvSpPr/>
            <p:nvPr/>
          </p:nvSpPr>
          <p:spPr>
            <a:xfrm>
              <a:off x="3120" y="1605"/>
              <a:ext cx="0" cy="864"/>
            </a:xfrm>
            <a:prstGeom prst="line">
              <a:avLst/>
            </a:prstGeom>
            <a:ln w="28575" cap="flat" cmpd="sng">
              <a:solidFill>
                <a:srgbClr val="000000"/>
              </a:solidFill>
              <a:prstDash val="solid"/>
              <a:headEnd type="none" w="med" len="med"/>
              <a:tailEnd type="none" w="med" len="med"/>
            </a:ln>
          </p:spPr>
        </p:sp>
        <p:sp>
          <p:nvSpPr>
            <p:cNvPr id="37974" name="Line 26"/>
            <p:cNvSpPr/>
            <p:nvPr/>
          </p:nvSpPr>
          <p:spPr>
            <a:xfrm>
              <a:off x="3120" y="2469"/>
              <a:ext cx="2064" cy="0"/>
            </a:xfrm>
            <a:prstGeom prst="line">
              <a:avLst/>
            </a:prstGeom>
            <a:ln w="28575" cap="flat" cmpd="sng">
              <a:solidFill>
                <a:srgbClr val="000000"/>
              </a:solidFill>
              <a:prstDash val="solid"/>
              <a:headEnd type="none" w="med" len="med"/>
              <a:tailEnd type="none" w="med" len="med"/>
            </a:ln>
          </p:spPr>
        </p:sp>
        <p:sp>
          <p:nvSpPr>
            <p:cNvPr id="37975" name="Oval 27"/>
            <p:cNvSpPr/>
            <p:nvPr/>
          </p:nvSpPr>
          <p:spPr>
            <a:xfrm>
              <a:off x="2976" y="1941"/>
              <a:ext cx="288" cy="288"/>
            </a:xfrm>
            <a:prstGeom prst="ellipse">
              <a:avLst/>
            </a:prstGeom>
            <a:solidFill>
              <a:schemeClr val="accent1"/>
            </a:solid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7976" name="Line 28"/>
            <p:cNvSpPr/>
            <p:nvPr/>
          </p:nvSpPr>
          <p:spPr>
            <a:xfrm>
              <a:off x="3120" y="1893"/>
              <a:ext cx="0" cy="336"/>
            </a:xfrm>
            <a:prstGeom prst="line">
              <a:avLst/>
            </a:prstGeom>
            <a:ln w="28575" cap="flat" cmpd="sng">
              <a:solidFill>
                <a:srgbClr val="000000"/>
              </a:solidFill>
              <a:prstDash val="solid"/>
              <a:headEnd type="none" w="med" len="med"/>
              <a:tailEnd type="none" w="med" len="med"/>
            </a:ln>
          </p:spPr>
        </p:sp>
        <p:sp>
          <p:nvSpPr>
            <p:cNvPr id="37977" name="Line 29"/>
            <p:cNvSpPr/>
            <p:nvPr/>
          </p:nvSpPr>
          <p:spPr>
            <a:xfrm>
              <a:off x="4320" y="2133"/>
              <a:ext cx="0" cy="336"/>
            </a:xfrm>
            <a:prstGeom prst="line">
              <a:avLst/>
            </a:prstGeom>
            <a:ln w="28575" cap="flat" cmpd="sng">
              <a:solidFill>
                <a:srgbClr val="000000"/>
              </a:solidFill>
              <a:prstDash val="solid"/>
              <a:headEnd type="none" w="med" len="med"/>
              <a:tailEnd type="none" w="med" len="med"/>
            </a:ln>
          </p:spPr>
        </p:sp>
        <p:sp>
          <p:nvSpPr>
            <p:cNvPr id="37978" name="Oval 30"/>
            <p:cNvSpPr/>
            <p:nvPr/>
          </p:nvSpPr>
          <p:spPr>
            <a:xfrm>
              <a:off x="5136" y="2421"/>
              <a:ext cx="96" cy="96"/>
            </a:xfrm>
            <a:prstGeom prst="ellipse">
              <a:avLst/>
            </a:prstGeom>
            <a:solidFill>
              <a:schemeClr val="accent1"/>
            </a:solid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7979" name="Oval 31"/>
            <p:cNvSpPr/>
            <p:nvPr/>
          </p:nvSpPr>
          <p:spPr>
            <a:xfrm>
              <a:off x="5136" y="1557"/>
              <a:ext cx="96" cy="96"/>
            </a:xfrm>
            <a:prstGeom prst="ellipse">
              <a:avLst/>
            </a:prstGeom>
            <a:solidFill>
              <a:schemeClr val="accent1"/>
            </a:solid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37980" name="Object 32"/>
            <p:cNvGraphicFramePr>
              <a:graphicFrameLocks noChangeAspect="1"/>
            </p:cNvGraphicFramePr>
            <p:nvPr/>
          </p:nvGraphicFramePr>
          <p:xfrm>
            <a:off x="3264" y="1653"/>
            <a:ext cx="347" cy="260"/>
          </p:xfrm>
          <a:graphic>
            <a:graphicData uri="http://schemas.openxmlformats.org/presentationml/2006/ole">
              <mc:AlternateContent xmlns:mc="http://schemas.openxmlformats.org/markup-compatibility/2006">
                <mc:Choice xmlns:v="urn:schemas-microsoft-com:vml" Requires="v">
                  <p:oleObj spid="_x0000_s3210" name="" r:id="rId8" imgW="241300" imgH="177800" progId="Equation.3">
                    <p:embed/>
                  </p:oleObj>
                </mc:Choice>
                <mc:Fallback>
                  <p:oleObj name="" r:id="rId8" imgW="241300" imgH="177800" progId="Equation.3">
                    <p:embed/>
                    <p:pic>
                      <p:nvPicPr>
                        <p:cNvPr id="0" name="图片 3209"/>
                        <p:cNvPicPr/>
                        <p:nvPr/>
                      </p:nvPicPr>
                      <p:blipFill>
                        <a:blip r:embed="rId9"/>
                        <a:stretch>
                          <a:fillRect/>
                        </a:stretch>
                      </p:blipFill>
                      <p:spPr>
                        <a:xfrm>
                          <a:off x="3264" y="1653"/>
                          <a:ext cx="347" cy="260"/>
                        </a:xfrm>
                        <a:prstGeom prst="rect">
                          <a:avLst/>
                        </a:prstGeom>
                        <a:noFill/>
                        <a:ln w="38100">
                          <a:noFill/>
                          <a:miter/>
                        </a:ln>
                      </p:spPr>
                    </p:pic>
                  </p:oleObj>
                </mc:Fallback>
              </mc:AlternateContent>
            </a:graphicData>
          </a:graphic>
        </p:graphicFrame>
        <p:sp>
          <p:nvSpPr>
            <p:cNvPr id="37981" name="Line 33"/>
            <p:cNvSpPr/>
            <p:nvPr/>
          </p:nvSpPr>
          <p:spPr>
            <a:xfrm>
              <a:off x="3168" y="2277"/>
              <a:ext cx="96" cy="0"/>
            </a:xfrm>
            <a:prstGeom prst="line">
              <a:avLst/>
            </a:prstGeom>
            <a:ln w="28575" cap="flat" cmpd="sng">
              <a:solidFill>
                <a:srgbClr val="000000"/>
              </a:solidFill>
              <a:prstDash val="solid"/>
              <a:headEnd type="none" w="med" len="med"/>
              <a:tailEnd type="none" w="med" len="med"/>
            </a:ln>
          </p:spPr>
        </p:sp>
        <p:graphicFrame>
          <p:nvGraphicFramePr>
            <p:cNvPr id="37982" name="Object 34"/>
            <p:cNvGraphicFramePr>
              <a:graphicFrameLocks noChangeAspect="1"/>
            </p:cNvGraphicFramePr>
            <p:nvPr/>
          </p:nvGraphicFramePr>
          <p:xfrm>
            <a:off x="3243" y="1941"/>
            <a:ext cx="606" cy="327"/>
          </p:xfrm>
          <a:graphic>
            <a:graphicData uri="http://schemas.openxmlformats.org/presentationml/2006/ole">
              <mc:AlternateContent xmlns:mc="http://schemas.openxmlformats.org/markup-compatibility/2006">
                <mc:Choice xmlns:v="urn:schemas-microsoft-com:vml" Requires="v">
                  <p:oleObj spid="_x0000_s3215" name="" r:id="rId10" imgW="494665" imgH="203200" progId="Equation.3">
                    <p:embed/>
                  </p:oleObj>
                </mc:Choice>
                <mc:Fallback>
                  <p:oleObj name="" r:id="rId10" imgW="494665" imgH="203200" progId="Equation.3">
                    <p:embed/>
                    <p:pic>
                      <p:nvPicPr>
                        <p:cNvPr id="0" name="图片 3214"/>
                        <p:cNvPicPr/>
                        <p:nvPr/>
                      </p:nvPicPr>
                      <p:blipFill>
                        <a:blip r:embed="rId11"/>
                        <a:stretch>
                          <a:fillRect/>
                        </a:stretch>
                      </p:blipFill>
                      <p:spPr>
                        <a:xfrm>
                          <a:off x="3243" y="1941"/>
                          <a:ext cx="606" cy="327"/>
                        </a:xfrm>
                        <a:prstGeom prst="rect">
                          <a:avLst/>
                        </a:prstGeom>
                        <a:noFill/>
                        <a:ln w="38100">
                          <a:noFill/>
                          <a:miter/>
                        </a:ln>
                      </p:spPr>
                    </p:pic>
                  </p:oleObj>
                </mc:Fallback>
              </mc:AlternateContent>
            </a:graphicData>
          </a:graphic>
        </p:graphicFrame>
        <p:graphicFrame>
          <p:nvGraphicFramePr>
            <p:cNvPr id="37983" name="Object 35"/>
            <p:cNvGraphicFramePr>
              <a:graphicFrameLocks noChangeAspect="1"/>
            </p:cNvGraphicFramePr>
            <p:nvPr/>
          </p:nvGraphicFramePr>
          <p:xfrm>
            <a:off x="5184" y="1557"/>
            <a:ext cx="208" cy="254"/>
          </p:xfrm>
          <a:graphic>
            <a:graphicData uri="http://schemas.openxmlformats.org/presentationml/2006/ole">
              <mc:AlternateContent xmlns:mc="http://schemas.openxmlformats.org/markup-compatibility/2006">
                <mc:Choice xmlns:v="urn:schemas-microsoft-com:vml" Requires="v">
                  <p:oleObj spid="_x0000_s3216" name="" r:id="rId12" imgW="139700" imgH="139700" progId="Equation.3">
                    <p:embed/>
                  </p:oleObj>
                </mc:Choice>
                <mc:Fallback>
                  <p:oleObj name="" r:id="rId12" imgW="139700" imgH="139700" progId="Equation.3">
                    <p:embed/>
                    <p:pic>
                      <p:nvPicPr>
                        <p:cNvPr id="0" name="图片 3215"/>
                        <p:cNvPicPr/>
                        <p:nvPr/>
                      </p:nvPicPr>
                      <p:blipFill>
                        <a:blip r:embed="rId7"/>
                        <a:stretch>
                          <a:fillRect/>
                        </a:stretch>
                      </p:blipFill>
                      <p:spPr>
                        <a:xfrm>
                          <a:off x="5184" y="1557"/>
                          <a:ext cx="208" cy="254"/>
                        </a:xfrm>
                        <a:prstGeom prst="rect">
                          <a:avLst/>
                        </a:prstGeom>
                        <a:noFill/>
                        <a:ln w="38100">
                          <a:noFill/>
                          <a:miter/>
                        </a:ln>
                      </p:spPr>
                    </p:pic>
                  </p:oleObj>
                </mc:Fallback>
              </mc:AlternateContent>
            </a:graphicData>
          </a:graphic>
        </p:graphicFrame>
        <p:sp>
          <p:nvSpPr>
            <p:cNvPr id="37984" name="Line 36"/>
            <p:cNvSpPr/>
            <p:nvPr/>
          </p:nvSpPr>
          <p:spPr>
            <a:xfrm>
              <a:off x="5184" y="2325"/>
              <a:ext cx="96" cy="0"/>
            </a:xfrm>
            <a:prstGeom prst="line">
              <a:avLst/>
            </a:prstGeom>
            <a:ln w="28575" cap="flat" cmpd="sng">
              <a:solidFill>
                <a:srgbClr val="000000"/>
              </a:solidFill>
              <a:prstDash val="solid"/>
              <a:headEnd type="none" w="med" len="med"/>
              <a:tailEnd type="none" w="med" len="med"/>
            </a:ln>
          </p:spPr>
        </p:sp>
        <p:graphicFrame>
          <p:nvGraphicFramePr>
            <p:cNvPr id="37985" name="Object 37"/>
            <p:cNvGraphicFramePr>
              <a:graphicFrameLocks noChangeAspect="1"/>
            </p:cNvGraphicFramePr>
            <p:nvPr/>
          </p:nvGraphicFramePr>
          <p:xfrm>
            <a:off x="5328" y="1413"/>
            <a:ext cx="187" cy="254"/>
          </p:xfrm>
          <a:graphic>
            <a:graphicData uri="http://schemas.openxmlformats.org/presentationml/2006/ole">
              <mc:AlternateContent xmlns:mc="http://schemas.openxmlformats.org/markup-compatibility/2006">
                <mc:Choice xmlns:v="urn:schemas-microsoft-com:vml" Requires="v">
                  <p:oleObj spid="_x0000_s3218" name="" r:id="rId13" imgW="127000" imgH="139700" progId="Equation.3">
                    <p:embed/>
                  </p:oleObj>
                </mc:Choice>
                <mc:Fallback>
                  <p:oleObj name="" r:id="rId13" imgW="127000" imgH="139700" progId="Equation.3">
                    <p:embed/>
                    <p:pic>
                      <p:nvPicPr>
                        <p:cNvPr id="0" name="图片 3217"/>
                        <p:cNvPicPr/>
                        <p:nvPr/>
                      </p:nvPicPr>
                      <p:blipFill>
                        <a:blip r:embed="rId14"/>
                        <a:stretch>
                          <a:fillRect/>
                        </a:stretch>
                      </p:blipFill>
                      <p:spPr>
                        <a:xfrm>
                          <a:off x="5328" y="1413"/>
                          <a:ext cx="187" cy="254"/>
                        </a:xfrm>
                        <a:prstGeom prst="rect">
                          <a:avLst/>
                        </a:prstGeom>
                        <a:noFill/>
                        <a:ln w="38100">
                          <a:noFill/>
                          <a:miter/>
                        </a:ln>
                      </p:spPr>
                    </p:pic>
                  </p:oleObj>
                </mc:Fallback>
              </mc:AlternateContent>
            </a:graphicData>
          </a:graphic>
        </p:graphicFrame>
        <p:graphicFrame>
          <p:nvGraphicFramePr>
            <p:cNvPr id="37986" name="Object 38"/>
            <p:cNvGraphicFramePr>
              <a:graphicFrameLocks noChangeAspect="1"/>
            </p:cNvGraphicFramePr>
            <p:nvPr/>
          </p:nvGraphicFramePr>
          <p:xfrm>
            <a:off x="5328" y="2340"/>
            <a:ext cx="187" cy="320"/>
          </p:xfrm>
          <a:graphic>
            <a:graphicData uri="http://schemas.openxmlformats.org/presentationml/2006/ole">
              <mc:AlternateContent xmlns:mc="http://schemas.openxmlformats.org/markup-compatibility/2006">
                <mc:Choice xmlns:v="urn:schemas-microsoft-com:vml" Requires="v">
                  <p:oleObj spid="_x0000_s3222" name="" r:id="rId15" imgW="127000" imgH="177165" progId="Equation.3">
                    <p:embed/>
                  </p:oleObj>
                </mc:Choice>
                <mc:Fallback>
                  <p:oleObj name="" r:id="rId15" imgW="127000" imgH="177165" progId="Equation.3">
                    <p:embed/>
                    <p:pic>
                      <p:nvPicPr>
                        <p:cNvPr id="0" name="图片 3221"/>
                        <p:cNvPicPr/>
                        <p:nvPr/>
                      </p:nvPicPr>
                      <p:blipFill>
                        <a:blip r:embed="rId16"/>
                        <a:stretch>
                          <a:fillRect/>
                        </a:stretch>
                      </p:blipFill>
                      <p:spPr>
                        <a:xfrm>
                          <a:off x="5328" y="2340"/>
                          <a:ext cx="187" cy="320"/>
                        </a:xfrm>
                        <a:prstGeom prst="rect">
                          <a:avLst/>
                        </a:prstGeom>
                        <a:noFill/>
                        <a:ln w="38100">
                          <a:noFill/>
                          <a:miter/>
                        </a:ln>
                      </p:spPr>
                    </p:pic>
                  </p:oleObj>
                </mc:Fallback>
              </mc:AlternateContent>
            </a:graphicData>
          </a:graphic>
        </p:graphicFrame>
        <p:graphicFrame>
          <p:nvGraphicFramePr>
            <p:cNvPr id="37987" name="Object 39"/>
            <p:cNvGraphicFramePr>
              <a:graphicFrameLocks noChangeAspect="1"/>
            </p:cNvGraphicFramePr>
            <p:nvPr/>
          </p:nvGraphicFramePr>
          <p:xfrm>
            <a:off x="4405" y="1633"/>
            <a:ext cx="607" cy="317"/>
          </p:xfrm>
          <a:graphic>
            <a:graphicData uri="http://schemas.openxmlformats.org/presentationml/2006/ole">
              <mc:AlternateContent xmlns:mc="http://schemas.openxmlformats.org/markup-compatibility/2006">
                <mc:Choice xmlns:v="urn:schemas-microsoft-com:vml" Requires="v">
                  <p:oleObj spid="_x0000_s3214" name="" r:id="rId17" imgW="393700" imgH="203200" progId="Equation.3">
                    <p:embed/>
                  </p:oleObj>
                </mc:Choice>
                <mc:Fallback>
                  <p:oleObj name="" r:id="rId17" imgW="393700" imgH="203200" progId="Equation.3">
                    <p:embed/>
                    <p:pic>
                      <p:nvPicPr>
                        <p:cNvPr id="0" name="图片 3213"/>
                        <p:cNvPicPr/>
                        <p:nvPr/>
                      </p:nvPicPr>
                      <p:blipFill>
                        <a:blip r:embed="rId18"/>
                        <a:stretch>
                          <a:fillRect/>
                        </a:stretch>
                      </p:blipFill>
                      <p:spPr>
                        <a:xfrm>
                          <a:off x="4405" y="1633"/>
                          <a:ext cx="607" cy="317"/>
                        </a:xfrm>
                        <a:prstGeom prst="rect">
                          <a:avLst/>
                        </a:prstGeom>
                        <a:noFill/>
                        <a:ln w="38100">
                          <a:noFill/>
                          <a:miter/>
                        </a:ln>
                      </p:spPr>
                    </p:pic>
                  </p:oleObj>
                </mc:Fallback>
              </mc:AlternateContent>
            </a:graphicData>
          </a:graphic>
        </p:graphicFrame>
        <p:graphicFrame>
          <p:nvGraphicFramePr>
            <p:cNvPr id="37988" name="Object 40"/>
            <p:cNvGraphicFramePr>
              <a:graphicFrameLocks noChangeAspect="1"/>
            </p:cNvGraphicFramePr>
            <p:nvPr/>
          </p:nvGraphicFramePr>
          <p:xfrm>
            <a:off x="3648" y="1605"/>
            <a:ext cx="607" cy="317"/>
          </p:xfrm>
          <a:graphic>
            <a:graphicData uri="http://schemas.openxmlformats.org/presentationml/2006/ole">
              <mc:AlternateContent xmlns:mc="http://schemas.openxmlformats.org/markup-compatibility/2006">
                <mc:Choice xmlns:v="urn:schemas-microsoft-com:vml" Requires="v">
                  <p:oleObj spid="_x0000_s3223" name="" r:id="rId19" imgW="393700" imgH="203200" progId="Equation.3">
                    <p:embed/>
                  </p:oleObj>
                </mc:Choice>
                <mc:Fallback>
                  <p:oleObj name="" r:id="rId19" imgW="393700" imgH="203200" progId="Equation.3">
                    <p:embed/>
                    <p:pic>
                      <p:nvPicPr>
                        <p:cNvPr id="0" name="图片 3222"/>
                        <p:cNvPicPr/>
                        <p:nvPr/>
                      </p:nvPicPr>
                      <p:blipFill>
                        <a:blip r:embed="rId18"/>
                        <a:stretch>
                          <a:fillRect/>
                        </a:stretch>
                      </p:blipFill>
                      <p:spPr>
                        <a:xfrm>
                          <a:off x="3648" y="1605"/>
                          <a:ext cx="607" cy="317"/>
                        </a:xfrm>
                        <a:prstGeom prst="rect">
                          <a:avLst/>
                        </a:prstGeom>
                        <a:noFill/>
                        <a:ln w="38100">
                          <a:noFill/>
                          <a:miter/>
                        </a:ln>
                      </p:spPr>
                    </p:pic>
                  </p:oleObj>
                </mc:Fallback>
              </mc:AlternateContent>
            </a:graphicData>
          </a:graphic>
        </p:graphicFrame>
        <p:graphicFrame>
          <p:nvGraphicFramePr>
            <p:cNvPr id="37989" name="Object 41"/>
            <p:cNvGraphicFramePr>
              <a:graphicFrameLocks noChangeAspect="1"/>
            </p:cNvGraphicFramePr>
            <p:nvPr/>
          </p:nvGraphicFramePr>
          <p:xfrm>
            <a:off x="4416" y="1941"/>
            <a:ext cx="347" cy="260"/>
          </p:xfrm>
          <a:graphic>
            <a:graphicData uri="http://schemas.openxmlformats.org/presentationml/2006/ole">
              <mc:AlternateContent xmlns:mc="http://schemas.openxmlformats.org/markup-compatibility/2006">
                <mc:Choice xmlns:v="urn:schemas-microsoft-com:vml" Requires="v">
                  <p:oleObj spid="_x0000_s3224" name="" r:id="rId20" imgW="241300" imgH="177800" progId="Equation.3">
                    <p:embed/>
                  </p:oleObj>
                </mc:Choice>
                <mc:Fallback>
                  <p:oleObj name="" r:id="rId20" imgW="241300" imgH="177800" progId="Equation.3">
                    <p:embed/>
                    <p:pic>
                      <p:nvPicPr>
                        <p:cNvPr id="0" name="图片 3223"/>
                        <p:cNvPicPr/>
                        <p:nvPr/>
                      </p:nvPicPr>
                      <p:blipFill>
                        <a:blip r:embed="rId9"/>
                        <a:stretch>
                          <a:fillRect/>
                        </a:stretch>
                      </p:blipFill>
                      <p:spPr>
                        <a:xfrm>
                          <a:off x="4416" y="1941"/>
                          <a:ext cx="347" cy="260"/>
                        </a:xfrm>
                        <a:prstGeom prst="rect">
                          <a:avLst/>
                        </a:prstGeom>
                        <a:noFill/>
                        <a:ln w="38100">
                          <a:noFill/>
                          <a:miter/>
                        </a:ln>
                      </p:spPr>
                    </p:pic>
                  </p:oleObj>
                </mc:Fallback>
              </mc:AlternateContent>
            </a:graphicData>
          </a:graphic>
        </p:graphicFrame>
        <p:sp>
          <p:nvSpPr>
            <p:cNvPr id="37990" name="Text Box 42"/>
            <p:cNvSpPr txBox="1"/>
            <p:nvPr/>
          </p:nvSpPr>
          <p:spPr>
            <a:xfrm>
              <a:off x="4080" y="2448"/>
              <a:ext cx="336" cy="35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latin typeface="Times New Roman" panose="02020603050405020304" pitchFamily="18" charset="0"/>
                </a:rPr>
                <a:t>(a)</a:t>
              </a:r>
              <a:endParaRPr lang="en-US" altLang="zh-CN" sz="2800" b="1" dirty="0">
                <a:latin typeface="Times New Roman" panose="02020603050405020304" pitchFamily="18" charset="0"/>
              </a:endParaRPr>
            </a:p>
          </p:txBody>
        </p:sp>
      </p:grpSp>
      <p:grpSp>
        <p:nvGrpSpPr>
          <p:cNvPr id="130091" name="Group 43"/>
          <p:cNvGrpSpPr/>
          <p:nvPr/>
        </p:nvGrpSpPr>
        <p:grpSpPr>
          <a:xfrm>
            <a:off x="5113338" y="3962400"/>
            <a:ext cx="3725862" cy="2405063"/>
            <a:chOff x="2976" y="2544"/>
            <a:chExt cx="2539" cy="1652"/>
          </a:xfrm>
        </p:grpSpPr>
        <p:grpSp>
          <p:nvGrpSpPr>
            <p:cNvPr id="37914" name="Group 44"/>
            <p:cNvGrpSpPr/>
            <p:nvPr/>
          </p:nvGrpSpPr>
          <p:grpSpPr>
            <a:xfrm>
              <a:off x="2976" y="2544"/>
              <a:ext cx="2539" cy="1508"/>
              <a:chOff x="2928" y="336"/>
              <a:chExt cx="2539" cy="1508"/>
            </a:xfrm>
          </p:grpSpPr>
          <p:sp>
            <p:nvSpPr>
              <p:cNvPr id="37917" name="Line 45"/>
              <p:cNvSpPr/>
              <p:nvPr/>
            </p:nvSpPr>
            <p:spPr>
              <a:xfrm>
                <a:off x="3456" y="805"/>
                <a:ext cx="384" cy="0"/>
              </a:xfrm>
              <a:prstGeom prst="line">
                <a:avLst/>
              </a:prstGeom>
              <a:ln w="28575" cap="flat" cmpd="sng">
                <a:solidFill>
                  <a:schemeClr val="tx1"/>
                </a:solidFill>
                <a:prstDash val="solid"/>
                <a:headEnd type="none" w="med" len="med"/>
                <a:tailEnd type="none" w="med" len="med"/>
              </a:ln>
            </p:spPr>
          </p:sp>
          <p:sp>
            <p:nvSpPr>
              <p:cNvPr id="37918" name="Line 46"/>
              <p:cNvSpPr/>
              <p:nvPr/>
            </p:nvSpPr>
            <p:spPr>
              <a:xfrm>
                <a:off x="3120" y="816"/>
                <a:ext cx="240" cy="0"/>
              </a:xfrm>
              <a:prstGeom prst="line">
                <a:avLst/>
              </a:prstGeom>
              <a:ln w="28575" cap="flat" cmpd="sng">
                <a:solidFill>
                  <a:schemeClr val="tx1"/>
                </a:solidFill>
                <a:prstDash val="solid"/>
                <a:headEnd type="none" w="med" len="med"/>
                <a:tailEnd type="triangle" w="med" len="med"/>
              </a:ln>
            </p:spPr>
          </p:sp>
          <p:graphicFrame>
            <p:nvGraphicFramePr>
              <p:cNvPr id="37919" name="Object 47"/>
              <p:cNvGraphicFramePr>
                <a:graphicFrameLocks noChangeAspect="1"/>
              </p:cNvGraphicFramePr>
              <p:nvPr/>
            </p:nvGraphicFramePr>
            <p:xfrm>
              <a:off x="3138" y="336"/>
              <a:ext cx="174" cy="462"/>
            </p:xfrm>
            <a:graphic>
              <a:graphicData uri="http://schemas.openxmlformats.org/presentationml/2006/ole">
                <mc:AlternateContent xmlns:mc="http://schemas.openxmlformats.org/markup-compatibility/2006">
                  <mc:Choice xmlns:v="urn:schemas-microsoft-com:vml" Requires="v">
                    <p:oleObj spid="_x0000_s3220" name="" r:id="rId21" imgW="177800" imgH="279400" progId="Equation.3">
                      <p:embed/>
                    </p:oleObj>
                  </mc:Choice>
                  <mc:Fallback>
                    <p:oleObj name="" r:id="rId21" imgW="177800" imgH="279400" progId="Equation.3">
                      <p:embed/>
                      <p:pic>
                        <p:nvPicPr>
                          <p:cNvPr id="0" name="图片 3219"/>
                          <p:cNvPicPr/>
                          <p:nvPr/>
                        </p:nvPicPr>
                        <p:blipFill>
                          <a:blip r:embed="rId22"/>
                          <a:stretch>
                            <a:fillRect/>
                          </a:stretch>
                        </p:blipFill>
                        <p:spPr>
                          <a:xfrm>
                            <a:off x="3138" y="336"/>
                            <a:ext cx="174" cy="462"/>
                          </a:xfrm>
                          <a:prstGeom prst="rect">
                            <a:avLst/>
                          </a:prstGeom>
                          <a:noFill/>
                          <a:ln w="38100">
                            <a:noFill/>
                            <a:miter/>
                          </a:ln>
                        </p:spPr>
                      </p:pic>
                    </p:oleObj>
                  </mc:Fallback>
                </mc:AlternateContent>
              </a:graphicData>
            </a:graphic>
          </p:graphicFrame>
          <p:grpSp>
            <p:nvGrpSpPr>
              <p:cNvPr id="37920" name="Group 48"/>
              <p:cNvGrpSpPr/>
              <p:nvPr/>
            </p:nvGrpSpPr>
            <p:grpSpPr>
              <a:xfrm rot="5400000" flipH="1" flipV="1">
                <a:off x="3974" y="602"/>
                <a:ext cx="47" cy="356"/>
                <a:chOff x="4368" y="1382"/>
                <a:chExt cx="86" cy="442"/>
              </a:xfrm>
            </p:grpSpPr>
            <p:sp>
              <p:nvSpPr>
                <p:cNvPr id="37955" name="Freeform 49"/>
                <p:cNvSpPr/>
                <p:nvPr/>
              </p:nvSpPr>
              <p:spPr>
                <a:xfrm>
                  <a:off x="4368" y="1382"/>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37956" name="Freeform 50"/>
                <p:cNvSpPr/>
                <p:nvPr/>
              </p:nvSpPr>
              <p:spPr>
                <a:xfrm>
                  <a:off x="4368" y="1526"/>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37957" name="Freeform 51"/>
                <p:cNvSpPr/>
                <p:nvPr/>
              </p:nvSpPr>
              <p:spPr>
                <a:xfrm>
                  <a:off x="4368" y="1670"/>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grpSp>
          <p:sp>
            <p:nvSpPr>
              <p:cNvPr id="37921" name="Line 52"/>
              <p:cNvSpPr/>
              <p:nvPr/>
            </p:nvSpPr>
            <p:spPr>
              <a:xfrm rot="-5400000">
                <a:off x="4309" y="671"/>
                <a:ext cx="0" cy="267"/>
              </a:xfrm>
              <a:prstGeom prst="line">
                <a:avLst/>
              </a:prstGeom>
              <a:ln w="28575" cap="flat" cmpd="sng">
                <a:solidFill>
                  <a:srgbClr val="000000"/>
                </a:solidFill>
                <a:prstDash val="solid"/>
                <a:headEnd type="none" w="med" len="med"/>
                <a:tailEnd type="none" w="med" len="med"/>
              </a:ln>
            </p:spPr>
          </p:sp>
          <p:graphicFrame>
            <p:nvGraphicFramePr>
              <p:cNvPr id="37922" name="Object 53"/>
              <p:cNvGraphicFramePr>
                <a:graphicFrameLocks noChangeAspect="1"/>
              </p:cNvGraphicFramePr>
              <p:nvPr/>
            </p:nvGraphicFramePr>
            <p:xfrm>
              <a:off x="3792" y="480"/>
              <a:ext cx="457" cy="288"/>
            </p:xfrm>
            <a:graphic>
              <a:graphicData uri="http://schemas.openxmlformats.org/presentationml/2006/ole">
                <mc:AlternateContent xmlns:mc="http://schemas.openxmlformats.org/markup-compatibility/2006">
                  <mc:Choice xmlns:v="urn:schemas-microsoft-com:vml" Requires="v">
                    <p:oleObj spid="_x0000_s3219" name="" r:id="rId23" imgW="317500" imgH="203200" progId="Equation.3">
                      <p:embed/>
                    </p:oleObj>
                  </mc:Choice>
                  <mc:Fallback>
                    <p:oleObj name="" r:id="rId23" imgW="317500" imgH="203200" progId="Equation.3">
                      <p:embed/>
                      <p:pic>
                        <p:nvPicPr>
                          <p:cNvPr id="0" name="图片 3218"/>
                          <p:cNvPicPr/>
                          <p:nvPr/>
                        </p:nvPicPr>
                        <p:blipFill>
                          <a:blip r:embed="rId2"/>
                          <a:stretch>
                            <a:fillRect/>
                          </a:stretch>
                        </p:blipFill>
                        <p:spPr>
                          <a:xfrm>
                            <a:off x="3792" y="480"/>
                            <a:ext cx="457" cy="288"/>
                          </a:xfrm>
                          <a:prstGeom prst="rect">
                            <a:avLst/>
                          </a:prstGeom>
                          <a:noFill/>
                          <a:ln w="38100">
                            <a:noFill/>
                            <a:miter/>
                          </a:ln>
                        </p:spPr>
                      </p:pic>
                    </p:oleObj>
                  </mc:Fallback>
                </mc:AlternateContent>
              </a:graphicData>
            </a:graphic>
          </p:graphicFrame>
          <p:grpSp>
            <p:nvGrpSpPr>
              <p:cNvPr id="37923" name="Group 54"/>
              <p:cNvGrpSpPr/>
              <p:nvPr/>
            </p:nvGrpSpPr>
            <p:grpSpPr>
              <a:xfrm rot="5400000" flipH="1" flipV="1">
                <a:off x="4570" y="603"/>
                <a:ext cx="47" cy="356"/>
                <a:chOff x="4368" y="1382"/>
                <a:chExt cx="86" cy="442"/>
              </a:xfrm>
            </p:grpSpPr>
            <p:sp>
              <p:nvSpPr>
                <p:cNvPr id="37952" name="Freeform 55"/>
                <p:cNvSpPr/>
                <p:nvPr/>
              </p:nvSpPr>
              <p:spPr>
                <a:xfrm>
                  <a:off x="4368" y="1382"/>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37953" name="Freeform 56"/>
                <p:cNvSpPr/>
                <p:nvPr/>
              </p:nvSpPr>
              <p:spPr>
                <a:xfrm>
                  <a:off x="4368" y="1526"/>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37954" name="Freeform 57"/>
                <p:cNvSpPr/>
                <p:nvPr/>
              </p:nvSpPr>
              <p:spPr>
                <a:xfrm>
                  <a:off x="4368" y="1670"/>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grpSp>
          <p:sp>
            <p:nvSpPr>
              <p:cNvPr id="37924" name="Line 58"/>
              <p:cNvSpPr/>
              <p:nvPr/>
            </p:nvSpPr>
            <p:spPr>
              <a:xfrm>
                <a:off x="4752" y="805"/>
                <a:ext cx="384" cy="0"/>
              </a:xfrm>
              <a:prstGeom prst="line">
                <a:avLst/>
              </a:prstGeom>
              <a:ln w="28575" cap="flat" cmpd="sng">
                <a:solidFill>
                  <a:schemeClr val="tx1"/>
                </a:solidFill>
                <a:prstDash val="solid"/>
                <a:headEnd type="none" w="med" len="med"/>
                <a:tailEnd type="none" w="med" len="med"/>
              </a:ln>
            </p:spPr>
          </p:sp>
          <p:graphicFrame>
            <p:nvGraphicFramePr>
              <p:cNvPr id="37925" name="Object 59"/>
              <p:cNvGraphicFramePr>
                <a:graphicFrameLocks noChangeAspect="1"/>
              </p:cNvGraphicFramePr>
              <p:nvPr/>
            </p:nvGraphicFramePr>
            <p:xfrm>
              <a:off x="3072" y="885"/>
              <a:ext cx="208" cy="254"/>
            </p:xfrm>
            <a:graphic>
              <a:graphicData uri="http://schemas.openxmlformats.org/presentationml/2006/ole">
                <mc:AlternateContent xmlns:mc="http://schemas.openxmlformats.org/markup-compatibility/2006">
                  <mc:Choice xmlns:v="urn:schemas-microsoft-com:vml" Requires="v">
                    <p:oleObj spid="_x0000_s3221" name="" r:id="rId24" imgW="139700" imgH="139700" progId="Equation.3">
                      <p:embed/>
                    </p:oleObj>
                  </mc:Choice>
                  <mc:Fallback>
                    <p:oleObj name="" r:id="rId24" imgW="139700" imgH="139700" progId="Equation.3">
                      <p:embed/>
                      <p:pic>
                        <p:nvPicPr>
                          <p:cNvPr id="0" name="图片 3220"/>
                          <p:cNvPicPr/>
                          <p:nvPr/>
                        </p:nvPicPr>
                        <p:blipFill>
                          <a:blip r:embed="rId7"/>
                          <a:stretch>
                            <a:fillRect/>
                          </a:stretch>
                        </p:blipFill>
                        <p:spPr>
                          <a:xfrm>
                            <a:off x="3072" y="885"/>
                            <a:ext cx="208" cy="254"/>
                          </a:xfrm>
                          <a:prstGeom prst="rect">
                            <a:avLst/>
                          </a:prstGeom>
                          <a:noFill/>
                          <a:ln w="38100">
                            <a:noFill/>
                            <a:miter/>
                          </a:ln>
                        </p:spPr>
                      </p:pic>
                    </p:oleObj>
                  </mc:Fallback>
                </mc:AlternateContent>
              </a:graphicData>
            </a:graphic>
          </p:graphicFrame>
          <p:sp>
            <p:nvSpPr>
              <p:cNvPr id="37926" name="Rectangle 60"/>
              <p:cNvSpPr/>
              <p:nvPr/>
            </p:nvSpPr>
            <p:spPr>
              <a:xfrm>
                <a:off x="3408" y="741"/>
                <a:ext cx="288" cy="96"/>
              </a:xfrm>
              <a:prstGeom prst="rect">
                <a:avLst/>
              </a:prstGeom>
              <a:solidFill>
                <a:schemeClr val="accent1"/>
              </a:solidFill>
              <a:ln w="2857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7927" name="Rectangle 61"/>
              <p:cNvSpPr/>
              <p:nvPr/>
            </p:nvSpPr>
            <p:spPr>
              <a:xfrm>
                <a:off x="4224" y="1344"/>
                <a:ext cx="96" cy="240"/>
              </a:xfrm>
              <a:prstGeom prst="rect">
                <a:avLst/>
              </a:prstGeom>
              <a:solidFill>
                <a:schemeClr val="accent1"/>
              </a:solidFill>
              <a:ln w="2857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7928" name="Line 62"/>
              <p:cNvSpPr/>
              <p:nvPr/>
            </p:nvSpPr>
            <p:spPr>
              <a:xfrm>
                <a:off x="3072" y="789"/>
                <a:ext cx="0" cy="864"/>
              </a:xfrm>
              <a:prstGeom prst="line">
                <a:avLst/>
              </a:prstGeom>
              <a:ln w="28575" cap="flat" cmpd="sng">
                <a:solidFill>
                  <a:srgbClr val="000000"/>
                </a:solidFill>
                <a:prstDash val="solid"/>
                <a:headEnd type="none" w="med" len="med"/>
                <a:tailEnd type="none" w="med" len="med"/>
              </a:ln>
            </p:spPr>
          </p:sp>
          <p:sp>
            <p:nvSpPr>
              <p:cNvPr id="37929" name="Line 63"/>
              <p:cNvSpPr/>
              <p:nvPr/>
            </p:nvSpPr>
            <p:spPr>
              <a:xfrm>
                <a:off x="3072" y="1653"/>
                <a:ext cx="2064" cy="0"/>
              </a:xfrm>
              <a:prstGeom prst="line">
                <a:avLst/>
              </a:prstGeom>
              <a:ln w="28575" cap="flat" cmpd="sng">
                <a:solidFill>
                  <a:srgbClr val="000000"/>
                </a:solidFill>
                <a:prstDash val="solid"/>
                <a:headEnd type="none" w="med" len="med"/>
                <a:tailEnd type="none" w="med" len="med"/>
              </a:ln>
            </p:spPr>
          </p:sp>
          <p:sp>
            <p:nvSpPr>
              <p:cNvPr id="37930" name="Oval 64"/>
              <p:cNvSpPr/>
              <p:nvPr/>
            </p:nvSpPr>
            <p:spPr>
              <a:xfrm>
                <a:off x="2928" y="1125"/>
                <a:ext cx="288" cy="288"/>
              </a:xfrm>
              <a:prstGeom prst="ellipse">
                <a:avLst/>
              </a:prstGeom>
              <a:solidFill>
                <a:schemeClr val="accent1"/>
              </a:solid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7931" name="Line 65"/>
              <p:cNvSpPr/>
              <p:nvPr/>
            </p:nvSpPr>
            <p:spPr>
              <a:xfrm>
                <a:off x="3072" y="1077"/>
                <a:ext cx="0" cy="336"/>
              </a:xfrm>
              <a:prstGeom prst="line">
                <a:avLst/>
              </a:prstGeom>
              <a:ln w="28575" cap="flat" cmpd="sng">
                <a:solidFill>
                  <a:srgbClr val="000000"/>
                </a:solidFill>
                <a:prstDash val="solid"/>
                <a:headEnd type="none" w="med" len="med"/>
                <a:tailEnd type="none" w="med" len="med"/>
              </a:ln>
            </p:spPr>
          </p:sp>
          <p:sp>
            <p:nvSpPr>
              <p:cNvPr id="37932" name="Oval 66"/>
              <p:cNvSpPr/>
              <p:nvPr/>
            </p:nvSpPr>
            <p:spPr>
              <a:xfrm>
                <a:off x="5088" y="1605"/>
                <a:ext cx="96" cy="96"/>
              </a:xfrm>
              <a:prstGeom prst="ellipse">
                <a:avLst/>
              </a:prstGeom>
              <a:solidFill>
                <a:schemeClr val="accent1"/>
              </a:solid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7933" name="Oval 67"/>
              <p:cNvSpPr/>
              <p:nvPr/>
            </p:nvSpPr>
            <p:spPr>
              <a:xfrm>
                <a:off x="5088" y="741"/>
                <a:ext cx="96" cy="96"/>
              </a:xfrm>
              <a:prstGeom prst="ellipse">
                <a:avLst/>
              </a:prstGeom>
              <a:solidFill>
                <a:schemeClr val="accent1"/>
              </a:solid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37934" name="Object 68"/>
              <p:cNvGraphicFramePr>
                <a:graphicFrameLocks noChangeAspect="1"/>
              </p:cNvGraphicFramePr>
              <p:nvPr/>
            </p:nvGraphicFramePr>
            <p:xfrm>
              <a:off x="3408" y="508"/>
              <a:ext cx="347" cy="260"/>
            </p:xfrm>
            <a:graphic>
              <a:graphicData uri="http://schemas.openxmlformats.org/presentationml/2006/ole">
                <mc:AlternateContent xmlns:mc="http://schemas.openxmlformats.org/markup-compatibility/2006">
                  <mc:Choice xmlns:v="urn:schemas-microsoft-com:vml" Requires="v">
                    <p:oleObj spid="_x0000_s3225" name="" r:id="rId25" imgW="241300" imgH="177800" progId="Equation.3">
                      <p:embed/>
                    </p:oleObj>
                  </mc:Choice>
                  <mc:Fallback>
                    <p:oleObj name="" r:id="rId25" imgW="241300" imgH="177800" progId="Equation.3">
                      <p:embed/>
                      <p:pic>
                        <p:nvPicPr>
                          <p:cNvPr id="0" name="图片 3224"/>
                          <p:cNvPicPr/>
                          <p:nvPr/>
                        </p:nvPicPr>
                        <p:blipFill>
                          <a:blip r:embed="rId9"/>
                          <a:stretch>
                            <a:fillRect/>
                          </a:stretch>
                        </p:blipFill>
                        <p:spPr>
                          <a:xfrm>
                            <a:off x="3408" y="508"/>
                            <a:ext cx="347" cy="260"/>
                          </a:xfrm>
                          <a:prstGeom prst="rect">
                            <a:avLst/>
                          </a:prstGeom>
                          <a:noFill/>
                          <a:ln w="38100">
                            <a:noFill/>
                            <a:miter/>
                          </a:ln>
                        </p:spPr>
                      </p:pic>
                    </p:oleObj>
                  </mc:Fallback>
                </mc:AlternateContent>
              </a:graphicData>
            </a:graphic>
          </p:graphicFrame>
          <p:sp>
            <p:nvSpPr>
              <p:cNvPr id="37935" name="Line 69"/>
              <p:cNvSpPr/>
              <p:nvPr/>
            </p:nvSpPr>
            <p:spPr>
              <a:xfrm>
                <a:off x="3120" y="1461"/>
                <a:ext cx="96" cy="0"/>
              </a:xfrm>
              <a:prstGeom prst="line">
                <a:avLst/>
              </a:prstGeom>
              <a:ln w="28575" cap="flat" cmpd="sng">
                <a:solidFill>
                  <a:srgbClr val="000000"/>
                </a:solidFill>
                <a:prstDash val="solid"/>
                <a:headEnd type="none" w="med" len="med"/>
                <a:tailEnd type="none" w="med" len="med"/>
              </a:ln>
            </p:spPr>
          </p:sp>
          <p:graphicFrame>
            <p:nvGraphicFramePr>
              <p:cNvPr id="37936" name="Object 70"/>
              <p:cNvGraphicFramePr>
                <a:graphicFrameLocks noChangeAspect="1"/>
              </p:cNvGraphicFramePr>
              <p:nvPr/>
            </p:nvGraphicFramePr>
            <p:xfrm>
              <a:off x="3195" y="1125"/>
              <a:ext cx="606" cy="327"/>
            </p:xfrm>
            <a:graphic>
              <a:graphicData uri="http://schemas.openxmlformats.org/presentationml/2006/ole">
                <mc:AlternateContent xmlns:mc="http://schemas.openxmlformats.org/markup-compatibility/2006">
                  <mc:Choice xmlns:v="urn:schemas-microsoft-com:vml" Requires="v">
                    <p:oleObj spid="_x0000_s3233" name="" r:id="rId26" imgW="494665" imgH="203200" progId="Equation.3">
                      <p:embed/>
                    </p:oleObj>
                  </mc:Choice>
                  <mc:Fallback>
                    <p:oleObj name="" r:id="rId26" imgW="494665" imgH="203200" progId="Equation.3">
                      <p:embed/>
                      <p:pic>
                        <p:nvPicPr>
                          <p:cNvPr id="0" name="图片 3232"/>
                          <p:cNvPicPr/>
                          <p:nvPr/>
                        </p:nvPicPr>
                        <p:blipFill>
                          <a:blip r:embed="rId11"/>
                          <a:stretch>
                            <a:fillRect/>
                          </a:stretch>
                        </p:blipFill>
                        <p:spPr>
                          <a:xfrm>
                            <a:off x="3195" y="1125"/>
                            <a:ext cx="606" cy="327"/>
                          </a:xfrm>
                          <a:prstGeom prst="rect">
                            <a:avLst/>
                          </a:prstGeom>
                          <a:noFill/>
                          <a:ln w="38100">
                            <a:noFill/>
                            <a:miter/>
                          </a:ln>
                        </p:spPr>
                      </p:pic>
                    </p:oleObj>
                  </mc:Fallback>
                </mc:AlternateContent>
              </a:graphicData>
            </a:graphic>
          </p:graphicFrame>
          <p:graphicFrame>
            <p:nvGraphicFramePr>
              <p:cNvPr id="37937" name="Object 71"/>
              <p:cNvGraphicFramePr>
                <a:graphicFrameLocks noChangeAspect="1"/>
              </p:cNvGraphicFramePr>
              <p:nvPr/>
            </p:nvGraphicFramePr>
            <p:xfrm>
              <a:off x="5136" y="741"/>
              <a:ext cx="208" cy="254"/>
            </p:xfrm>
            <a:graphic>
              <a:graphicData uri="http://schemas.openxmlformats.org/presentationml/2006/ole">
                <mc:AlternateContent xmlns:mc="http://schemas.openxmlformats.org/markup-compatibility/2006">
                  <mc:Choice xmlns:v="urn:schemas-microsoft-com:vml" Requires="v">
                    <p:oleObj spid="_x0000_s3230" name="" r:id="rId27" imgW="139700" imgH="139700" progId="Equation.3">
                      <p:embed/>
                    </p:oleObj>
                  </mc:Choice>
                  <mc:Fallback>
                    <p:oleObj name="" r:id="rId27" imgW="139700" imgH="139700" progId="Equation.3">
                      <p:embed/>
                      <p:pic>
                        <p:nvPicPr>
                          <p:cNvPr id="0" name="图片 3229"/>
                          <p:cNvPicPr/>
                          <p:nvPr/>
                        </p:nvPicPr>
                        <p:blipFill>
                          <a:blip r:embed="rId7"/>
                          <a:stretch>
                            <a:fillRect/>
                          </a:stretch>
                        </p:blipFill>
                        <p:spPr>
                          <a:xfrm>
                            <a:off x="5136" y="741"/>
                            <a:ext cx="208" cy="254"/>
                          </a:xfrm>
                          <a:prstGeom prst="rect">
                            <a:avLst/>
                          </a:prstGeom>
                          <a:noFill/>
                          <a:ln w="38100">
                            <a:noFill/>
                            <a:miter/>
                          </a:ln>
                        </p:spPr>
                      </p:pic>
                    </p:oleObj>
                  </mc:Fallback>
                </mc:AlternateContent>
              </a:graphicData>
            </a:graphic>
          </p:graphicFrame>
          <p:sp>
            <p:nvSpPr>
              <p:cNvPr id="37938" name="Line 72"/>
              <p:cNvSpPr/>
              <p:nvPr/>
            </p:nvSpPr>
            <p:spPr>
              <a:xfrm>
                <a:off x="5136" y="1509"/>
                <a:ext cx="96" cy="0"/>
              </a:xfrm>
              <a:prstGeom prst="line">
                <a:avLst/>
              </a:prstGeom>
              <a:ln w="28575" cap="flat" cmpd="sng">
                <a:solidFill>
                  <a:srgbClr val="000000"/>
                </a:solidFill>
                <a:prstDash val="solid"/>
                <a:headEnd type="none" w="med" len="med"/>
                <a:tailEnd type="none" w="med" len="med"/>
              </a:ln>
            </p:spPr>
          </p:sp>
          <p:graphicFrame>
            <p:nvGraphicFramePr>
              <p:cNvPr id="37939" name="Object 73"/>
              <p:cNvGraphicFramePr>
                <a:graphicFrameLocks noChangeAspect="1"/>
              </p:cNvGraphicFramePr>
              <p:nvPr/>
            </p:nvGraphicFramePr>
            <p:xfrm>
              <a:off x="5280" y="597"/>
              <a:ext cx="187" cy="254"/>
            </p:xfrm>
            <a:graphic>
              <a:graphicData uri="http://schemas.openxmlformats.org/presentationml/2006/ole">
                <mc:AlternateContent xmlns:mc="http://schemas.openxmlformats.org/markup-compatibility/2006">
                  <mc:Choice xmlns:v="urn:schemas-microsoft-com:vml" Requires="v">
                    <p:oleObj spid="_x0000_s3235" name="" r:id="rId28" imgW="127000" imgH="139700" progId="Equation.3">
                      <p:embed/>
                    </p:oleObj>
                  </mc:Choice>
                  <mc:Fallback>
                    <p:oleObj name="" r:id="rId28" imgW="127000" imgH="139700" progId="Equation.3">
                      <p:embed/>
                      <p:pic>
                        <p:nvPicPr>
                          <p:cNvPr id="0" name="图片 3234"/>
                          <p:cNvPicPr/>
                          <p:nvPr/>
                        </p:nvPicPr>
                        <p:blipFill>
                          <a:blip r:embed="rId14"/>
                          <a:stretch>
                            <a:fillRect/>
                          </a:stretch>
                        </p:blipFill>
                        <p:spPr>
                          <a:xfrm>
                            <a:off x="5280" y="597"/>
                            <a:ext cx="187" cy="254"/>
                          </a:xfrm>
                          <a:prstGeom prst="rect">
                            <a:avLst/>
                          </a:prstGeom>
                          <a:noFill/>
                          <a:ln w="38100">
                            <a:noFill/>
                            <a:miter/>
                          </a:ln>
                        </p:spPr>
                      </p:pic>
                    </p:oleObj>
                  </mc:Fallback>
                </mc:AlternateContent>
              </a:graphicData>
            </a:graphic>
          </p:graphicFrame>
          <p:graphicFrame>
            <p:nvGraphicFramePr>
              <p:cNvPr id="37940" name="Object 74"/>
              <p:cNvGraphicFramePr>
                <a:graphicFrameLocks noChangeAspect="1"/>
              </p:cNvGraphicFramePr>
              <p:nvPr/>
            </p:nvGraphicFramePr>
            <p:xfrm>
              <a:off x="5280" y="1524"/>
              <a:ext cx="187" cy="320"/>
            </p:xfrm>
            <a:graphic>
              <a:graphicData uri="http://schemas.openxmlformats.org/presentationml/2006/ole">
                <mc:AlternateContent xmlns:mc="http://schemas.openxmlformats.org/markup-compatibility/2006">
                  <mc:Choice xmlns:v="urn:schemas-microsoft-com:vml" Requires="v">
                    <p:oleObj spid="_x0000_s3231" name="" r:id="rId29" imgW="127000" imgH="177165" progId="Equation.3">
                      <p:embed/>
                    </p:oleObj>
                  </mc:Choice>
                  <mc:Fallback>
                    <p:oleObj name="" r:id="rId29" imgW="127000" imgH="177165" progId="Equation.3">
                      <p:embed/>
                      <p:pic>
                        <p:nvPicPr>
                          <p:cNvPr id="0" name="图片 3230"/>
                          <p:cNvPicPr/>
                          <p:nvPr/>
                        </p:nvPicPr>
                        <p:blipFill>
                          <a:blip r:embed="rId16"/>
                          <a:stretch>
                            <a:fillRect/>
                          </a:stretch>
                        </p:blipFill>
                        <p:spPr>
                          <a:xfrm>
                            <a:off x="5280" y="1524"/>
                            <a:ext cx="187" cy="320"/>
                          </a:xfrm>
                          <a:prstGeom prst="rect">
                            <a:avLst/>
                          </a:prstGeom>
                          <a:noFill/>
                          <a:ln w="38100">
                            <a:noFill/>
                            <a:miter/>
                          </a:ln>
                        </p:spPr>
                      </p:pic>
                    </p:oleObj>
                  </mc:Fallback>
                </mc:AlternateContent>
              </a:graphicData>
            </a:graphic>
          </p:graphicFrame>
          <p:graphicFrame>
            <p:nvGraphicFramePr>
              <p:cNvPr id="37941" name="Object 75"/>
              <p:cNvGraphicFramePr>
                <a:graphicFrameLocks noChangeAspect="1"/>
              </p:cNvGraphicFramePr>
              <p:nvPr/>
            </p:nvGraphicFramePr>
            <p:xfrm>
              <a:off x="4320" y="1324"/>
              <a:ext cx="347" cy="260"/>
            </p:xfrm>
            <a:graphic>
              <a:graphicData uri="http://schemas.openxmlformats.org/presentationml/2006/ole">
                <mc:AlternateContent xmlns:mc="http://schemas.openxmlformats.org/markup-compatibility/2006">
                  <mc:Choice xmlns:v="urn:schemas-microsoft-com:vml" Requires="v">
                    <p:oleObj spid="_x0000_s3226" name="" r:id="rId30" imgW="241300" imgH="177800" progId="Equation.3">
                      <p:embed/>
                    </p:oleObj>
                  </mc:Choice>
                  <mc:Fallback>
                    <p:oleObj name="" r:id="rId30" imgW="241300" imgH="177800" progId="Equation.3">
                      <p:embed/>
                      <p:pic>
                        <p:nvPicPr>
                          <p:cNvPr id="0" name="图片 3225"/>
                          <p:cNvPicPr/>
                          <p:nvPr/>
                        </p:nvPicPr>
                        <p:blipFill>
                          <a:blip r:embed="rId9"/>
                          <a:stretch>
                            <a:fillRect/>
                          </a:stretch>
                        </p:blipFill>
                        <p:spPr>
                          <a:xfrm>
                            <a:off x="4320" y="1324"/>
                            <a:ext cx="347" cy="260"/>
                          </a:xfrm>
                          <a:prstGeom prst="rect">
                            <a:avLst/>
                          </a:prstGeom>
                          <a:noFill/>
                          <a:ln w="38100">
                            <a:noFill/>
                            <a:miter/>
                          </a:ln>
                        </p:spPr>
                      </p:pic>
                    </p:oleObj>
                  </mc:Fallback>
                </mc:AlternateContent>
              </a:graphicData>
            </a:graphic>
          </p:graphicFrame>
          <p:grpSp>
            <p:nvGrpSpPr>
              <p:cNvPr id="37942" name="Group 76"/>
              <p:cNvGrpSpPr/>
              <p:nvPr/>
            </p:nvGrpSpPr>
            <p:grpSpPr>
              <a:xfrm flipV="1">
                <a:off x="4272" y="940"/>
                <a:ext cx="48" cy="308"/>
                <a:chOff x="4368" y="1382"/>
                <a:chExt cx="86" cy="442"/>
              </a:xfrm>
            </p:grpSpPr>
            <p:sp>
              <p:nvSpPr>
                <p:cNvPr id="37949" name="Freeform 77"/>
                <p:cNvSpPr/>
                <p:nvPr/>
              </p:nvSpPr>
              <p:spPr>
                <a:xfrm>
                  <a:off x="4368" y="1382"/>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37950" name="Freeform 78"/>
                <p:cNvSpPr/>
                <p:nvPr/>
              </p:nvSpPr>
              <p:spPr>
                <a:xfrm>
                  <a:off x="4368" y="1526"/>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sp>
              <p:nvSpPr>
                <p:cNvPr id="37951" name="Freeform 79"/>
                <p:cNvSpPr/>
                <p:nvPr/>
              </p:nvSpPr>
              <p:spPr>
                <a:xfrm>
                  <a:off x="4368" y="1670"/>
                  <a:ext cx="86" cy="154"/>
                </a:xfrm>
                <a:custGeom>
                  <a:avLst/>
                  <a:gdLst/>
                  <a:ahLst/>
                  <a:cxnLst>
                    <a:cxn ang="0">
                      <a:pos x="0" y="0"/>
                    </a:cxn>
                    <a:cxn ang="0">
                      <a:pos x="21" y="10"/>
                    </a:cxn>
                    <a:cxn ang="0">
                      <a:pos x="56" y="35"/>
                    </a:cxn>
                    <a:cxn ang="0">
                      <a:pos x="35" y="75"/>
                    </a:cxn>
                    <a:cxn ang="0">
                      <a:pos x="0" y="99"/>
                    </a:cxn>
                  </a:cxnLst>
                  <a:pathLst>
                    <a:path w="96" h="192">
                      <a:moveTo>
                        <a:pt x="0" y="0"/>
                      </a:moveTo>
                      <a:cubicBezTo>
                        <a:pt x="10" y="7"/>
                        <a:pt x="20" y="12"/>
                        <a:pt x="29" y="20"/>
                      </a:cubicBezTo>
                      <a:cubicBezTo>
                        <a:pt x="46" y="35"/>
                        <a:pt x="77" y="68"/>
                        <a:pt x="77" y="68"/>
                      </a:cubicBezTo>
                      <a:cubicBezTo>
                        <a:pt x="96" y="121"/>
                        <a:pt x="84" y="112"/>
                        <a:pt x="48" y="144"/>
                      </a:cubicBezTo>
                      <a:cubicBezTo>
                        <a:pt x="31" y="159"/>
                        <a:pt x="0" y="192"/>
                        <a:pt x="0" y="192"/>
                      </a:cubicBezTo>
                    </a:path>
                  </a:pathLst>
                </a:custGeom>
                <a:noFill/>
                <a:ln w="57150" cap="flat" cmpd="sng">
                  <a:solidFill>
                    <a:schemeClr val="tx1">
                      <a:alpha val="100000"/>
                    </a:schemeClr>
                  </a:solidFill>
                  <a:prstDash val="solid"/>
                  <a:round/>
                  <a:headEnd type="none" w="med" len="med"/>
                  <a:tailEnd type="none" w="med" len="med"/>
                </a:ln>
              </p:spPr>
              <p:txBody>
                <a:bodyPr/>
                <a:p>
                  <a:endParaRPr lang="zh-CN" altLang="en-US"/>
                </a:p>
              </p:txBody>
            </p:sp>
          </p:grpSp>
          <p:sp>
            <p:nvSpPr>
              <p:cNvPr id="37943" name="Line 80"/>
              <p:cNvSpPr/>
              <p:nvPr/>
            </p:nvSpPr>
            <p:spPr>
              <a:xfrm>
                <a:off x="4272" y="816"/>
                <a:ext cx="0" cy="144"/>
              </a:xfrm>
              <a:prstGeom prst="line">
                <a:avLst/>
              </a:prstGeom>
              <a:ln w="28575" cap="flat" cmpd="sng">
                <a:solidFill>
                  <a:schemeClr val="tx1"/>
                </a:solidFill>
                <a:prstDash val="solid"/>
                <a:headEnd type="none" w="med" len="med"/>
                <a:tailEnd type="none" w="med" len="med"/>
              </a:ln>
            </p:spPr>
          </p:sp>
          <p:sp>
            <p:nvSpPr>
              <p:cNvPr id="37944" name="Line 81"/>
              <p:cNvSpPr/>
              <p:nvPr/>
            </p:nvSpPr>
            <p:spPr>
              <a:xfrm>
                <a:off x="4272" y="1248"/>
                <a:ext cx="0" cy="96"/>
              </a:xfrm>
              <a:prstGeom prst="line">
                <a:avLst/>
              </a:prstGeom>
              <a:ln w="28575" cap="flat" cmpd="sng">
                <a:solidFill>
                  <a:schemeClr val="tx1"/>
                </a:solidFill>
                <a:prstDash val="solid"/>
                <a:headEnd type="none" w="med" len="med"/>
                <a:tailEnd type="none" w="med" len="med"/>
              </a:ln>
            </p:spPr>
          </p:sp>
          <p:sp>
            <p:nvSpPr>
              <p:cNvPr id="37945" name="Line 82"/>
              <p:cNvSpPr/>
              <p:nvPr/>
            </p:nvSpPr>
            <p:spPr>
              <a:xfrm>
                <a:off x="4272" y="1584"/>
                <a:ext cx="0" cy="96"/>
              </a:xfrm>
              <a:prstGeom prst="line">
                <a:avLst/>
              </a:prstGeom>
              <a:ln w="28575" cap="flat" cmpd="sng">
                <a:solidFill>
                  <a:schemeClr val="tx1"/>
                </a:solidFill>
                <a:prstDash val="solid"/>
                <a:headEnd type="none" w="med" len="med"/>
                <a:tailEnd type="none" w="med" len="med"/>
              </a:ln>
            </p:spPr>
          </p:sp>
          <p:graphicFrame>
            <p:nvGraphicFramePr>
              <p:cNvPr id="37946" name="Object 83"/>
              <p:cNvGraphicFramePr>
                <a:graphicFrameLocks noChangeAspect="1"/>
              </p:cNvGraphicFramePr>
              <p:nvPr/>
            </p:nvGraphicFramePr>
            <p:xfrm>
              <a:off x="4320" y="912"/>
              <a:ext cx="457" cy="288"/>
            </p:xfrm>
            <a:graphic>
              <a:graphicData uri="http://schemas.openxmlformats.org/presentationml/2006/ole">
                <mc:AlternateContent xmlns:mc="http://schemas.openxmlformats.org/markup-compatibility/2006">
                  <mc:Choice xmlns:v="urn:schemas-microsoft-com:vml" Requires="v">
                    <p:oleObj spid="_x0000_s3227" name="" r:id="rId31" imgW="317500" imgH="203200" progId="Equation.3">
                      <p:embed/>
                    </p:oleObj>
                  </mc:Choice>
                  <mc:Fallback>
                    <p:oleObj name="" r:id="rId31" imgW="317500" imgH="203200" progId="Equation.3">
                      <p:embed/>
                      <p:pic>
                        <p:nvPicPr>
                          <p:cNvPr id="0" name="图片 3226"/>
                          <p:cNvPicPr/>
                          <p:nvPr/>
                        </p:nvPicPr>
                        <p:blipFill>
                          <a:blip r:embed="rId2"/>
                          <a:stretch>
                            <a:fillRect/>
                          </a:stretch>
                        </p:blipFill>
                        <p:spPr>
                          <a:xfrm>
                            <a:off x="4320" y="912"/>
                            <a:ext cx="457" cy="288"/>
                          </a:xfrm>
                          <a:prstGeom prst="rect">
                            <a:avLst/>
                          </a:prstGeom>
                          <a:noFill/>
                          <a:ln w="38100">
                            <a:noFill/>
                            <a:miter/>
                          </a:ln>
                        </p:spPr>
                      </p:pic>
                    </p:oleObj>
                  </mc:Fallback>
                </mc:AlternateContent>
              </a:graphicData>
            </a:graphic>
          </p:graphicFrame>
          <p:graphicFrame>
            <p:nvGraphicFramePr>
              <p:cNvPr id="37947" name="Object 84"/>
              <p:cNvGraphicFramePr>
                <a:graphicFrameLocks noChangeAspect="1"/>
              </p:cNvGraphicFramePr>
              <p:nvPr/>
            </p:nvGraphicFramePr>
            <p:xfrm>
              <a:off x="4368" y="480"/>
              <a:ext cx="457" cy="288"/>
            </p:xfrm>
            <a:graphic>
              <a:graphicData uri="http://schemas.openxmlformats.org/presentationml/2006/ole">
                <mc:AlternateContent xmlns:mc="http://schemas.openxmlformats.org/markup-compatibility/2006">
                  <mc:Choice xmlns:v="urn:schemas-microsoft-com:vml" Requires="v">
                    <p:oleObj spid="_x0000_s3234" name="" r:id="rId32" imgW="317500" imgH="203200" progId="Equation.3">
                      <p:embed/>
                    </p:oleObj>
                  </mc:Choice>
                  <mc:Fallback>
                    <p:oleObj name="" r:id="rId32" imgW="317500" imgH="203200" progId="Equation.3">
                      <p:embed/>
                      <p:pic>
                        <p:nvPicPr>
                          <p:cNvPr id="0" name="图片 3233"/>
                          <p:cNvPicPr/>
                          <p:nvPr/>
                        </p:nvPicPr>
                        <p:blipFill>
                          <a:blip r:embed="rId2"/>
                          <a:stretch>
                            <a:fillRect/>
                          </a:stretch>
                        </p:blipFill>
                        <p:spPr>
                          <a:xfrm>
                            <a:off x="4368" y="480"/>
                            <a:ext cx="457" cy="288"/>
                          </a:xfrm>
                          <a:prstGeom prst="rect">
                            <a:avLst/>
                          </a:prstGeom>
                          <a:noFill/>
                          <a:ln w="38100">
                            <a:noFill/>
                            <a:miter/>
                          </a:ln>
                        </p:spPr>
                      </p:pic>
                    </p:oleObj>
                  </mc:Fallback>
                </mc:AlternateContent>
              </a:graphicData>
            </a:graphic>
          </p:graphicFrame>
          <p:sp>
            <p:nvSpPr>
              <p:cNvPr id="37948" name="Line 85"/>
              <p:cNvSpPr/>
              <p:nvPr/>
            </p:nvSpPr>
            <p:spPr>
              <a:xfrm>
                <a:off x="3072" y="816"/>
                <a:ext cx="336" cy="0"/>
              </a:xfrm>
              <a:prstGeom prst="line">
                <a:avLst/>
              </a:prstGeom>
              <a:ln w="28575" cap="flat" cmpd="sng">
                <a:solidFill>
                  <a:schemeClr val="tx1"/>
                </a:solidFill>
                <a:prstDash val="solid"/>
                <a:headEnd type="none" w="med" len="med"/>
                <a:tailEnd type="none" w="med" len="med"/>
              </a:ln>
            </p:spPr>
          </p:sp>
        </p:grpSp>
        <p:graphicFrame>
          <p:nvGraphicFramePr>
            <p:cNvPr id="37915" name="Object 86"/>
            <p:cNvGraphicFramePr>
              <a:graphicFrameLocks noChangeAspect="1"/>
            </p:cNvGraphicFramePr>
            <p:nvPr/>
          </p:nvGraphicFramePr>
          <p:xfrm>
            <a:off x="5040" y="3216"/>
            <a:ext cx="250" cy="358"/>
          </p:xfrm>
          <a:graphic>
            <a:graphicData uri="http://schemas.openxmlformats.org/presentationml/2006/ole">
              <mc:AlternateContent xmlns:mc="http://schemas.openxmlformats.org/markup-compatibility/2006">
                <mc:Choice xmlns:v="urn:schemas-microsoft-com:vml" Requires="v">
                  <p:oleObj spid="_x0000_s3228" name="" r:id="rId33" imgW="266700" imgH="279400" progId="Equation.3">
                    <p:embed/>
                  </p:oleObj>
                </mc:Choice>
                <mc:Fallback>
                  <p:oleObj name="" r:id="rId33" imgW="266700" imgH="279400" progId="Equation.3">
                    <p:embed/>
                    <p:pic>
                      <p:nvPicPr>
                        <p:cNvPr id="0" name="图片 3227"/>
                        <p:cNvPicPr/>
                        <p:nvPr/>
                      </p:nvPicPr>
                      <p:blipFill>
                        <a:blip r:embed="rId34"/>
                        <a:stretch>
                          <a:fillRect/>
                        </a:stretch>
                      </p:blipFill>
                      <p:spPr>
                        <a:xfrm>
                          <a:off x="5040" y="3216"/>
                          <a:ext cx="250" cy="358"/>
                        </a:xfrm>
                        <a:prstGeom prst="rect">
                          <a:avLst/>
                        </a:prstGeom>
                        <a:noFill/>
                        <a:ln w="38100">
                          <a:noFill/>
                          <a:miter/>
                        </a:ln>
                      </p:spPr>
                    </p:pic>
                  </p:oleObj>
                </mc:Fallback>
              </mc:AlternateContent>
            </a:graphicData>
          </a:graphic>
        </p:graphicFrame>
        <p:sp>
          <p:nvSpPr>
            <p:cNvPr id="37916" name="Rectangle 87"/>
            <p:cNvSpPr/>
            <p:nvPr/>
          </p:nvSpPr>
          <p:spPr>
            <a:xfrm>
              <a:off x="4112" y="3840"/>
              <a:ext cx="423" cy="356"/>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800" b="1" dirty="0">
                  <a:latin typeface="Times New Roman" panose="02020603050405020304" pitchFamily="18" charset="0"/>
                </a:rPr>
                <a:t>(b)</a:t>
              </a:r>
              <a:endParaRPr lang="en-US" altLang="zh-CN" sz="2800" b="1" dirty="0">
                <a:latin typeface="Times New Roman" panose="02020603050405020304" pitchFamily="18" charset="0"/>
              </a:endParaRPr>
            </a:p>
          </p:txBody>
        </p:sp>
      </p:grpSp>
      <p:sp>
        <p:nvSpPr>
          <p:cNvPr id="130136" name="Text Box 88"/>
          <p:cNvSpPr txBox="1"/>
          <p:nvPr/>
        </p:nvSpPr>
        <p:spPr>
          <a:xfrm>
            <a:off x="0" y="152400"/>
            <a:ext cx="8496300" cy="57943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b="1" dirty="0">
                <a:latin typeface="Times New Roman" panose="02020603050405020304" pitchFamily="18" charset="0"/>
              </a:rPr>
              <a:t>例</a:t>
            </a:r>
            <a:r>
              <a:rPr lang="en-US" altLang="zh-CN" b="1" dirty="0">
                <a:latin typeface="Times New Roman" panose="02020603050405020304" pitchFamily="18" charset="0"/>
              </a:rPr>
              <a:t>2</a:t>
            </a:r>
            <a:r>
              <a:rPr lang="zh-CN" altLang="en-US" b="1" dirty="0">
                <a:latin typeface="Times New Roman" panose="02020603050405020304" pitchFamily="18" charset="0"/>
              </a:rPr>
              <a:t>、求图示含源单口网络的戴维南等效电路。</a:t>
            </a:r>
            <a:endParaRPr lang="zh-CN" altLang="en-US" b="1" dirty="0">
              <a:latin typeface="Times New Roman" panose="02020603050405020304" pitchFamily="18" charset="0"/>
            </a:endParaRPr>
          </a:p>
        </p:txBody>
      </p:sp>
      <p:sp>
        <p:nvSpPr>
          <p:cNvPr id="130137" name="Text Box 89"/>
          <p:cNvSpPr txBox="1"/>
          <p:nvPr/>
        </p:nvSpPr>
        <p:spPr>
          <a:xfrm>
            <a:off x="0" y="838200"/>
            <a:ext cx="118745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b="1" dirty="0">
                <a:latin typeface="Times New Roman" panose="02020603050405020304" pitchFamily="18" charset="0"/>
              </a:rPr>
              <a:t>解：</a:t>
            </a:r>
            <a:endParaRPr lang="zh-CN" altLang="en-US" b="1" dirty="0">
              <a:latin typeface="Times New Roman" panose="02020603050405020304" pitchFamily="18" charset="0"/>
            </a:endParaRPr>
          </a:p>
        </p:txBody>
      </p:sp>
      <p:graphicFrame>
        <p:nvGraphicFramePr>
          <p:cNvPr id="130138" name="Object 90"/>
          <p:cNvGraphicFramePr>
            <a:graphicFrameLocks noChangeAspect="1"/>
          </p:cNvGraphicFramePr>
          <p:nvPr/>
        </p:nvGraphicFramePr>
        <p:xfrm>
          <a:off x="381000" y="1447800"/>
          <a:ext cx="6400800" cy="1008063"/>
        </p:xfrm>
        <a:graphic>
          <a:graphicData uri="http://schemas.openxmlformats.org/presentationml/2006/ole">
            <mc:AlternateContent xmlns:mc="http://schemas.openxmlformats.org/markup-compatibility/2006">
              <mc:Choice xmlns:v="urn:schemas-microsoft-com:vml" Requires="v">
                <p:oleObj spid="_x0000_s3229" name="" r:id="rId35" imgW="2590800" imgH="431800" progId="Equation.3">
                  <p:embed/>
                </p:oleObj>
              </mc:Choice>
              <mc:Fallback>
                <p:oleObj name="" r:id="rId35" imgW="2590800" imgH="431800" progId="Equation.3">
                  <p:embed/>
                  <p:pic>
                    <p:nvPicPr>
                      <p:cNvPr id="0" name="图片 3228"/>
                      <p:cNvPicPr/>
                      <p:nvPr/>
                    </p:nvPicPr>
                    <p:blipFill>
                      <a:blip r:embed="rId36"/>
                      <a:stretch>
                        <a:fillRect/>
                      </a:stretch>
                    </p:blipFill>
                    <p:spPr>
                      <a:xfrm>
                        <a:off x="381000" y="1447800"/>
                        <a:ext cx="6400800" cy="1008063"/>
                      </a:xfrm>
                      <a:prstGeom prst="rect">
                        <a:avLst/>
                      </a:prstGeom>
                      <a:noFill/>
                      <a:ln w="38100">
                        <a:noFill/>
                        <a:miter/>
                      </a:ln>
                    </p:spPr>
                  </p:pic>
                </p:oleObj>
              </mc:Fallback>
            </mc:AlternateContent>
          </a:graphicData>
        </a:graphic>
      </p:graphicFrame>
      <p:sp>
        <p:nvSpPr>
          <p:cNvPr id="130139" name="AutoShape 91"/>
          <p:cNvSpPr/>
          <p:nvPr/>
        </p:nvSpPr>
        <p:spPr>
          <a:xfrm>
            <a:off x="4338638" y="5029200"/>
            <a:ext cx="533400" cy="533400"/>
          </a:xfrm>
          <a:prstGeom prst="righ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130140" name="Object 92"/>
          <p:cNvGraphicFramePr>
            <a:graphicFrameLocks noChangeAspect="1"/>
          </p:cNvGraphicFramePr>
          <p:nvPr/>
        </p:nvGraphicFramePr>
        <p:xfrm>
          <a:off x="304800" y="2743200"/>
          <a:ext cx="5105400" cy="966788"/>
        </p:xfrm>
        <a:graphic>
          <a:graphicData uri="http://schemas.openxmlformats.org/presentationml/2006/ole">
            <mc:AlternateContent xmlns:mc="http://schemas.openxmlformats.org/markup-compatibility/2006">
              <mc:Choice xmlns:v="urn:schemas-microsoft-com:vml" Requires="v">
                <p:oleObj spid="_x0000_s3232" name="" r:id="rId37" imgW="1815465" imgH="406400" progId="Equation.3">
                  <p:embed/>
                </p:oleObj>
              </mc:Choice>
              <mc:Fallback>
                <p:oleObj name="" r:id="rId37" imgW="1815465" imgH="406400" progId="Equation.3">
                  <p:embed/>
                  <p:pic>
                    <p:nvPicPr>
                      <p:cNvPr id="0" name="图片 3231"/>
                      <p:cNvPicPr/>
                      <p:nvPr/>
                    </p:nvPicPr>
                    <p:blipFill>
                      <a:blip r:embed="rId38"/>
                      <a:stretch>
                        <a:fillRect/>
                      </a:stretch>
                    </p:blipFill>
                    <p:spPr>
                      <a:xfrm>
                        <a:off x="304800" y="2743200"/>
                        <a:ext cx="5105400" cy="966788"/>
                      </a:xfrm>
                      <a:prstGeom prst="rect">
                        <a:avLst/>
                      </a:prstGeom>
                      <a:noFill/>
                      <a:ln w="38100">
                        <a:noFill/>
                        <a:miter/>
                      </a:ln>
                    </p:spPr>
                  </p:pic>
                </p:oleObj>
              </mc:Fallback>
            </mc:AlternateContent>
          </a:graphicData>
        </a:graphic>
      </p:graphicFrame>
      <p:grpSp>
        <p:nvGrpSpPr>
          <p:cNvPr id="130141" name="Group 93"/>
          <p:cNvGrpSpPr/>
          <p:nvPr/>
        </p:nvGrpSpPr>
        <p:grpSpPr>
          <a:xfrm>
            <a:off x="6629400" y="1981200"/>
            <a:ext cx="1905000" cy="1843088"/>
            <a:chOff x="3216" y="2448"/>
            <a:chExt cx="1675" cy="1404"/>
          </a:xfrm>
        </p:grpSpPr>
        <p:sp>
          <p:nvSpPr>
            <p:cNvPr id="37899" name="Line 94"/>
            <p:cNvSpPr/>
            <p:nvPr/>
          </p:nvSpPr>
          <p:spPr>
            <a:xfrm>
              <a:off x="3360" y="2592"/>
              <a:ext cx="0" cy="864"/>
            </a:xfrm>
            <a:prstGeom prst="line">
              <a:avLst/>
            </a:prstGeom>
            <a:ln w="28575" cap="flat" cmpd="sng">
              <a:solidFill>
                <a:srgbClr val="000000"/>
              </a:solidFill>
              <a:prstDash val="solid"/>
              <a:headEnd type="none" w="med" len="med"/>
              <a:tailEnd type="none" w="med" len="med"/>
            </a:ln>
          </p:spPr>
        </p:sp>
        <p:sp>
          <p:nvSpPr>
            <p:cNvPr id="37900" name="Oval 95"/>
            <p:cNvSpPr/>
            <p:nvPr/>
          </p:nvSpPr>
          <p:spPr>
            <a:xfrm>
              <a:off x="3216" y="2880"/>
              <a:ext cx="288" cy="288"/>
            </a:xfrm>
            <a:prstGeom prst="ellipse">
              <a:avLst/>
            </a:prstGeom>
            <a:solidFill>
              <a:schemeClr val="accent1"/>
            </a:solid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7901" name="Oval 96"/>
            <p:cNvSpPr/>
            <p:nvPr/>
          </p:nvSpPr>
          <p:spPr>
            <a:xfrm>
              <a:off x="4608" y="3408"/>
              <a:ext cx="96" cy="96"/>
            </a:xfrm>
            <a:prstGeom prst="ellipse">
              <a:avLst/>
            </a:prstGeom>
            <a:solidFill>
              <a:schemeClr val="accent1"/>
            </a:solid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7902" name="Oval 97"/>
            <p:cNvSpPr/>
            <p:nvPr/>
          </p:nvSpPr>
          <p:spPr>
            <a:xfrm>
              <a:off x="4608" y="2544"/>
              <a:ext cx="96" cy="96"/>
            </a:xfrm>
            <a:prstGeom prst="ellipse">
              <a:avLst/>
            </a:prstGeom>
            <a:solidFill>
              <a:schemeClr val="accent1"/>
            </a:solid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37903" name="Object 98"/>
            <p:cNvGraphicFramePr>
              <a:graphicFrameLocks noChangeAspect="1"/>
            </p:cNvGraphicFramePr>
            <p:nvPr/>
          </p:nvGraphicFramePr>
          <p:xfrm>
            <a:off x="3970" y="2688"/>
            <a:ext cx="301" cy="374"/>
          </p:xfrm>
          <a:graphic>
            <a:graphicData uri="http://schemas.openxmlformats.org/presentationml/2006/ole">
              <mc:AlternateContent xmlns:mc="http://schemas.openxmlformats.org/markup-compatibility/2006">
                <mc:Choice xmlns:v="urn:schemas-microsoft-com:vml" Requires="v">
                  <p:oleObj spid="_x0000_s3239" name="" r:id="rId39" imgW="203200" imgH="228600" progId="Equation.3">
                    <p:embed/>
                  </p:oleObj>
                </mc:Choice>
                <mc:Fallback>
                  <p:oleObj name="" r:id="rId39" imgW="203200" imgH="228600" progId="Equation.3">
                    <p:embed/>
                    <p:pic>
                      <p:nvPicPr>
                        <p:cNvPr id="0" name="图片 3238"/>
                        <p:cNvPicPr/>
                        <p:nvPr/>
                      </p:nvPicPr>
                      <p:blipFill>
                        <a:blip r:embed="rId40"/>
                        <a:stretch>
                          <a:fillRect/>
                        </a:stretch>
                      </p:blipFill>
                      <p:spPr>
                        <a:xfrm>
                          <a:off x="3970" y="2688"/>
                          <a:ext cx="301" cy="374"/>
                        </a:xfrm>
                        <a:prstGeom prst="rect">
                          <a:avLst/>
                        </a:prstGeom>
                        <a:noFill/>
                        <a:ln w="38100">
                          <a:noFill/>
                          <a:miter/>
                        </a:ln>
                      </p:spPr>
                    </p:pic>
                  </p:oleObj>
                </mc:Fallback>
              </mc:AlternateContent>
            </a:graphicData>
          </a:graphic>
        </p:graphicFrame>
        <p:graphicFrame>
          <p:nvGraphicFramePr>
            <p:cNvPr id="37904" name="Object 99"/>
            <p:cNvGraphicFramePr>
              <a:graphicFrameLocks noChangeAspect="1"/>
            </p:cNvGraphicFramePr>
            <p:nvPr/>
          </p:nvGraphicFramePr>
          <p:xfrm>
            <a:off x="3547" y="2736"/>
            <a:ext cx="389" cy="454"/>
          </p:xfrm>
          <a:graphic>
            <a:graphicData uri="http://schemas.openxmlformats.org/presentationml/2006/ole">
              <mc:AlternateContent xmlns:mc="http://schemas.openxmlformats.org/markup-compatibility/2006">
                <mc:Choice xmlns:v="urn:schemas-microsoft-com:vml" Requires="v">
                  <p:oleObj spid="_x0000_s3238" name="" r:id="rId41" imgW="266700" imgH="279400" progId="Equation.3">
                    <p:embed/>
                  </p:oleObj>
                </mc:Choice>
                <mc:Fallback>
                  <p:oleObj name="" r:id="rId41" imgW="266700" imgH="279400" progId="Equation.3">
                    <p:embed/>
                    <p:pic>
                      <p:nvPicPr>
                        <p:cNvPr id="0" name="图片 3237"/>
                        <p:cNvPicPr/>
                        <p:nvPr/>
                      </p:nvPicPr>
                      <p:blipFill>
                        <a:blip r:embed="rId42"/>
                        <a:stretch>
                          <a:fillRect/>
                        </a:stretch>
                      </p:blipFill>
                      <p:spPr>
                        <a:xfrm>
                          <a:off x="3547" y="2736"/>
                          <a:ext cx="389" cy="454"/>
                        </a:xfrm>
                        <a:prstGeom prst="rect">
                          <a:avLst/>
                        </a:prstGeom>
                        <a:noFill/>
                        <a:ln w="38100">
                          <a:noFill/>
                          <a:miter/>
                        </a:ln>
                      </p:spPr>
                    </p:pic>
                  </p:oleObj>
                </mc:Fallback>
              </mc:AlternateContent>
            </a:graphicData>
          </a:graphic>
        </p:graphicFrame>
        <p:graphicFrame>
          <p:nvGraphicFramePr>
            <p:cNvPr id="37905" name="Object 100"/>
            <p:cNvGraphicFramePr>
              <a:graphicFrameLocks noChangeAspect="1"/>
            </p:cNvGraphicFramePr>
            <p:nvPr/>
          </p:nvGraphicFramePr>
          <p:xfrm>
            <a:off x="3360" y="2640"/>
            <a:ext cx="208" cy="254"/>
          </p:xfrm>
          <a:graphic>
            <a:graphicData uri="http://schemas.openxmlformats.org/presentationml/2006/ole">
              <mc:AlternateContent xmlns:mc="http://schemas.openxmlformats.org/markup-compatibility/2006">
                <mc:Choice xmlns:v="urn:schemas-microsoft-com:vml" Requires="v">
                  <p:oleObj spid="_x0000_s3236" name="" r:id="rId43" imgW="139700" imgH="139700" progId="Equation.3">
                    <p:embed/>
                  </p:oleObj>
                </mc:Choice>
                <mc:Fallback>
                  <p:oleObj name="" r:id="rId43" imgW="139700" imgH="139700" progId="Equation.3">
                    <p:embed/>
                    <p:pic>
                      <p:nvPicPr>
                        <p:cNvPr id="0" name="图片 3235"/>
                        <p:cNvPicPr/>
                        <p:nvPr/>
                      </p:nvPicPr>
                      <p:blipFill>
                        <a:blip r:embed="rId7"/>
                        <a:stretch>
                          <a:fillRect/>
                        </a:stretch>
                      </p:blipFill>
                      <p:spPr>
                        <a:xfrm>
                          <a:off x="3360" y="2640"/>
                          <a:ext cx="208" cy="254"/>
                        </a:xfrm>
                        <a:prstGeom prst="rect">
                          <a:avLst/>
                        </a:prstGeom>
                        <a:noFill/>
                        <a:ln w="38100">
                          <a:noFill/>
                          <a:miter/>
                        </a:ln>
                      </p:spPr>
                    </p:pic>
                  </p:oleObj>
                </mc:Fallback>
              </mc:AlternateContent>
            </a:graphicData>
          </a:graphic>
        </p:graphicFrame>
        <p:sp>
          <p:nvSpPr>
            <p:cNvPr id="37906" name="Line 101"/>
            <p:cNvSpPr/>
            <p:nvPr/>
          </p:nvSpPr>
          <p:spPr>
            <a:xfrm>
              <a:off x="3408" y="3216"/>
              <a:ext cx="96" cy="0"/>
            </a:xfrm>
            <a:prstGeom prst="line">
              <a:avLst/>
            </a:prstGeom>
            <a:ln w="28575" cap="flat" cmpd="sng">
              <a:solidFill>
                <a:srgbClr val="000000"/>
              </a:solidFill>
              <a:prstDash val="solid"/>
              <a:headEnd type="none" w="med" len="med"/>
              <a:tailEnd type="none" w="med" len="med"/>
            </a:ln>
          </p:spPr>
        </p:sp>
        <p:graphicFrame>
          <p:nvGraphicFramePr>
            <p:cNvPr id="37907" name="Object 102"/>
            <p:cNvGraphicFramePr>
              <a:graphicFrameLocks noChangeAspect="1"/>
            </p:cNvGraphicFramePr>
            <p:nvPr/>
          </p:nvGraphicFramePr>
          <p:xfrm>
            <a:off x="4704" y="2448"/>
            <a:ext cx="187" cy="254"/>
          </p:xfrm>
          <a:graphic>
            <a:graphicData uri="http://schemas.openxmlformats.org/presentationml/2006/ole">
              <mc:AlternateContent xmlns:mc="http://schemas.openxmlformats.org/markup-compatibility/2006">
                <mc:Choice xmlns:v="urn:schemas-microsoft-com:vml" Requires="v">
                  <p:oleObj spid="_x0000_s3240" name="" r:id="rId44" imgW="127000" imgH="139700" progId="Equation.3">
                    <p:embed/>
                  </p:oleObj>
                </mc:Choice>
                <mc:Fallback>
                  <p:oleObj name="" r:id="rId44" imgW="127000" imgH="139700" progId="Equation.3">
                    <p:embed/>
                    <p:pic>
                      <p:nvPicPr>
                        <p:cNvPr id="0" name="图片 3239"/>
                        <p:cNvPicPr/>
                        <p:nvPr/>
                      </p:nvPicPr>
                      <p:blipFill>
                        <a:blip r:embed="rId14"/>
                        <a:stretch>
                          <a:fillRect/>
                        </a:stretch>
                      </p:blipFill>
                      <p:spPr>
                        <a:xfrm>
                          <a:off x="4704" y="2448"/>
                          <a:ext cx="187" cy="254"/>
                        </a:xfrm>
                        <a:prstGeom prst="rect">
                          <a:avLst/>
                        </a:prstGeom>
                        <a:noFill/>
                        <a:ln w="38100">
                          <a:noFill/>
                          <a:miter/>
                        </a:ln>
                      </p:spPr>
                    </p:pic>
                  </p:oleObj>
                </mc:Fallback>
              </mc:AlternateContent>
            </a:graphicData>
          </a:graphic>
        </p:graphicFrame>
        <p:graphicFrame>
          <p:nvGraphicFramePr>
            <p:cNvPr id="37908" name="Object 103"/>
            <p:cNvGraphicFramePr>
              <a:graphicFrameLocks noChangeAspect="1"/>
            </p:cNvGraphicFramePr>
            <p:nvPr/>
          </p:nvGraphicFramePr>
          <p:xfrm>
            <a:off x="4704" y="3264"/>
            <a:ext cx="187" cy="320"/>
          </p:xfrm>
          <a:graphic>
            <a:graphicData uri="http://schemas.openxmlformats.org/presentationml/2006/ole">
              <mc:AlternateContent xmlns:mc="http://schemas.openxmlformats.org/markup-compatibility/2006">
                <mc:Choice xmlns:v="urn:schemas-microsoft-com:vml" Requires="v">
                  <p:oleObj spid="_x0000_s3237" name="" r:id="rId45" imgW="127000" imgH="177165" progId="Equation.3">
                    <p:embed/>
                  </p:oleObj>
                </mc:Choice>
                <mc:Fallback>
                  <p:oleObj name="" r:id="rId45" imgW="127000" imgH="177165" progId="Equation.3">
                    <p:embed/>
                    <p:pic>
                      <p:nvPicPr>
                        <p:cNvPr id="0" name="图片 3236"/>
                        <p:cNvPicPr/>
                        <p:nvPr/>
                      </p:nvPicPr>
                      <p:blipFill>
                        <a:blip r:embed="rId16"/>
                        <a:stretch>
                          <a:fillRect/>
                        </a:stretch>
                      </p:blipFill>
                      <p:spPr>
                        <a:xfrm>
                          <a:off x="4704" y="3264"/>
                          <a:ext cx="187" cy="320"/>
                        </a:xfrm>
                        <a:prstGeom prst="rect">
                          <a:avLst/>
                        </a:prstGeom>
                        <a:noFill/>
                        <a:ln w="38100">
                          <a:noFill/>
                          <a:miter/>
                        </a:ln>
                      </p:spPr>
                    </p:pic>
                  </p:oleObj>
                </mc:Fallback>
              </mc:AlternateContent>
            </a:graphicData>
          </a:graphic>
        </p:graphicFrame>
        <p:sp>
          <p:nvSpPr>
            <p:cNvPr id="37909" name="Line 104"/>
            <p:cNvSpPr/>
            <p:nvPr/>
          </p:nvSpPr>
          <p:spPr>
            <a:xfrm>
              <a:off x="3360" y="2880"/>
              <a:ext cx="0" cy="288"/>
            </a:xfrm>
            <a:prstGeom prst="line">
              <a:avLst/>
            </a:prstGeom>
            <a:ln w="28575" cap="flat" cmpd="sng">
              <a:solidFill>
                <a:srgbClr val="000000"/>
              </a:solidFill>
              <a:prstDash val="solid"/>
              <a:headEnd type="none" w="med" len="med"/>
              <a:tailEnd type="none" w="med" len="med"/>
            </a:ln>
          </p:spPr>
        </p:sp>
        <p:sp>
          <p:nvSpPr>
            <p:cNvPr id="37910" name="Line 105"/>
            <p:cNvSpPr/>
            <p:nvPr/>
          </p:nvSpPr>
          <p:spPr>
            <a:xfrm>
              <a:off x="3360" y="2592"/>
              <a:ext cx="1248" cy="0"/>
            </a:xfrm>
            <a:prstGeom prst="line">
              <a:avLst/>
            </a:prstGeom>
            <a:ln w="28575" cap="flat" cmpd="sng">
              <a:solidFill>
                <a:srgbClr val="000000"/>
              </a:solidFill>
              <a:prstDash val="solid"/>
              <a:headEnd type="none" w="med" len="med"/>
              <a:tailEnd type="none" w="med" len="med"/>
            </a:ln>
          </p:spPr>
        </p:sp>
        <p:sp>
          <p:nvSpPr>
            <p:cNvPr id="37911" name="Line 106"/>
            <p:cNvSpPr/>
            <p:nvPr/>
          </p:nvSpPr>
          <p:spPr>
            <a:xfrm>
              <a:off x="3360" y="3456"/>
              <a:ext cx="1248" cy="0"/>
            </a:xfrm>
            <a:prstGeom prst="line">
              <a:avLst/>
            </a:prstGeom>
            <a:ln w="28575" cap="flat" cmpd="sng">
              <a:solidFill>
                <a:srgbClr val="000000"/>
              </a:solidFill>
              <a:prstDash val="solid"/>
              <a:headEnd type="none" w="med" len="med"/>
              <a:tailEnd type="none" w="med" len="med"/>
            </a:ln>
          </p:spPr>
        </p:sp>
        <p:sp>
          <p:nvSpPr>
            <p:cNvPr id="37912" name="Rectangle 107"/>
            <p:cNvSpPr/>
            <p:nvPr/>
          </p:nvSpPr>
          <p:spPr>
            <a:xfrm>
              <a:off x="3888" y="2544"/>
              <a:ext cx="288" cy="96"/>
            </a:xfrm>
            <a:prstGeom prst="rect">
              <a:avLst/>
            </a:prstGeom>
            <a:solidFill>
              <a:schemeClr val="accent1"/>
            </a:solidFill>
            <a:ln w="2857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7913" name="Rectangle 108"/>
            <p:cNvSpPr/>
            <p:nvPr/>
          </p:nvSpPr>
          <p:spPr>
            <a:xfrm>
              <a:off x="3672" y="3457"/>
              <a:ext cx="510" cy="39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800" b="1" dirty="0">
                  <a:latin typeface="Times New Roman" panose="02020603050405020304" pitchFamily="18" charset="0"/>
                </a:rPr>
                <a:t>(c)</a:t>
              </a:r>
              <a:endParaRPr lang="en-US" altLang="zh-CN" sz="2800" b="1"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30136">
                                            <p:txEl>
                                              <p:charRg st="0" end="22"/>
                                            </p:txEl>
                                          </p:spTgt>
                                        </p:tgtEl>
                                        <p:attrNameLst>
                                          <p:attrName>style.visibility</p:attrName>
                                        </p:attrNameLst>
                                      </p:cBhvr>
                                      <p:to>
                                        <p:strVal val="visible"/>
                                      </p:to>
                                    </p:set>
                                    <p:animEffect transition="in" filter="wipe(up)">
                                      <p:cBhvr>
                                        <p:cTn id="7" dur="75"/>
                                        <p:tgtEl>
                                          <p:spTgt spid="130136">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30051"/>
                                        </p:tgtEl>
                                        <p:attrNameLst>
                                          <p:attrName>style.visibility</p:attrName>
                                        </p:attrNameLst>
                                      </p:cBhvr>
                                      <p:to>
                                        <p:strVal val="visible"/>
                                      </p:to>
                                    </p:set>
                                    <p:anim calcmode="lin" valueType="num">
                                      <p:cBhvr additive="base">
                                        <p:cTn id="12" dur="500" fill="hold"/>
                                        <p:tgtEl>
                                          <p:spTgt spid="130051"/>
                                        </p:tgtEl>
                                        <p:attrNameLst>
                                          <p:attrName>ppt_x</p:attrName>
                                        </p:attrNameLst>
                                      </p:cBhvr>
                                      <p:tavLst>
                                        <p:tav tm="0">
                                          <p:val>
                                            <p:strVal val="0-#ppt_w/2"/>
                                          </p:val>
                                        </p:tav>
                                        <p:tav tm="100000">
                                          <p:val>
                                            <p:strVal val="#ppt_x"/>
                                          </p:val>
                                        </p:tav>
                                      </p:tavLst>
                                    </p:anim>
                                    <p:anim calcmode="lin" valueType="num">
                                      <p:cBhvr additive="base">
                                        <p:cTn id="13" dur="500" fill="hold"/>
                                        <p:tgtEl>
                                          <p:spTgt spid="13005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iterate type="lt">
                                    <p:tmPct val="100000"/>
                                  </p:iterate>
                                  <p:childTnLst>
                                    <p:set>
                                      <p:cBhvr>
                                        <p:cTn id="17" dur="1" fill="hold">
                                          <p:stCondLst>
                                            <p:cond delay="0"/>
                                          </p:stCondLst>
                                        </p:cTn>
                                        <p:tgtEl>
                                          <p:spTgt spid="130137">
                                            <p:txEl>
                                              <p:charRg st="0" end="3"/>
                                            </p:txEl>
                                          </p:spTgt>
                                        </p:tgtEl>
                                        <p:attrNameLst>
                                          <p:attrName>style.visibility</p:attrName>
                                        </p:attrNameLst>
                                      </p:cBhvr>
                                      <p:to>
                                        <p:strVal val="visible"/>
                                      </p:to>
                                    </p:set>
                                    <p:animEffect transition="in" filter="wipe(up)">
                                      <p:cBhvr>
                                        <p:cTn id="18" dur="75"/>
                                        <p:tgtEl>
                                          <p:spTgt spid="130137">
                                            <p:txEl>
                                              <p:charRg st="0"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iterate type="lt">
                                    <p:tmPct val="100000"/>
                                  </p:iterate>
                                  <p:childTnLst>
                                    <p:set>
                                      <p:cBhvr>
                                        <p:cTn id="22" dur="1" fill="hold">
                                          <p:stCondLst>
                                            <p:cond delay="0"/>
                                          </p:stCondLst>
                                        </p:cTn>
                                        <p:tgtEl>
                                          <p:spTgt spid="130050">
                                            <p:txEl>
                                              <p:charRg st="0" end="11"/>
                                            </p:txEl>
                                          </p:spTgt>
                                        </p:tgtEl>
                                        <p:attrNameLst>
                                          <p:attrName>style.visibility</p:attrName>
                                        </p:attrNameLst>
                                      </p:cBhvr>
                                      <p:to>
                                        <p:strVal val="visible"/>
                                      </p:to>
                                    </p:set>
                                    <p:animEffect transition="in" filter="wipe(up)">
                                      <p:cBhvr>
                                        <p:cTn id="23" dur="75"/>
                                        <p:tgtEl>
                                          <p:spTgt spid="130050">
                                            <p:txEl>
                                              <p:charRg st="0" end="1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30139"/>
                                        </p:tgtEl>
                                        <p:attrNameLst>
                                          <p:attrName>style.visibility</p:attrName>
                                        </p:attrNameLst>
                                      </p:cBhvr>
                                      <p:to>
                                        <p:strVal val="visible"/>
                                      </p:to>
                                    </p:set>
                                    <p:anim calcmode="lin" valueType="num">
                                      <p:cBhvr additive="base">
                                        <p:cTn id="28" dur="500" fill="hold"/>
                                        <p:tgtEl>
                                          <p:spTgt spid="130139"/>
                                        </p:tgtEl>
                                        <p:attrNameLst>
                                          <p:attrName>ppt_x</p:attrName>
                                        </p:attrNameLst>
                                      </p:cBhvr>
                                      <p:tavLst>
                                        <p:tav tm="0">
                                          <p:val>
                                            <p:strVal val="0-#ppt_w/2"/>
                                          </p:val>
                                        </p:tav>
                                        <p:tav tm="100000">
                                          <p:val>
                                            <p:strVal val="#ppt_x"/>
                                          </p:val>
                                        </p:tav>
                                      </p:tavLst>
                                    </p:anim>
                                    <p:anim calcmode="lin" valueType="num">
                                      <p:cBhvr additive="base">
                                        <p:cTn id="29" dur="500" fill="hold"/>
                                        <p:tgtEl>
                                          <p:spTgt spid="130139"/>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130091"/>
                                        </p:tgtEl>
                                        <p:attrNameLst>
                                          <p:attrName>style.visibility</p:attrName>
                                        </p:attrNameLst>
                                      </p:cBhvr>
                                      <p:to>
                                        <p:strVal val="visible"/>
                                      </p:to>
                                    </p:set>
                                    <p:anim calcmode="lin" valueType="num">
                                      <p:cBhvr additive="base">
                                        <p:cTn id="34" dur="500" fill="hold"/>
                                        <p:tgtEl>
                                          <p:spTgt spid="130091"/>
                                        </p:tgtEl>
                                        <p:attrNameLst>
                                          <p:attrName>ppt_x</p:attrName>
                                        </p:attrNameLst>
                                      </p:cBhvr>
                                      <p:tavLst>
                                        <p:tav tm="0">
                                          <p:val>
                                            <p:strVal val="1+#ppt_w/2"/>
                                          </p:val>
                                        </p:tav>
                                        <p:tav tm="100000">
                                          <p:val>
                                            <p:strVal val="#ppt_x"/>
                                          </p:val>
                                        </p:tav>
                                      </p:tavLst>
                                    </p:anim>
                                    <p:anim calcmode="lin" valueType="num">
                                      <p:cBhvr additive="base">
                                        <p:cTn id="35" dur="500" fill="hold"/>
                                        <p:tgtEl>
                                          <p:spTgt spid="130091"/>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5" fill="hold" nodeType="clickEffect">
                                  <p:stCondLst>
                                    <p:cond delay="0"/>
                                  </p:stCondLst>
                                  <p:childTnLst>
                                    <p:set>
                                      <p:cBhvr>
                                        <p:cTn id="39" dur="1" fill="hold">
                                          <p:stCondLst>
                                            <p:cond delay="0"/>
                                          </p:stCondLst>
                                        </p:cTn>
                                        <p:tgtEl>
                                          <p:spTgt spid="130138"/>
                                        </p:tgtEl>
                                        <p:attrNameLst>
                                          <p:attrName>style.visibility</p:attrName>
                                        </p:attrNameLst>
                                      </p:cBhvr>
                                      <p:to>
                                        <p:strVal val="visible"/>
                                      </p:to>
                                    </p:set>
                                    <p:animEffect transition="in" filter="blinds(vertical)">
                                      <p:cBhvr>
                                        <p:cTn id="40" dur="500"/>
                                        <p:tgtEl>
                                          <p:spTgt spid="130138"/>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5" fill="hold" nodeType="clickEffect">
                                  <p:stCondLst>
                                    <p:cond delay="0"/>
                                  </p:stCondLst>
                                  <p:childTnLst>
                                    <p:set>
                                      <p:cBhvr>
                                        <p:cTn id="44" dur="1" fill="hold">
                                          <p:stCondLst>
                                            <p:cond delay="0"/>
                                          </p:stCondLst>
                                        </p:cTn>
                                        <p:tgtEl>
                                          <p:spTgt spid="130140"/>
                                        </p:tgtEl>
                                        <p:attrNameLst>
                                          <p:attrName>style.visibility</p:attrName>
                                        </p:attrNameLst>
                                      </p:cBhvr>
                                      <p:to>
                                        <p:strVal val="visible"/>
                                      </p:to>
                                    </p:set>
                                    <p:animEffect transition="in" filter="blinds(vertical)">
                                      <p:cBhvr>
                                        <p:cTn id="45" dur="500"/>
                                        <p:tgtEl>
                                          <p:spTgt spid="130140"/>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nodeType="clickEffect">
                                  <p:stCondLst>
                                    <p:cond delay="0"/>
                                  </p:stCondLst>
                                  <p:childTnLst>
                                    <p:set>
                                      <p:cBhvr>
                                        <p:cTn id="49" dur="1" fill="hold">
                                          <p:stCondLst>
                                            <p:cond delay="0"/>
                                          </p:stCondLst>
                                        </p:cTn>
                                        <p:tgtEl>
                                          <p:spTgt spid="130141"/>
                                        </p:tgtEl>
                                        <p:attrNameLst>
                                          <p:attrName>style.visibility</p:attrName>
                                        </p:attrNameLst>
                                      </p:cBhvr>
                                      <p:to>
                                        <p:strVal val="visible"/>
                                      </p:to>
                                    </p:set>
                                    <p:anim calcmode="lin" valueType="num">
                                      <p:cBhvr additive="base">
                                        <p:cTn id="50" dur="500" fill="hold"/>
                                        <p:tgtEl>
                                          <p:spTgt spid="130141"/>
                                        </p:tgtEl>
                                        <p:attrNameLst>
                                          <p:attrName>ppt_x</p:attrName>
                                        </p:attrNameLst>
                                      </p:cBhvr>
                                      <p:tavLst>
                                        <p:tav tm="0">
                                          <p:val>
                                            <p:strVal val="1+#ppt_w/2"/>
                                          </p:val>
                                        </p:tav>
                                        <p:tav tm="100000">
                                          <p:val>
                                            <p:strVal val="#ppt_x"/>
                                          </p:val>
                                        </p:tav>
                                      </p:tavLst>
                                    </p:anim>
                                    <p:anim calcmode="lin" valueType="num">
                                      <p:cBhvr additive="base">
                                        <p:cTn id="51" dur="500" fill="hold"/>
                                        <p:tgtEl>
                                          <p:spTgt spid="1301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build="p"/>
      <p:bldP spid="130136" grpId="0" build="p"/>
      <p:bldP spid="130137" grpId="0" build="p"/>
      <p:bldP spid="13013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p:nvPr/>
        </p:nvSpPr>
        <p:spPr>
          <a:xfrm>
            <a:off x="0" y="0"/>
            <a:ext cx="9144000" cy="6858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123907" name="Group 3"/>
          <p:cNvGrpSpPr/>
          <p:nvPr/>
        </p:nvGrpSpPr>
        <p:grpSpPr>
          <a:xfrm>
            <a:off x="120650" y="1235075"/>
            <a:ext cx="6423025" cy="2943225"/>
            <a:chOff x="648" y="108"/>
            <a:chExt cx="4046" cy="1854"/>
          </a:xfrm>
        </p:grpSpPr>
        <p:sp>
          <p:nvSpPr>
            <p:cNvPr id="38946" name="Text Box 4"/>
            <p:cNvSpPr txBox="1"/>
            <p:nvPr/>
          </p:nvSpPr>
          <p:spPr>
            <a:xfrm>
              <a:off x="2562" y="108"/>
              <a:ext cx="28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accent2"/>
                  </a:solidFill>
                  <a:latin typeface="Times New Roman" panose="02020603050405020304" pitchFamily="18" charset="0"/>
                </a:rPr>
                <a:t>M</a:t>
              </a:r>
              <a:endParaRPr lang="en-US" altLang="zh-CN" sz="2400" b="1" dirty="0">
                <a:solidFill>
                  <a:schemeClr val="accent2"/>
                </a:solidFill>
                <a:latin typeface="Times New Roman" panose="02020603050405020304" pitchFamily="18" charset="0"/>
              </a:endParaRPr>
            </a:p>
          </p:txBody>
        </p:sp>
        <p:sp>
          <p:nvSpPr>
            <p:cNvPr id="38947" name="Oval 5"/>
            <p:cNvSpPr/>
            <p:nvPr/>
          </p:nvSpPr>
          <p:spPr>
            <a:xfrm>
              <a:off x="1008" y="1168"/>
              <a:ext cx="340" cy="340"/>
            </a:xfrm>
            <a:prstGeom prst="ellipse">
              <a:avLst/>
            </a:prstGeom>
            <a:solidFill>
              <a:schemeClr val="accent1"/>
            </a:solidFill>
            <a:ln w="28575" cap="flat" cmpd="sng">
              <a:solidFill>
                <a:schemeClr val="tx2"/>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8948" name="Text Box 6"/>
            <p:cNvSpPr txBox="1"/>
            <p:nvPr/>
          </p:nvSpPr>
          <p:spPr>
            <a:xfrm>
              <a:off x="927" y="888"/>
              <a:ext cx="225" cy="288"/>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sz="2400" b="1" dirty="0">
                  <a:solidFill>
                    <a:schemeClr val="tx2"/>
                  </a:solidFill>
                  <a:latin typeface="Times New Roman" panose="02020603050405020304" pitchFamily="18" charset="0"/>
                  <a:sym typeface="Symbol" panose="05050102010706020507" pitchFamily="18" charset="2"/>
                </a:rPr>
                <a:t>+</a:t>
              </a:r>
              <a:endParaRPr lang="en-US" altLang="zh-CN" sz="2400" b="1" dirty="0">
                <a:solidFill>
                  <a:schemeClr val="tx2"/>
                </a:solidFill>
                <a:latin typeface="Times New Roman" panose="02020603050405020304" pitchFamily="18" charset="0"/>
                <a:sym typeface="Symbol" panose="05050102010706020507" pitchFamily="18" charset="2"/>
              </a:endParaRPr>
            </a:p>
          </p:txBody>
        </p:sp>
        <p:sp>
          <p:nvSpPr>
            <p:cNvPr id="38949" name="Text Box 7"/>
            <p:cNvSpPr txBox="1"/>
            <p:nvPr/>
          </p:nvSpPr>
          <p:spPr>
            <a:xfrm>
              <a:off x="934" y="1408"/>
              <a:ext cx="212" cy="288"/>
            </a:xfrm>
            <a:prstGeom prst="rect">
              <a:avLst/>
            </a:prstGeom>
            <a:noFill/>
            <a:ln w="12700">
              <a:noFill/>
            </a:ln>
          </p:spPr>
          <p:txBody>
            <a:bodyPr anchor="ctr" anchorCtr="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sz="2400" b="1" dirty="0">
                  <a:solidFill>
                    <a:schemeClr val="tx2"/>
                  </a:solidFill>
                  <a:latin typeface="Times New Roman" panose="02020603050405020304" pitchFamily="18" charset="0"/>
                  <a:sym typeface="Symbol" panose="05050102010706020507" pitchFamily="18" charset="2"/>
                </a:rPr>
                <a:t>_</a:t>
              </a:r>
              <a:endParaRPr lang="en-US" altLang="zh-CN" sz="2400" b="1" dirty="0">
                <a:solidFill>
                  <a:schemeClr val="tx2"/>
                </a:solidFill>
                <a:latin typeface="Times New Roman" panose="02020603050405020304" pitchFamily="18" charset="0"/>
                <a:sym typeface="Symbol" panose="05050102010706020507" pitchFamily="18" charset="2"/>
              </a:endParaRPr>
            </a:p>
          </p:txBody>
        </p:sp>
        <p:sp>
          <p:nvSpPr>
            <p:cNvPr id="38950" name="Line 8"/>
            <p:cNvSpPr/>
            <p:nvPr/>
          </p:nvSpPr>
          <p:spPr>
            <a:xfrm>
              <a:off x="2538" y="720"/>
              <a:ext cx="342" cy="0"/>
            </a:xfrm>
            <a:prstGeom prst="line">
              <a:avLst/>
            </a:prstGeom>
            <a:ln w="19050" cap="flat" cmpd="sng">
              <a:solidFill>
                <a:schemeClr val="tx1"/>
              </a:solidFill>
              <a:prstDash val="solid"/>
              <a:headEnd type="none" w="med" len="med"/>
              <a:tailEnd type="none" w="med" len="med"/>
            </a:ln>
          </p:spPr>
        </p:sp>
        <p:sp>
          <p:nvSpPr>
            <p:cNvPr id="38951" name="Line 9"/>
            <p:cNvSpPr/>
            <p:nvPr/>
          </p:nvSpPr>
          <p:spPr>
            <a:xfrm>
              <a:off x="3288" y="720"/>
              <a:ext cx="1056" cy="0"/>
            </a:xfrm>
            <a:prstGeom prst="line">
              <a:avLst/>
            </a:prstGeom>
            <a:ln w="19050" cap="flat" cmpd="sng">
              <a:solidFill>
                <a:schemeClr val="tx1"/>
              </a:solidFill>
              <a:prstDash val="solid"/>
              <a:headEnd type="none" w="med" len="med"/>
              <a:tailEnd type="oval" w="med" len="med"/>
            </a:ln>
          </p:spPr>
        </p:sp>
        <p:sp>
          <p:nvSpPr>
            <p:cNvPr id="38952" name="Line 10"/>
            <p:cNvSpPr/>
            <p:nvPr/>
          </p:nvSpPr>
          <p:spPr>
            <a:xfrm>
              <a:off x="1182" y="720"/>
              <a:ext cx="948" cy="0"/>
            </a:xfrm>
            <a:prstGeom prst="line">
              <a:avLst/>
            </a:prstGeom>
            <a:ln w="19050" cap="flat" cmpd="sng">
              <a:solidFill>
                <a:schemeClr val="tx1"/>
              </a:solidFill>
              <a:prstDash val="solid"/>
              <a:headEnd type="none" w="med" len="med"/>
              <a:tailEnd type="none" w="med" len="med"/>
            </a:ln>
          </p:spPr>
        </p:sp>
        <p:sp>
          <p:nvSpPr>
            <p:cNvPr id="38953" name="Rectangle 11"/>
            <p:cNvSpPr/>
            <p:nvPr/>
          </p:nvSpPr>
          <p:spPr>
            <a:xfrm rot="-5400000">
              <a:off x="1626" y="576"/>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8954" name="Line 12"/>
            <p:cNvSpPr/>
            <p:nvPr/>
          </p:nvSpPr>
          <p:spPr>
            <a:xfrm>
              <a:off x="1176" y="1956"/>
              <a:ext cx="3168" cy="6"/>
            </a:xfrm>
            <a:prstGeom prst="line">
              <a:avLst/>
            </a:prstGeom>
            <a:ln w="19050" cap="flat" cmpd="sng">
              <a:solidFill>
                <a:schemeClr val="tx1"/>
              </a:solidFill>
              <a:prstDash val="solid"/>
              <a:headEnd type="none" w="med" len="med"/>
              <a:tailEnd type="oval" w="med" len="med"/>
            </a:ln>
          </p:spPr>
        </p:sp>
        <p:sp>
          <p:nvSpPr>
            <p:cNvPr id="38955" name="Line 13"/>
            <p:cNvSpPr/>
            <p:nvPr/>
          </p:nvSpPr>
          <p:spPr>
            <a:xfrm>
              <a:off x="1176" y="714"/>
              <a:ext cx="0" cy="1248"/>
            </a:xfrm>
            <a:prstGeom prst="line">
              <a:avLst/>
            </a:prstGeom>
            <a:ln w="19050" cap="flat" cmpd="sng">
              <a:solidFill>
                <a:schemeClr val="tx1"/>
              </a:solidFill>
              <a:prstDash val="solid"/>
              <a:headEnd type="none" w="med" len="med"/>
              <a:tailEnd type="none" w="med" len="med"/>
            </a:ln>
          </p:spPr>
        </p:sp>
        <p:sp>
          <p:nvSpPr>
            <p:cNvPr id="38956" name="Text Box 14"/>
            <p:cNvSpPr txBox="1"/>
            <p:nvPr/>
          </p:nvSpPr>
          <p:spPr>
            <a:xfrm>
              <a:off x="4319" y="828"/>
              <a:ext cx="225" cy="288"/>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sz="2400" b="1" dirty="0">
                  <a:solidFill>
                    <a:schemeClr val="tx2"/>
                  </a:solidFill>
                  <a:latin typeface="Times New Roman" panose="02020603050405020304" pitchFamily="18" charset="0"/>
                  <a:sym typeface="Symbol" panose="05050102010706020507" pitchFamily="18" charset="2"/>
                </a:rPr>
                <a:t>+</a:t>
              </a:r>
              <a:endParaRPr lang="en-US" altLang="zh-CN" sz="2400" b="1" dirty="0">
                <a:solidFill>
                  <a:schemeClr val="tx2"/>
                </a:solidFill>
                <a:latin typeface="Times New Roman" panose="02020603050405020304" pitchFamily="18" charset="0"/>
                <a:sym typeface="Symbol" panose="05050102010706020507" pitchFamily="18" charset="2"/>
              </a:endParaRPr>
            </a:p>
          </p:txBody>
        </p:sp>
        <p:sp>
          <p:nvSpPr>
            <p:cNvPr id="38957" name="Text Box 15"/>
            <p:cNvSpPr txBox="1"/>
            <p:nvPr/>
          </p:nvSpPr>
          <p:spPr>
            <a:xfrm>
              <a:off x="4362" y="1458"/>
              <a:ext cx="212" cy="288"/>
            </a:xfrm>
            <a:prstGeom prst="rect">
              <a:avLst/>
            </a:prstGeom>
            <a:noFill/>
            <a:ln w="12700">
              <a:noFill/>
            </a:ln>
          </p:spPr>
          <p:txBody>
            <a:bodyPr anchor="ctr" anchorCtr="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sz="2400" b="1" dirty="0">
                  <a:solidFill>
                    <a:schemeClr val="tx2"/>
                  </a:solidFill>
                  <a:latin typeface="Times New Roman" panose="02020603050405020304" pitchFamily="18" charset="0"/>
                  <a:sym typeface="Symbol" panose="05050102010706020507" pitchFamily="18" charset="2"/>
                </a:rPr>
                <a:t>_</a:t>
              </a:r>
              <a:endParaRPr lang="en-US" altLang="zh-CN" sz="2400" b="1" dirty="0">
                <a:solidFill>
                  <a:schemeClr val="tx2"/>
                </a:solidFill>
                <a:latin typeface="Times New Roman" panose="02020603050405020304" pitchFamily="18" charset="0"/>
                <a:sym typeface="Symbol" panose="05050102010706020507" pitchFamily="18" charset="2"/>
              </a:endParaRPr>
            </a:p>
          </p:txBody>
        </p:sp>
        <p:graphicFrame>
          <p:nvGraphicFramePr>
            <p:cNvPr id="38958" name="Object 16"/>
            <p:cNvGraphicFramePr>
              <a:graphicFrameLocks noChangeAspect="1"/>
            </p:cNvGraphicFramePr>
            <p:nvPr/>
          </p:nvGraphicFramePr>
          <p:xfrm>
            <a:off x="648" y="1113"/>
            <a:ext cx="353" cy="395"/>
          </p:xfrm>
          <a:graphic>
            <a:graphicData uri="http://schemas.openxmlformats.org/presentationml/2006/ole">
              <mc:AlternateContent xmlns:mc="http://schemas.openxmlformats.org/markup-compatibility/2006">
                <mc:Choice xmlns:v="urn:schemas-microsoft-com:vml" Requires="v">
                  <p:oleObj spid="_x0000_s3241" name="" r:id="rId1" imgW="215900" imgH="241300" progId="Equation.3">
                    <p:embed/>
                  </p:oleObj>
                </mc:Choice>
                <mc:Fallback>
                  <p:oleObj name="" r:id="rId1" imgW="215900" imgH="241300" progId="Equation.3">
                    <p:embed/>
                    <p:pic>
                      <p:nvPicPr>
                        <p:cNvPr id="0" name="图片 3240"/>
                        <p:cNvPicPr/>
                        <p:nvPr/>
                      </p:nvPicPr>
                      <p:blipFill>
                        <a:blip r:embed="rId2"/>
                        <a:stretch>
                          <a:fillRect/>
                        </a:stretch>
                      </p:blipFill>
                      <p:spPr>
                        <a:xfrm>
                          <a:off x="648" y="1113"/>
                          <a:ext cx="353" cy="395"/>
                        </a:xfrm>
                        <a:prstGeom prst="rect">
                          <a:avLst/>
                        </a:prstGeom>
                        <a:noFill/>
                        <a:ln w="38100">
                          <a:noFill/>
                          <a:miter/>
                        </a:ln>
                      </p:spPr>
                    </p:pic>
                  </p:oleObj>
                </mc:Fallback>
              </mc:AlternateContent>
            </a:graphicData>
          </a:graphic>
        </p:graphicFrame>
        <p:graphicFrame>
          <p:nvGraphicFramePr>
            <p:cNvPr id="38959" name="Object 17"/>
            <p:cNvGraphicFramePr>
              <a:graphicFrameLocks noChangeAspect="1"/>
            </p:cNvGraphicFramePr>
            <p:nvPr/>
          </p:nvGraphicFramePr>
          <p:xfrm>
            <a:off x="4262" y="1128"/>
            <a:ext cx="432" cy="410"/>
          </p:xfrm>
          <a:graphic>
            <a:graphicData uri="http://schemas.openxmlformats.org/presentationml/2006/ole">
              <mc:AlternateContent xmlns:mc="http://schemas.openxmlformats.org/markup-compatibility/2006">
                <mc:Choice xmlns:v="urn:schemas-microsoft-com:vml" Requires="v">
                  <p:oleObj spid="_x0000_s3242" name="" r:id="rId3" imgW="254000" imgH="241300" progId="Equation.3">
                    <p:embed/>
                  </p:oleObj>
                </mc:Choice>
                <mc:Fallback>
                  <p:oleObj name="" r:id="rId3" imgW="254000" imgH="241300" progId="Equation.3">
                    <p:embed/>
                    <p:pic>
                      <p:nvPicPr>
                        <p:cNvPr id="0" name="图片 3241"/>
                        <p:cNvPicPr/>
                        <p:nvPr/>
                      </p:nvPicPr>
                      <p:blipFill>
                        <a:blip r:embed="rId4"/>
                        <a:stretch>
                          <a:fillRect/>
                        </a:stretch>
                      </p:blipFill>
                      <p:spPr>
                        <a:xfrm>
                          <a:off x="4262" y="1128"/>
                          <a:ext cx="432" cy="410"/>
                        </a:xfrm>
                        <a:prstGeom prst="rect">
                          <a:avLst/>
                        </a:prstGeom>
                        <a:noFill/>
                        <a:ln w="38100">
                          <a:noFill/>
                          <a:miter/>
                        </a:ln>
                      </p:spPr>
                    </p:pic>
                  </p:oleObj>
                </mc:Fallback>
              </mc:AlternateContent>
            </a:graphicData>
          </a:graphic>
        </p:graphicFrame>
        <p:sp>
          <p:nvSpPr>
            <p:cNvPr id="38960" name="Text Box 18"/>
            <p:cNvSpPr txBox="1"/>
            <p:nvPr/>
          </p:nvSpPr>
          <p:spPr>
            <a:xfrm>
              <a:off x="1974" y="468"/>
              <a:ext cx="20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rgbClr val="FF3300"/>
                  </a:solidFill>
                  <a:latin typeface="Times New Roman" panose="02020603050405020304" pitchFamily="18" charset="0"/>
                  <a:sym typeface="Symbol" panose="05050102010706020507" pitchFamily="18" charset="2"/>
                </a:rPr>
                <a:t></a:t>
              </a:r>
              <a:endParaRPr lang="en-US" altLang="zh-CN" sz="2400" b="1" dirty="0">
                <a:solidFill>
                  <a:srgbClr val="FF3300"/>
                </a:solidFill>
                <a:latin typeface="Times New Roman" panose="02020603050405020304" pitchFamily="18" charset="0"/>
              </a:endParaRPr>
            </a:p>
          </p:txBody>
        </p:sp>
        <p:sp>
          <p:nvSpPr>
            <p:cNvPr id="38961" name="Text Box 19"/>
            <p:cNvSpPr txBox="1"/>
            <p:nvPr/>
          </p:nvSpPr>
          <p:spPr>
            <a:xfrm>
              <a:off x="3252" y="468"/>
              <a:ext cx="20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rgbClr val="FF3300"/>
                  </a:solidFill>
                  <a:latin typeface="Times New Roman" panose="02020603050405020304" pitchFamily="18" charset="0"/>
                  <a:sym typeface="Symbol" panose="05050102010706020507" pitchFamily="18" charset="2"/>
                </a:rPr>
                <a:t></a:t>
              </a:r>
              <a:endParaRPr lang="en-US" altLang="zh-CN" sz="2400" b="1" dirty="0">
                <a:solidFill>
                  <a:srgbClr val="FF3300"/>
                </a:solidFill>
                <a:latin typeface="Times New Roman" panose="02020603050405020304" pitchFamily="18" charset="0"/>
              </a:endParaRPr>
            </a:p>
          </p:txBody>
        </p:sp>
        <p:sp>
          <p:nvSpPr>
            <p:cNvPr id="38962" name="Text Box 20"/>
            <p:cNvSpPr txBox="1"/>
            <p:nvPr/>
          </p:nvSpPr>
          <p:spPr>
            <a:xfrm>
              <a:off x="2208" y="372"/>
              <a:ext cx="29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latin typeface="Times New Roman" panose="02020603050405020304" pitchFamily="18" charset="0"/>
                </a:rPr>
                <a:t>L</a:t>
              </a:r>
              <a:r>
                <a:rPr lang="en-US" altLang="zh-CN" sz="2400" b="1" baseline="-25000" dirty="0">
                  <a:latin typeface="Times New Roman" panose="02020603050405020304" pitchFamily="18" charset="0"/>
                </a:rPr>
                <a:t>1</a:t>
              </a:r>
              <a:endParaRPr lang="en-US" altLang="zh-CN" sz="2400" b="1" dirty="0">
                <a:latin typeface="Times New Roman" panose="02020603050405020304" pitchFamily="18" charset="0"/>
              </a:endParaRPr>
            </a:p>
          </p:txBody>
        </p:sp>
        <p:sp>
          <p:nvSpPr>
            <p:cNvPr id="38963" name="Text Box 21"/>
            <p:cNvSpPr txBox="1"/>
            <p:nvPr/>
          </p:nvSpPr>
          <p:spPr>
            <a:xfrm>
              <a:off x="2928" y="372"/>
              <a:ext cx="29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latin typeface="Times New Roman" panose="02020603050405020304" pitchFamily="18" charset="0"/>
                </a:rPr>
                <a:t>L</a:t>
              </a:r>
              <a:r>
                <a:rPr lang="en-US" altLang="zh-CN" sz="2400" b="1" baseline="-25000" dirty="0">
                  <a:latin typeface="Times New Roman" panose="02020603050405020304" pitchFamily="18" charset="0"/>
                </a:rPr>
                <a:t>2</a:t>
              </a:r>
              <a:endParaRPr lang="en-US" altLang="zh-CN" sz="2400" b="1" dirty="0">
                <a:latin typeface="Times New Roman" panose="02020603050405020304" pitchFamily="18" charset="0"/>
              </a:endParaRPr>
            </a:p>
          </p:txBody>
        </p:sp>
        <p:sp>
          <p:nvSpPr>
            <p:cNvPr id="38964" name="Text Box 22"/>
            <p:cNvSpPr txBox="1"/>
            <p:nvPr/>
          </p:nvSpPr>
          <p:spPr>
            <a:xfrm>
              <a:off x="1575" y="372"/>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latin typeface="Times New Roman" panose="02020603050405020304" pitchFamily="18" charset="0"/>
                </a:rPr>
                <a:t>R</a:t>
              </a:r>
              <a:r>
                <a:rPr lang="en-US" altLang="zh-CN" sz="2400" b="1" baseline="-25000" dirty="0">
                  <a:latin typeface="Times New Roman" panose="02020603050405020304" pitchFamily="18" charset="0"/>
                </a:rPr>
                <a:t>1</a:t>
              </a:r>
              <a:endParaRPr lang="en-US" altLang="zh-CN" sz="2400" b="1" dirty="0">
                <a:latin typeface="Times New Roman" panose="02020603050405020304" pitchFamily="18" charset="0"/>
              </a:endParaRPr>
            </a:p>
          </p:txBody>
        </p:sp>
        <p:sp>
          <p:nvSpPr>
            <p:cNvPr id="38965" name="Text Box 23"/>
            <p:cNvSpPr txBox="1"/>
            <p:nvPr/>
          </p:nvSpPr>
          <p:spPr>
            <a:xfrm>
              <a:off x="2299" y="1128"/>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latin typeface="Times New Roman" panose="02020603050405020304" pitchFamily="18" charset="0"/>
                </a:rPr>
                <a:t>R</a:t>
              </a:r>
              <a:r>
                <a:rPr lang="en-US" altLang="zh-CN" sz="2400" b="1" baseline="-25000" dirty="0">
                  <a:latin typeface="Times New Roman" panose="02020603050405020304" pitchFamily="18" charset="0"/>
                </a:rPr>
                <a:t>2</a:t>
              </a:r>
              <a:endParaRPr lang="en-US" altLang="zh-CN" sz="2400" b="1" dirty="0">
                <a:latin typeface="Times New Roman" panose="02020603050405020304" pitchFamily="18" charset="0"/>
              </a:endParaRPr>
            </a:p>
          </p:txBody>
        </p:sp>
        <p:sp>
          <p:nvSpPr>
            <p:cNvPr id="38966" name="Arc 24"/>
            <p:cNvSpPr/>
            <p:nvPr/>
          </p:nvSpPr>
          <p:spPr>
            <a:xfrm flipH="1">
              <a:off x="2110" y="264"/>
              <a:ext cx="420" cy="276"/>
            </a:xfrm>
            <a:custGeom>
              <a:avLst/>
              <a:gdLst/>
              <a:ahLst/>
              <a:cxnLst>
                <a:cxn ang="0">
                  <a:pos x="0" y="0"/>
                </a:cxn>
                <a:cxn ang="0">
                  <a:pos x="0" y="0"/>
                </a:cxn>
                <a:cxn ang="0">
                  <a:pos x="0" y="0"/>
                </a:cxn>
              </a:cxnLst>
              <a:pathLst>
                <a:path w="21811" h="21600" fill="none">
                  <a:moveTo>
                    <a:pt x="-1" y="5"/>
                  </a:moveTo>
                  <a:cubicBezTo>
                    <a:pt x="164" y="1"/>
                    <a:pt x="329" y="-1"/>
                    <a:pt x="495" y="0"/>
                  </a:cubicBezTo>
                  <a:cubicBezTo>
                    <a:pt x="11076" y="0"/>
                    <a:pt x="20099" y="7665"/>
                    <a:pt x="21810" y="18107"/>
                  </a:cubicBezTo>
                </a:path>
                <a:path w="21811" h="21600" stroke="0">
                  <a:moveTo>
                    <a:pt x="-1" y="5"/>
                  </a:moveTo>
                  <a:cubicBezTo>
                    <a:pt x="164" y="1"/>
                    <a:pt x="329" y="-1"/>
                    <a:pt x="495" y="0"/>
                  </a:cubicBezTo>
                  <a:cubicBezTo>
                    <a:pt x="11076" y="0"/>
                    <a:pt x="20099" y="7665"/>
                    <a:pt x="21810" y="18107"/>
                  </a:cubicBezTo>
                  <a:lnTo>
                    <a:pt x="495" y="21600"/>
                  </a:lnTo>
                  <a:lnTo>
                    <a:pt x="-1" y="5"/>
                  </a:lnTo>
                  <a:close/>
                </a:path>
              </a:pathLst>
            </a:custGeom>
            <a:noFill/>
            <a:ln w="19050" cap="flat" cmpd="sng">
              <a:solidFill>
                <a:schemeClr val="tx1">
                  <a:alpha val="100000"/>
                </a:schemeClr>
              </a:solidFill>
              <a:prstDash val="solid"/>
              <a:round/>
              <a:headEnd type="none" w="med" len="med"/>
              <a:tailEnd type="stealth" w="sm" len="med"/>
            </a:ln>
          </p:spPr>
          <p:txBody>
            <a:bodyPr/>
            <a:p>
              <a:endParaRPr lang="zh-CN" altLang="en-US"/>
            </a:p>
          </p:txBody>
        </p:sp>
        <p:sp>
          <p:nvSpPr>
            <p:cNvPr id="38967" name="Arc 25"/>
            <p:cNvSpPr/>
            <p:nvPr/>
          </p:nvSpPr>
          <p:spPr>
            <a:xfrm>
              <a:off x="2892" y="244"/>
              <a:ext cx="426" cy="288"/>
            </a:xfrm>
            <a:custGeom>
              <a:avLst/>
              <a:gdLst/>
              <a:ahLst/>
              <a:cxnLst>
                <a:cxn ang="0">
                  <a:pos x="0" y="0"/>
                </a:cxn>
                <a:cxn ang="0">
                  <a:pos x="0" y="0"/>
                </a:cxn>
                <a:cxn ang="0">
                  <a:pos x="0" y="0"/>
                </a:cxn>
              </a:cxnLst>
              <a:pathLst>
                <a:path w="21206" h="21600" fill="none">
                  <a:moveTo>
                    <a:pt x="0" y="0"/>
                  </a:moveTo>
                  <a:cubicBezTo>
                    <a:pt x="10346" y="0"/>
                    <a:pt x="19240" y="7337"/>
                    <a:pt x="21206" y="17495"/>
                  </a:cubicBezTo>
                </a:path>
                <a:path w="21206" h="21600" stroke="0">
                  <a:moveTo>
                    <a:pt x="0" y="0"/>
                  </a:moveTo>
                  <a:cubicBezTo>
                    <a:pt x="10346" y="0"/>
                    <a:pt x="19240" y="7337"/>
                    <a:pt x="21206" y="17495"/>
                  </a:cubicBezTo>
                  <a:lnTo>
                    <a:pt x="0" y="21600"/>
                  </a:lnTo>
                  <a:lnTo>
                    <a:pt x="0" y="0"/>
                  </a:lnTo>
                  <a:close/>
                </a:path>
              </a:pathLst>
            </a:custGeom>
            <a:noFill/>
            <a:ln w="19050" cap="flat" cmpd="sng">
              <a:solidFill>
                <a:schemeClr val="tx1">
                  <a:alpha val="100000"/>
                </a:schemeClr>
              </a:solidFill>
              <a:prstDash val="solid"/>
              <a:round/>
              <a:headEnd type="none" w="med" len="med"/>
              <a:tailEnd type="stealth" w="sm" len="med"/>
            </a:ln>
          </p:spPr>
          <p:txBody>
            <a:bodyPr/>
            <a:p>
              <a:endParaRPr lang="zh-CN" altLang="en-US"/>
            </a:p>
          </p:txBody>
        </p:sp>
        <p:grpSp>
          <p:nvGrpSpPr>
            <p:cNvPr id="38968" name="Group 26"/>
            <p:cNvGrpSpPr/>
            <p:nvPr/>
          </p:nvGrpSpPr>
          <p:grpSpPr>
            <a:xfrm flipH="1">
              <a:off x="2137" y="660"/>
              <a:ext cx="401" cy="65"/>
              <a:chOff x="1200" y="1584"/>
              <a:chExt cx="379" cy="45"/>
            </a:xfrm>
          </p:grpSpPr>
          <p:sp>
            <p:nvSpPr>
              <p:cNvPr id="38976" name="Arc 27"/>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38977" name="Arc 28"/>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38978" name="Arc 29"/>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38979" name="Arc 30"/>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grpSp>
        <p:grpSp>
          <p:nvGrpSpPr>
            <p:cNvPr id="38969" name="Group 31"/>
            <p:cNvGrpSpPr/>
            <p:nvPr/>
          </p:nvGrpSpPr>
          <p:grpSpPr>
            <a:xfrm flipH="1">
              <a:off x="2887" y="656"/>
              <a:ext cx="401" cy="65"/>
              <a:chOff x="1200" y="1584"/>
              <a:chExt cx="379" cy="45"/>
            </a:xfrm>
          </p:grpSpPr>
          <p:sp>
            <p:nvSpPr>
              <p:cNvPr id="38972" name="Arc 32"/>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38973" name="Arc 33"/>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38974" name="Arc 34"/>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38975" name="Arc 35"/>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grpSp>
        <p:sp>
          <p:nvSpPr>
            <p:cNvPr id="38970" name="Line 36"/>
            <p:cNvSpPr/>
            <p:nvPr/>
          </p:nvSpPr>
          <p:spPr>
            <a:xfrm>
              <a:off x="2700" y="720"/>
              <a:ext cx="0" cy="1236"/>
            </a:xfrm>
            <a:prstGeom prst="line">
              <a:avLst/>
            </a:prstGeom>
            <a:ln w="19050" cap="flat" cmpd="sng">
              <a:solidFill>
                <a:schemeClr val="tx1"/>
              </a:solidFill>
              <a:prstDash val="solid"/>
              <a:headEnd type="oval" w="med" len="med"/>
              <a:tailEnd type="oval" w="med" len="med"/>
            </a:ln>
          </p:spPr>
        </p:sp>
        <p:sp>
          <p:nvSpPr>
            <p:cNvPr id="38971" name="Rectangle 37"/>
            <p:cNvSpPr/>
            <p:nvPr/>
          </p:nvSpPr>
          <p:spPr>
            <a:xfrm>
              <a:off x="2634" y="1164"/>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graphicFrame>
        <p:nvGraphicFramePr>
          <p:cNvPr id="123942" name="Object 38"/>
          <p:cNvGraphicFramePr>
            <a:graphicFrameLocks noChangeAspect="1"/>
          </p:cNvGraphicFramePr>
          <p:nvPr/>
        </p:nvGraphicFramePr>
        <p:xfrm>
          <a:off x="349250" y="4403725"/>
          <a:ext cx="3000375" cy="549275"/>
        </p:xfrm>
        <a:graphic>
          <a:graphicData uri="http://schemas.openxmlformats.org/presentationml/2006/ole">
            <mc:AlternateContent xmlns:mc="http://schemas.openxmlformats.org/markup-compatibility/2006">
              <mc:Choice xmlns:v="urn:schemas-microsoft-com:vml" Requires="v">
                <p:oleObj spid="_x0000_s3245" name="" r:id="rId5" imgW="1313180" imgH="223520" progId="Equation.3">
                  <p:embed/>
                </p:oleObj>
              </mc:Choice>
              <mc:Fallback>
                <p:oleObj name="" r:id="rId5" imgW="1313180" imgH="223520" progId="Equation.3">
                  <p:embed/>
                  <p:pic>
                    <p:nvPicPr>
                      <p:cNvPr id="0" name="图片 3244"/>
                      <p:cNvPicPr/>
                      <p:nvPr/>
                    </p:nvPicPr>
                    <p:blipFill>
                      <a:blip r:embed="rId6">
                        <a:clrChange>
                          <a:clrFrom>
                            <a:srgbClr val="000000"/>
                          </a:clrFrom>
                          <a:clrTo>
                            <a:srgbClr val="333399"/>
                          </a:clrTo>
                        </a:clrChange>
                      </a:blip>
                      <a:stretch>
                        <a:fillRect/>
                      </a:stretch>
                    </p:blipFill>
                    <p:spPr>
                      <a:xfrm>
                        <a:off x="349250" y="4403725"/>
                        <a:ext cx="3000375" cy="549275"/>
                      </a:xfrm>
                      <a:prstGeom prst="rect">
                        <a:avLst/>
                      </a:prstGeom>
                      <a:noFill/>
                      <a:ln w="38100">
                        <a:noFill/>
                        <a:miter/>
                      </a:ln>
                    </p:spPr>
                  </p:pic>
                </p:oleObj>
              </mc:Fallback>
            </mc:AlternateContent>
          </a:graphicData>
        </a:graphic>
      </p:graphicFrame>
      <p:grpSp>
        <p:nvGrpSpPr>
          <p:cNvPr id="123943" name="Group 39"/>
          <p:cNvGrpSpPr/>
          <p:nvPr/>
        </p:nvGrpSpPr>
        <p:grpSpPr>
          <a:xfrm>
            <a:off x="228600" y="231775"/>
            <a:ext cx="8607425" cy="912813"/>
            <a:chOff x="218" y="194"/>
            <a:chExt cx="5422" cy="575"/>
          </a:xfrm>
        </p:grpSpPr>
        <p:sp>
          <p:nvSpPr>
            <p:cNvPr id="38943" name="Text Box 40"/>
            <p:cNvSpPr txBox="1"/>
            <p:nvPr/>
          </p:nvSpPr>
          <p:spPr>
            <a:xfrm>
              <a:off x="218" y="194"/>
              <a:ext cx="1044"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chemeClr val="accent2"/>
                  </a:solidFill>
                  <a:latin typeface="Times New Roman" panose="02020603050405020304" pitchFamily="18" charset="0"/>
                </a:rPr>
                <a:t>例</a:t>
              </a:r>
              <a:r>
                <a:rPr lang="en-US" altLang="zh-CN" sz="2400" b="1" dirty="0">
                  <a:solidFill>
                    <a:schemeClr val="accent2"/>
                  </a:solidFill>
                  <a:latin typeface="Times New Roman" panose="02020603050405020304" pitchFamily="18" charset="0"/>
                </a:rPr>
                <a:t>3: </a:t>
              </a:r>
              <a:r>
                <a:rPr lang="zh-CN" altLang="en-US" sz="2400" b="1" dirty="0">
                  <a:latin typeface="Times New Roman" panose="02020603050405020304" pitchFamily="18" charset="0"/>
                </a:rPr>
                <a:t>已知</a:t>
              </a:r>
              <a:r>
                <a:rPr lang="en-US" altLang="zh-CN" sz="2400" b="1" dirty="0">
                  <a:latin typeface="Times New Roman" panose="02020603050405020304" pitchFamily="18" charset="0"/>
                </a:rPr>
                <a:t>:</a:t>
              </a:r>
              <a:endParaRPr lang="en-US" altLang="zh-CN" sz="2400" dirty="0">
                <a:solidFill>
                  <a:schemeClr val="accent2"/>
                </a:solidFill>
                <a:latin typeface="Times New Roman" panose="02020603050405020304" pitchFamily="18" charset="0"/>
              </a:endParaRPr>
            </a:p>
          </p:txBody>
        </p:sp>
        <p:graphicFrame>
          <p:nvGraphicFramePr>
            <p:cNvPr id="38944" name="Object 41"/>
            <p:cNvGraphicFramePr>
              <a:graphicFrameLocks noChangeAspect="1"/>
            </p:cNvGraphicFramePr>
            <p:nvPr/>
          </p:nvGraphicFramePr>
          <p:xfrm>
            <a:off x="1126" y="206"/>
            <a:ext cx="4514" cy="301"/>
          </p:xfrm>
          <a:graphic>
            <a:graphicData uri="http://schemas.openxmlformats.org/presentationml/2006/ole">
              <mc:AlternateContent xmlns:mc="http://schemas.openxmlformats.org/markup-compatibility/2006">
                <mc:Choice xmlns:v="urn:schemas-microsoft-com:vml" Requires="v">
                  <p:oleObj spid="_x0000_s3243" name="" r:id="rId7" imgW="3429000" imgH="228600" progId="Equation.3">
                    <p:embed/>
                  </p:oleObj>
                </mc:Choice>
                <mc:Fallback>
                  <p:oleObj name="" r:id="rId7" imgW="3429000" imgH="228600" progId="Equation.3">
                    <p:embed/>
                    <p:pic>
                      <p:nvPicPr>
                        <p:cNvPr id="0" name="图片 3242"/>
                        <p:cNvPicPr/>
                        <p:nvPr/>
                      </p:nvPicPr>
                      <p:blipFill>
                        <a:blip r:embed="rId8"/>
                        <a:stretch>
                          <a:fillRect/>
                        </a:stretch>
                      </p:blipFill>
                      <p:spPr>
                        <a:xfrm>
                          <a:off x="1126" y="206"/>
                          <a:ext cx="4514" cy="301"/>
                        </a:xfrm>
                        <a:prstGeom prst="rect">
                          <a:avLst/>
                        </a:prstGeom>
                        <a:noFill/>
                        <a:ln w="38100">
                          <a:noFill/>
                          <a:miter/>
                        </a:ln>
                      </p:spPr>
                    </p:pic>
                  </p:oleObj>
                </mc:Fallback>
              </mc:AlternateContent>
            </a:graphicData>
          </a:graphic>
        </p:graphicFrame>
        <p:sp>
          <p:nvSpPr>
            <p:cNvPr id="38945" name="Text Box 42"/>
            <p:cNvSpPr txBox="1"/>
            <p:nvPr/>
          </p:nvSpPr>
          <p:spPr>
            <a:xfrm>
              <a:off x="552" y="481"/>
              <a:ext cx="2046" cy="288"/>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latin typeface="Times New Roman" panose="02020603050405020304" pitchFamily="18" charset="0"/>
                </a:rPr>
                <a:t>求其戴维南等效电路。</a:t>
              </a:r>
              <a:endParaRPr lang="zh-CN" altLang="en-US" sz="2400" b="1" dirty="0">
                <a:latin typeface="Times New Roman" panose="02020603050405020304" pitchFamily="18" charset="0"/>
              </a:endParaRPr>
            </a:p>
          </p:txBody>
        </p:sp>
      </p:grpSp>
      <p:grpSp>
        <p:nvGrpSpPr>
          <p:cNvPr id="123947" name="Group 43"/>
          <p:cNvGrpSpPr/>
          <p:nvPr/>
        </p:nvGrpSpPr>
        <p:grpSpPr>
          <a:xfrm>
            <a:off x="7065963" y="1679575"/>
            <a:ext cx="1781175" cy="2511425"/>
            <a:chOff x="4451" y="884"/>
            <a:chExt cx="1122" cy="1582"/>
          </a:xfrm>
        </p:grpSpPr>
        <p:sp>
          <p:nvSpPr>
            <p:cNvPr id="38934" name="Oval 44"/>
            <p:cNvSpPr/>
            <p:nvPr/>
          </p:nvSpPr>
          <p:spPr>
            <a:xfrm>
              <a:off x="4451" y="1672"/>
              <a:ext cx="340" cy="340"/>
            </a:xfrm>
            <a:prstGeom prst="ellipse">
              <a:avLst/>
            </a:prstGeom>
            <a:solidFill>
              <a:schemeClr val="accent1"/>
            </a:solidFill>
            <a:ln w="28575" cap="flat" cmpd="sng">
              <a:solidFill>
                <a:schemeClr val="tx2"/>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8935" name="Text Box 45"/>
            <p:cNvSpPr txBox="1"/>
            <p:nvPr/>
          </p:nvSpPr>
          <p:spPr>
            <a:xfrm>
              <a:off x="4610" y="1392"/>
              <a:ext cx="225" cy="288"/>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sz="2400" b="1" dirty="0">
                  <a:solidFill>
                    <a:schemeClr val="tx2"/>
                  </a:solidFill>
                  <a:latin typeface="Times New Roman" panose="02020603050405020304" pitchFamily="18" charset="0"/>
                  <a:sym typeface="Symbol" panose="05050102010706020507" pitchFamily="18" charset="2"/>
                </a:rPr>
                <a:t>+</a:t>
              </a:r>
              <a:endParaRPr lang="en-US" altLang="zh-CN" sz="2400" b="1" dirty="0">
                <a:solidFill>
                  <a:schemeClr val="tx2"/>
                </a:solidFill>
                <a:latin typeface="Times New Roman" panose="02020603050405020304" pitchFamily="18" charset="0"/>
                <a:sym typeface="Symbol" panose="05050102010706020507" pitchFamily="18" charset="2"/>
              </a:endParaRPr>
            </a:p>
          </p:txBody>
        </p:sp>
        <p:sp>
          <p:nvSpPr>
            <p:cNvPr id="38936" name="Text Box 46"/>
            <p:cNvSpPr txBox="1"/>
            <p:nvPr/>
          </p:nvSpPr>
          <p:spPr>
            <a:xfrm>
              <a:off x="4641" y="1912"/>
              <a:ext cx="212" cy="288"/>
            </a:xfrm>
            <a:prstGeom prst="rect">
              <a:avLst/>
            </a:prstGeom>
            <a:noFill/>
            <a:ln w="12700">
              <a:noFill/>
            </a:ln>
          </p:spPr>
          <p:txBody>
            <a:bodyPr anchor="ctr" anchorCtr="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sz="2400" b="1" dirty="0">
                  <a:solidFill>
                    <a:schemeClr val="tx2"/>
                  </a:solidFill>
                  <a:latin typeface="Times New Roman" panose="02020603050405020304" pitchFamily="18" charset="0"/>
                  <a:sym typeface="Symbol" panose="05050102010706020507" pitchFamily="18" charset="2"/>
                </a:rPr>
                <a:t>_</a:t>
              </a:r>
              <a:endParaRPr lang="en-US" altLang="zh-CN" sz="2400" b="1" dirty="0">
                <a:solidFill>
                  <a:schemeClr val="tx2"/>
                </a:solidFill>
                <a:latin typeface="Times New Roman" panose="02020603050405020304" pitchFamily="18" charset="0"/>
                <a:sym typeface="Symbol" panose="05050102010706020507" pitchFamily="18" charset="2"/>
              </a:endParaRPr>
            </a:p>
          </p:txBody>
        </p:sp>
        <p:sp>
          <p:nvSpPr>
            <p:cNvPr id="38937" name="Line 47"/>
            <p:cNvSpPr/>
            <p:nvPr/>
          </p:nvSpPr>
          <p:spPr>
            <a:xfrm>
              <a:off x="4625" y="1224"/>
              <a:ext cx="948" cy="0"/>
            </a:xfrm>
            <a:prstGeom prst="line">
              <a:avLst/>
            </a:prstGeom>
            <a:ln w="19050" cap="flat" cmpd="sng">
              <a:solidFill>
                <a:schemeClr val="tx1"/>
              </a:solidFill>
              <a:prstDash val="solid"/>
              <a:headEnd type="none" w="med" len="med"/>
              <a:tailEnd type="oval" w="med" len="med"/>
            </a:ln>
          </p:spPr>
        </p:sp>
        <p:sp>
          <p:nvSpPr>
            <p:cNvPr id="38938" name="Rectangle 48"/>
            <p:cNvSpPr/>
            <p:nvPr/>
          </p:nvSpPr>
          <p:spPr>
            <a:xfrm rot="-5400000">
              <a:off x="5069" y="1080"/>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8939" name="Line 49"/>
            <p:cNvSpPr/>
            <p:nvPr/>
          </p:nvSpPr>
          <p:spPr>
            <a:xfrm>
              <a:off x="4619" y="1218"/>
              <a:ext cx="0" cy="1248"/>
            </a:xfrm>
            <a:prstGeom prst="line">
              <a:avLst/>
            </a:prstGeom>
            <a:ln w="19050" cap="flat" cmpd="sng">
              <a:solidFill>
                <a:schemeClr val="tx1"/>
              </a:solidFill>
              <a:prstDash val="solid"/>
              <a:headEnd type="none" w="med" len="med"/>
              <a:tailEnd type="none" w="med" len="med"/>
            </a:ln>
          </p:spPr>
        </p:sp>
        <p:graphicFrame>
          <p:nvGraphicFramePr>
            <p:cNvPr id="38940" name="Object 50"/>
            <p:cNvGraphicFramePr>
              <a:graphicFrameLocks noChangeAspect="1"/>
            </p:cNvGraphicFramePr>
            <p:nvPr/>
          </p:nvGraphicFramePr>
          <p:xfrm>
            <a:off x="4822" y="1660"/>
            <a:ext cx="432" cy="410"/>
          </p:xfrm>
          <a:graphic>
            <a:graphicData uri="http://schemas.openxmlformats.org/presentationml/2006/ole">
              <mc:AlternateContent xmlns:mc="http://schemas.openxmlformats.org/markup-compatibility/2006">
                <mc:Choice xmlns:v="urn:schemas-microsoft-com:vml" Requires="v">
                  <p:oleObj spid="_x0000_s3244" name="" r:id="rId9" imgW="254000" imgH="241300" progId="Equation.3">
                    <p:embed/>
                  </p:oleObj>
                </mc:Choice>
                <mc:Fallback>
                  <p:oleObj name="" r:id="rId9" imgW="254000" imgH="241300" progId="Equation.3">
                    <p:embed/>
                    <p:pic>
                      <p:nvPicPr>
                        <p:cNvPr id="0" name="图片 3243"/>
                        <p:cNvPicPr/>
                        <p:nvPr/>
                      </p:nvPicPr>
                      <p:blipFill>
                        <a:blip r:embed="rId4"/>
                        <a:stretch>
                          <a:fillRect/>
                        </a:stretch>
                      </p:blipFill>
                      <p:spPr>
                        <a:xfrm>
                          <a:off x="4822" y="1660"/>
                          <a:ext cx="432" cy="410"/>
                        </a:xfrm>
                        <a:prstGeom prst="rect">
                          <a:avLst/>
                        </a:prstGeom>
                        <a:noFill/>
                        <a:ln w="38100">
                          <a:noFill/>
                          <a:miter/>
                        </a:ln>
                      </p:spPr>
                    </p:pic>
                  </p:oleObj>
                </mc:Fallback>
              </mc:AlternateContent>
            </a:graphicData>
          </a:graphic>
        </p:graphicFrame>
        <p:sp>
          <p:nvSpPr>
            <p:cNvPr id="38941" name="Line 51"/>
            <p:cNvSpPr/>
            <p:nvPr/>
          </p:nvSpPr>
          <p:spPr>
            <a:xfrm>
              <a:off x="4619" y="2450"/>
              <a:ext cx="954" cy="0"/>
            </a:xfrm>
            <a:prstGeom prst="line">
              <a:avLst/>
            </a:prstGeom>
            <a:ln w="19050" cap="flat" cmpd="sng">
              <a:solidFill>
                <a:schemeClr val="tx1"/>
              </a:solidFill>
              <a:prstDash val="solid"/>
              <a:headEnd type="none" w="med" len="med"/>
              <a:tailEnd type="oval" w="med" len="med"/>
            </a:ln>
          </p:spPr>
        </p:sp>
        <p:sp>
          <p:nvSpPr>
            <p:cNvPr id="38942" name="Text Box 52"/>
            <p:cNvSpPr txBox="1"/>
            <p:nvPr/>
          </p:nvSpPr>
          <p:spPr>
            <a:xfrm>
              <a:off x="4941" y="884"/>
              <a:ext cx="289" cy="288"/>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latin typeface="Times New Roman" panose="02020603050405020304" pitchFamily="18" charset="0"/>
                </a:rPr>
                <a:t>Z</a:t>
              </a:r>
              <a:r>
                <a:rPr lang="en-US" altLang="zh-CN" sz="1400" b="1" dirty="0">
                  <a:latin typeface="Times New Roman" panose="02020603050405020304" pitchFamily="18" charset="0"/>
                </a:rPr>
                <a:t>1</a:t>
              </a:r>
              <a:endParaRPr lang="en-US" altLang="zh-CN" sz="2400" b="1" i="1" dirty="0">
                <a:latin typeface="Times New Roman" panose="02020603050405020304" pitchFamily="18" charset="0"/>
              </a:endParaRPr>
            </a:p>
          </p:txBody>
        </p:sp>
      </p:grpSp>
      <p:sp>
        <p:nvSpPr>
          <p:cNvPr id="123957" name="AutoShape 53"/>
          <p:cNvSpPr/>
          <p:nvPr/>
        </p:nvSpPr>
        <p:spPr>
          <a:xfrm>
            <a:off x="6543675" y="2943225"/>
            <a:ext cx="276225" cy="514350"/>
          </a:xfrm>
          <a:prstGeom prst="rightArrow">
            <a:avLst>
              <a:gd name="adj1" fmla="val 50000"/>
              <a:gd name="adj2" fmla="val 25000"/>
            </a:avLst>
          </a:prstGeom>
          <a:solidFill>
            <a:srgbClr val="FF00FF"/>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123958" name="Group 54"/>
          <p:cNvGrpSpPr/>
          <p:nvPr/>
        </p:nvGrpSpPr>
        <p:grpSpPr>
          <a:xfrm>
            <a:off x="3530600" y="2144713"/>
            <a:ext cx="1041400" cy="514350"/>
            <a:chOff x="3690" y="3194"/>
            <a:chExt cx="656" cy="324"/>
          </a:xfrm>
        </p:grpSpPr>
        <p:sp>
          <p:nvSpPr>
            <p:cNvPr id="38931" name="Text Box 55"/>
            <p:cNvSpPr txBox="1"/>
            <p:nvPr/>
          </p:nvSpPr>
          <p:spPr>
            <a:xfrm>
              <a:off x="3690" y="3194"/>
              <a:ext cx="212" cy="288"/>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dirty="0">
                  <a:solidFill>
                    <a:srgbClr val="FF3300"/>
                  </a:solidFill>
                  <a:latin typeface="Times New Roman" panose="02020603050405020304" pitchFamily="18" charset="0"/>
                </a:rPr>
                <a:t>–</a:t>
              </a:r>
              <a:endParaRPr lang="en-US" altLang="zh-CN" sz="2400" dirty="0">
                <a:latin typeface="Times New Roman" panose="02020603050405020304" pitchFamily="18" charset="0"/>
              </a:endParaRPr>
            </a:p>
          </p:txBody>
        </p:sp>
        <p:sp>
          <p:nvSpPr>
            <p:cNvPr id="38932" name="Text Box 56"/>
            <p:cNvSpPr txBox="1"/>
            <p:nvPr/>
          </p:nvSpPr>
          <p:spPr>
            <a:xfrm>
              <a:off x="4122" y="3194"/>
              <a:ext cx="224" cy="288"/>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dirty="0">
                  <a:solidFill>
                    <a:srgbClr val="FF3300"/>
                  </a:solidFill>
                  <a:latin typeface="Times New Roman" panose="02020603050405020304" pitchFamily="18" charset="0"/>
                </a:rPr>
                <a:t>+</a:t>
              </a:r>
              <a:endParaRPr lang="en-US" altLang="zh-CN" sz="2400" dirty="0">
                <a:latin typeface="Times New Roman" panose="02020603050405020304" pitchFamily="18" charset="0"/>
              </a:endParaRPr>
            </a:p>
          </p:txBody>
        </p:sp>
        <p:graphicFrame>
          <p:nvGraphicFramePr>
            <p:cNvPr id="38933" name="Object 57"/>
            <p:cNvGraphicFramePr>
              <a:graphicFrameLocks noChangeAspect="1"/>
            </p:cNvGraphicFramePr>
            <p:nvPr/>
          </p:nvGraphicFramePr>
          <p:xfrm>
            <a:off x="3926" y="3268"/>
            <a:ext cx="220" cy="250"/>
          </p:xfrm>
          <a:graphic>
            <a:graphicData uri="http://schemas.openxmlformats.org/presentationml/2006/ole">
              <mc:AlternateContent xmlns:mc="http://schemas.openxmlformats.org/markup-compatibility/2006">
                <mc:Choice xmlns:v="urn:schemas-microsoft-com:vml" Requires="v">
                  <p:oleObj spid="_x0000_s3250" name="" r:id="rId10" imgW="184785" imgH="213995" progId="Equation.3">
                    <p:embed/>
                  </p:oleObj>
                </mc:Choice>
                <mc:Fallback>
                  <p:oleObj name="" r:id="rId10" imgW="184785" imgH="213995" progId="Equation.3">
                    <p:embed/>
                    <p:pic>
                      <p:nvPicPr>
                        <p:cNvPr id="0" name="图片 3249"/>
                        <p:cNvPicPr/>
                        <p:nvPr/>
                      </p:nvPicPr>
                      <p:blipFill>
                        <a:blip r:embed="rId11">
                          <a:clrChange>
                            <a:clrFrom>
                              <a:srgbClr val="000000"/>
                            </a:clrFrom>
                            <a:clrTo>
                              <a:srgbClr val="FF3300"/>
                            </a:clrTo>
                          </a:clrChange>
                        </a:blip>
                        <a:stretch>
                          <a:fillRect/>
                        </a:stretch>
                      </p:blipFill>
                      <p:spPr>
                        <a:xfrm>
                          <a:off x="3926" y="3268"/>
                          <a:ext cx="220" cy="250"/>
                        </a:xfrm>
                        <a:prstGeom prst="rect">
                          <a:avLst/>
                        </a:prstGeom>
                        <a:noFill/>
                        <a:ln w="38100">
                          <a:noFill/>
                          <a:miter/>
                        </a:ln>
                      </p:spPr>
                    </p:pic>
                  </p:oleObj>
                </mc:Fallback>
              </mc:AlternateContent>
            </a:graphicData>
          </a:graphic>
        </p:graphicFrame>
      </p:grpSp>
      <p:grpSp>
        <p:nvGrpSpPr>
          <p:cNvPr id="123962" name="Group 58"/>
          <p:cNvGrpSpPr/>
          <p:nvPr/>
        </p:nvGrpSpPr>
        <p:grpSpPr>
          <a:xfrm>
            <a:off x="3481388" y="2601913"/>
            <a:ext cx="374650" cy="1127125"/>
            <a:chOff x="2885" y="3096"/>
            <a:chExt cx="236" cy="710"/>
          </a:xfrm>
        </p:grpSpPr>
        <p:sp>
          <p:nvSpPr>
            <p:cNvPr id="38928" name="Text Box 59"/>
            <p:cNvSpPr txBox="1"/>
            <p:nvPr/>
          </p:nvSpPr>
          <p:spPr>
            <a:xfrm>
              <a:off x="2885" y="3096"/>
              <a:ext cx="225" cy="288"/>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rgbClr val="FF3300"/>
                  </a:solidFill>
                  <a:latin typeface="Times New Roman" panose="02020603050405020304" pitchFamily="18" charset="0"/>
                </a:rPr>
                <a:t>+</a:t>
              </a:r>
              <a:endParaRPr lang="en-US" altLang="zh-CN" sz="2400" dirty="0">
                <a:latin typeface="Times New Roman" panose="02020603050405020304" pitchFamily="18" charset="0"/>
              </a:endParaRPr>
            </a:p>
          </p:txBody>
        </p:sp>
        <p:sp>
          <p:nvSpPr>
            <p:cNvPr id="38929" name="Text Box 60"/>
            <p:cNvSpPr txBox="1"/>
            <p:nvPr/>
          </p:nvSpPr>
          <p:spPr>
            <a:xfrm>
              <a:off x="2885" y="3518"/>
              <a:ext cx="212"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rgbClr val="FF3300"/>
                  </a:solidFill>
                  <a:latin typeface="Times New Roman" panose="02020603050405020304" pitchFamily="18" charset="0"/>
                </a:rPr>
                <a:t>–</a:t>
              </a:r>
              <a:endParaRPr lang="en-US" altLang="zh-CN" sz="2400" dirty="0">
                <a:latin typeface="Times New Roman" panose="02020603050405020304" pitchFamily="18" charset="0"/>
              </a:endParaRPr>
            </a:p>
          </p:txBody>
        </p:sp>
        <p:graphicFrame>
          <p:nvGraphicFramePr>
            <p:cNvPr id="38930" name="Object 61"/>
            <p:cNvGraphicFramePr>
              <a:graphicFrameLocks noChangeAspect="1"/>
            </p:cNvGraphicFramePr>
            <p:nvPr/>
          </p:nvGraphicFramePr>
          <p:xfrm>
            <a:off x="2901" y="3364"/>
            <a:ext cx="220" cy="250"/>
          </p:xfrm>
          <a:graphic>
            <a:graphicData uri="http://schemas.openxmlformats.org/presentationml/2006/ole">
              <mc:AlternateContent xmlns:mc="http://schemas.openxmlformats.org/markup-compatibility/2006">
                <mc:Choice xmlns:v="urn:schemas-microsoft-com:vml" Requires="v">
                  <p:oleObj spid="_x0000_s3248" name="" r:id="rId12" imgW="184785" imgH="213995" progId="Equation.3">
                    <p:embed/>
                  </p:oleObj>
                </mc:Choice>
                <mc:Fallback>
                  <p:oleObj name="" r:id="rId12" imgW="184785" imgH="213995" progId="Equation.3">
                    <p:embed/>
                    <p:pic>
                      <p:nvPicPr>
                        <p:cNvPr id="0" name="图片 3247"/>
                        <p:cNvPicPr/>
                        <p:nvPr/>
                      </p:nvPicPr>
                      <p:blipFill>
                        <a:blip r:embed="rId13">
                          <a:clrChange>
                            <a:clrFrom>
                              <a:srgbClr val="000000"/>
                            </a:clrFrom>
                            <a:clrTo>
                              <a:srgbClr val="FF3300"/>
                            </a:clrTo>
                          </a:clrChange>
                        </a:blip>
                        <a:stretch>
                          <a:fillRect/>
                        </a:stretch>
                      </p:blipFill>
                      <p:spPr>
                        <a:xfrm>
                          <a:off x="2901" y="3364"/>
                          <a:ext cx="220" cy="250"/>
                        </a:xfrm>
                        <a:prstGeom prst="rect">
                          <a:avLst/>
                        </a:prstGeom>
                        <a:noFill/>
                        <a:ln w="38100">
                          <a:noFill/>
                          <a:miter/>
                        </a:ln>
                      </p:spPr>
                    </p:pic>
                  </p:oleObj>
                </mc:Fallback>
              </mc:AlternateContent>
            </a:graphicData>
          </a:graphic>
        </p:graphicFrame>
      </p:grpSp>
      <p:graphicFrame>
        <p:nvGraphicFramePr>
          <p:cNvPr id="123966" name="Object 62"/>
          <p:cNvGraphicFramePr>
            <a:graphicFrameLocks noChangeAspect="1"/>
          </p:cNvGraphicFramePr>
          <p:nvPr/>
        </p:nvGraphicFramePr>
        <p:xfrm>
          <a:off x="574675" y="5029200"/>
          <a:ext cx="3679825" cy="461963"/>
        </p:xfrm>
        <a:graphic>
          <a:graphicData uri="http://schemas.openxmlformats.org/presentationml/2006/ole">
            <mc:AlternateContent xmlns:mc="http://schemas.openxmlformats.org/markup-compatibility/2006">
              <mc:Choice xmlns:v="urn:schemas-microsoft-com:vml" Requires="v">
                <p:oleObj spid="_x0000_s3251" name="" r:id="rId14" imgW="1917700" imgH="241300" progId="Equation.3">
                  <p:embed/>
                </p:oleObj>
              </mc:Choice>
              <mc:Fallback>
                <p:oleObj name="" r:id="rId14" imgW="1917700" imgH="241300" progId="Equation.3">
                  <p:embed/>
                  <p:pic>
                    <p:nvPicPr>
                      <p:cNvPr id="0" name="图片 3250"/>
                      <p:cNvPicPr/>
                      <p:nvPr/>
                    </p:nvPicPr>
                    <p:blipFill>
                      <a:blip r:embed="rId15"/>
                      <a:stretch>
                        <a:fillRect/>
                      </a:stretch>
                    </p:blipFill>
                    <p:spPr>
                      <a:xfrm>
                        <a:off x="574675" y="5029200"/>
                        <a:ext cx="3679825" cy="461963"/>
                      </a:xfrm>
                      <a:prstGeom prst="rect">
                        <a:avLst/>
                      </a:prstGeom>
                      <a:noFill/>
                      <a:ln w="38100">
                        <a:noFill/>
                        <a:miter/>
                      </a:ln>
                    </p:spPr>
                  </p:pic>
                </p:oleObj>
              </mc:Fallback>
            </mc:AlternateContent>
          </a:graphicData>
        </a:graphic>
      </p:graphicFrame>
      <p:graphicFrame>
        <p:nvGraphicFramePr>
          <p:cNvPr id="123967" name="Object 63"/>
          <p:cNvGraphicFramePr>
            <a:graphicFrameLocks noChangeAspect="1"/>
          </p:cNvGraphicFramePr>
          <p:nvPr/>
        </p:nvGraphicFramePr>
        <p:xfrm>
          <a:off x="511175" y="5722938"/>
          <a:ext cx="8099425" cy="906462"/>
        </p:xfrm>
        <a:graphic>
          <a:graphicData uri="http://schemas.openxmlformats.org/presentationml/2006/ole">
            <mc:AlternateContent xmlns:mc="http://schemas.openxmlformats.org/markup-compatibility/2006">
              <mc:Choice xmlns:v="urn:schemas-microsoft-com:vml" Requires="v">
                <p:oleObj spid="_x0000_s3247" name="" r:id="rId16" imgW="4089400" imgH="457200" progId="Equation.3">
                  <p:embed/>
                </p:oleObj>
              </mc:Choice>
              <mc:Fallback>
                <p:oleObj name="" r:id="rId16" imgW="4089400" imgH="457200" progId="Equation.3">
                  <p:embed/>
                  <p:pic>
                    <p:nvPicPr>
                      <p:cNvPr id="0" name="图片 3246"/>
                      <p:cNvPicPr/>
                      <p:nvPr/>
                    </p:nvPicPr>
                    <p:blipFill>
                      <a:blip r:embed="rId17"/>
                      <a:stretch>
                        <a:fillRect/>
                      </a:stretch>
                    </p:blipFill>
                    <p:spPr>
                      <a:xfrm>
                        <a:off x="511175" y="5722938"/>
                        <a:ext cx="8099425" cy="906462"/>
                      </a:xfrm>
                      <a:prstGeom prst="rect">
                        <a:avLst/>
                      </a:prstGeom>
                      <a:noFill/>
                      <a:ln w="38100">
                        <a:noFill/>
                        <a:miter/>
                      </a:ln>
                    </p:spPr>
                  </p:pic>
                </p:oleObj>
              </mc:Fallback>
            </mc:AlternateContent>
          </a:graphicData>
        </a:graphic>
      </p:graphicFrame>
      <p:graphicFrame>
        <p:nvGraphicFramePr>
          <p:cNvPr id="123968" name="Object 64"/>
          <p:cNvGraphicFramePr>
            <a:graphicFrameLocks noChangeAspect="1"/>
          </p:cNvGraphicFramePr>
          <p:nvPr/>
        </p:nvGraphicFramePr>
        <p:xfrm>
          <a:off x="4275138" y="5033963"/>
          <a:ext cx="4354512" cy="430212"/>
        </p:xfrm>
        <a:graphic>
          <a:graphicData uri="http://schemas.openxmlformats.org/presentationml/2006/ole">
            <mc:AlternateContent xmlns:mc="http://schemas.openxmlformats.org/markup-compatibility/2006">
              <mc:Choice xmlns:v="urn:schemas-microsoft-com:vml" Requires="v">
                <p:oleObj spid="_x0000_s3249" name="" r:id="rId18" imgW="2344420" imgH="213995" progId="Equation.3">
                  <p:embed/>
                </p:oleObj>
              </mc:Choice>
              <mc:Fallback>
                <p:oleObj name="" r:id="rId18" imgW="2344420" imgH="213995" progId="Equation.3">
                  <p:embed/>
                  <p:pic>
                    <p:nvPicPr>
                      <p:cNvPr id="0" name="图片 3248"/>
                      <p:cNvPicPr/>
                      <p:nvPr/>
                    </p:nvPicPr>
                    <p:blipFill>
                      <a:blip r:embed="rId19">
                        <a:clrChange>
                          <a:clrFrom>
                            <a:srgbClr val="000000"/>
                          </a:clrFrom>
                          <a:clrTo>
                            <a:srgbClr val="FF3300"/>
                          </a:clrTo>
                        </a:clrChange>
                      </a:blip>
                      <a:stretch>
                        <a:fillRect/>
                      </a:stretch>
                    </p:blipFill>
                    <p:spPr>
                      <a:xfrm>
                        <a:off x="4275138" y="5033963"/>
                        <a:ext cx="4354512" cy="430212"/>
                      </a:xfrm>
                      <a:prstGeom prst="rect">
                        <a:avLst/>
                      </a:prstGeom>
                      <a:noFill/>
                      <a:ln w="38100">
                        <a:noFill/>
                        <a:miter/>
                      </a:ln>
                    </p:spPr>
                  </p:pic>
                </p:oleObj>
              </mc:Fallback>
            </mc:AlternateContent>
          </a:graphicData>
        </a:graphic>
      </p:graphicFrame>
      <p:grpSp>
        <p:nvGrpSpPr>
          <p:cNvPr id="123969" name="Group 65"/>
          <p:cNvGrpSpPr/>
          <p:nvPr/>
        </p:nvGrpSpPr>
        <p:grpSpPr>
          <a:xfrm>
            <a:off x="1006475" y="1654175"/>
            <a:ext cx="476250" cy="427038"/>
            <a:chOff x="634" y="964"/>
            <a:chExt cx="300" cy="269"/>
          </a:xfrm>
        </p:grpSpPr>
        <p:sp>
          <p:nvSpPr>
            <p:cNvPr id="38926" name="Line 66"/>
            <p:cNvSpPr/>
            <p:nvPr/>
          </p:nvSpPr>
          <p:spPr>
            <a:xfrm>
              <a:off x="634" y="1233"/>
              <a:ext cx="300" cy="0"/>
            </a:xfrm>
            <a:prstGeom prst="line">
              <a:avLst/>
            </a:prstGeom>
            <a:ln w="19050" cap="flat" cmpd="sng">
              <a:solidFill>
                <a:srgbClr val="FF0000"/>
              </a:solidFill>
              <a:prstDash val="solid"/>
              <a:headEnd type="none" w="med" len="med"/>
              <a:tailEnd type="triangle" w="med" len="med"/>
            </a:ln>
          </p:spPr>
        </p:sp>
        <p:graphicFrame>
          <p:nvGraphicFramePr>
            <p:cNvPr id="38927" name="Object 67"/>
            <p:cNvGraphicFramePr>
              <a:graphicFrameLocks noChangeAspect="1"/>
            </p:cNvGraphicFramePr>
            <p:nvPr/>
          </p:nvGraphicFramePr>
          <p:xfrm>
            <a:off x="634" y="964"/>
            <a:ext cx="173" cy="262"/>
          </p:xfrm>
          <a:graphic>
            <a:graphicData uri="http://schemas.openxmlformats.org/presentationml/2006/ole">
              <mc:AlternateContent xmlns:mc="http://schemas.openxmlformats.org/markup-compatibility/2006">
                <mc:Choice xmlns:v="urn:schemas-microsoft-com:vml" Requires="v">
                  <p:oleObj spid="_x0000_s3246" name="" r:id="rId20" imgW="107315" imgH="175260" progId="Equation.3">
                    <p:embed/>
                  </p:oleObj>
                </mc:Choice>
                <mc:Fallback>
                  <p:oleObj name="" r:id="rId20" imgW="107315" imgH="175260" progId="Equation.3">
                    <p:embed/>
                    <p:pic>
                      <p:nvPicPr>
                        <p:cNvPr id="0" name="图片 3245"/>
                        <p:cNvPicPr/>
                        <p:nvPr/>
                      </p:nvPicPr>
                      <p:blipFill>
                        <a:blip r:embed="rId21">
                          <a:clrChange>
                            <a:clrFrom>
                              <a:srgbClr val="000000"/>
                            </a:clrFrom>
                            <a:clrTo>
                              <a:srgbClr val="FF3300"/>
                            </a:clrTo>
                          </a:clrChange>
                        </a:blip>
                        <a:stretch>
                          <a:fillRect/>
                        </a:stretch>
                      </p:blipFill>
                      <p:spPr>
                        <a:xfrm>
                          <a:off x="634" y="964"/>
                          <a:ext cx="173" cy="262"/>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3943"/>
                                        </p:tgtEl>
                                        <p:attrNameLst>
                                          <p:attrName>style.visibility</p:attrName>
                                        </p:attrNameLst>
                                      </p:cBhvr>
                                      <p:to>
                                        <p:strVal val="visible"/>
                                      </p:to>
                                    </p:set>
                                    <p:anim calcmode="lin" valueType="num">
                                      <p:cBhvr additive="base">
                                        <p:cTn id="7" dur="500" fill="hold"/>
                                        <p:tgtEl>
                                          <p:spTgt spid="123943"/>
                                        </p:tgtEl>
                                        <p:attrNameLst>
                                          <p:attrName>ppt_x</p:attrName>
                                        </p:attrNameLst>
                                      </p:cBhvr>
                                      <p:tavLst>
                                        <p:tav tm="0">
                                          <p:val>
                                            <p:strVal val="#ppt_x"/>
                                          </p:val>
                                        </p:tav>
                                        <p:tav tm="100000">
                                          <p:val>
                                            <p:strVal val="#ppt_x"/>
                                          </p:val>
                                        </p:tav>
                                      </p:tavLst>
                                    </p:anim>
                                    <p:anim calcmode="lin" valueType="num">
                                      <p:cBhvr additive="base">
                                        <p:cTn id="8" dur="500" fill="hold"/>
                                        <p:tgtEl>
                                          <p:spTgt spid="12394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123907"/>
                                        </p:tgtEl>
                                        <p:attrNameLst>
                                          <p:attrName>style.visibility</p:attrName>
                                        </p:attrNameLst>
                                      </p:cBhvr>
                                      <p:to>
                                        <p:strVal val="visible"/>
                                      </p:to>
                                    </p:set>
                                    <p:animEffect transition="in" filter="barn(inVertical)">
                                      <p:cBhvr>
                                        <p:cTn id="12" dur="500"/>
                                        <p:tgtEl>
                                          <p:spTgt spid="12390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23957"/>
                                        </p:tgtEl>
                                        <p:attrNameLst>
                                          <p:attrName>style.visibility</p:attrName>
                                        </p:attrNameLst>
                                      </p:cBhvr>
                                      <p:to>
                                        <p:strVal val="visible"/>
                                      </p:to>
                                    </p:set>
                                    <p:animEffect transition="in" filter="slide(fromLeft)">
                                      <p:cBhvr>
                                        <p:cTn id="17" dur="500"/>
                                        <p:tgtEl>
                                          <p:spTgt spid="123957"/>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123947"/>
                                        </p:tgtEl>
                                        <p:attrNameLst>
                                          <p:attrName>style.visibility</p:attrName>
                                        </p:attrNameLst>
                                      </p:cBhvr>
                                      <p:to>
                                        <p:strVal val="visible"/>
                                      </p:to>
                                    </p:set>
                                    <p:animEffect transition="in" filter="dissolve">
                                      <p:cBhvr>
                                        <p:cTn id="21" dur="500"/>
                                        <p:tgtEl>
                                          <p:spTgt spid="123947"/>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123942"/>
                                        </p:tgtEl>
                                        <p:attrNameLst>
                                          <p:attrName>style.visibility</p:attrName>
                                        </p:attrNameLst>
                                      </p:cBhvr>
                                      <p:to>
                                        <p:strVal val="visible"/>
                                      </p:to>
                                    </p:set>
                                    <p:anim calcmode="lin" valueType="num">
                                      <p:cBhvr additive="base">
                                        <p:cTn id="26" dur="500" fill="hold"/>
                                        <p:tgtEl>
                                          <p:spTgt spid="123942"/>
                                        </p:tgtEl>
                                        <p:attrNameLst>
                                          <p:attrName>ppt_x</p:attrName>
                                        </p:attrNameLst>
                                      </p:cBhvr>
                                      <p:tavLst>
                                        <p:tav tm="0">
                                          <p:val>
                                            <p:strVal val="0-#ppt_w/2"/>
                                          </p:val>
                                        </p:tav>
                                        <p:tav tm="100000">
                                          <p:val>
                                            <p:strVal val="#ppt_x"/>
                                          </p:val>
                                        </p:tav>
                                      </p:tavLst>
                                    </p:anim>
                                    <p:anim calcmode="lin" valueType="num">
                                      <p:cBhvr additive="base">
                                        <p:cTn id="27" dur="500" fill="hold"/>
                                        <p:tgtEl>
                                          <p:spTgt spid="123942"/>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3958"/>
                                        </p:tgtEl>
                                        <p:attrNameLst>
                                          <p:attrName>style.visibility</p:attrName>
                                        </p:attrNameLst>
                                      </p:cBhvr>
                                      <p:to>
                                        <p:strVal val="visible"/>
                                      </p:to>
                                    </p:set>
                                    <p:animEffect transition="in" filter="dissolve">
                                      <p:cBhvr>
                                        <p:cTn id="32" dur="500"/>
                                        <p:tgtEl>
                                          <p:spTgt spid="123958"/>
                                        </p:tgtEl>
                                      </p:cBhvr>
                                    </p:animEffec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123962"/>
                                        </p:tgtEl>
                                        <p:attrNameLst>
                                          <p:attrName>style.visibility</p:attrName>
                                        </p:attrNameLst>
                                      </p:cBhvr>
                                      <p:to>
                                        <p:strVal val="visible"/>
                                      </p:to>
                                    </p:set>
                                    <p:animEffect transition="in" filter="dissolve">
                                      <p:cBhvr>
                                        <p:cTn id="36" dur="500"/>
                                        <p:tgtEl>
                                          <p:spTgt spid="123962"/>
                                        </p:tgtEl>
                                      </p:cBhvr>
                                    </p:animEffect>
                                  </p:childTnLst>
                                </p:cTn>
                              </p:par>
                            </p:childTnLst>
                          </p:cTn>
                        </p:par>
                        <p:par>
                          <p:cTn id="37" fill="hold">
                            <p:stCondLst>
                              <p:cond delay="1000"/>
                            </p:stCondLst>
                            <p:childTnLst>
                              <p:par>
                                <p:cTn id="38" presetID="9" presetClass="entr" presetSubtype="0" fill="hold" nodeType="afterEffect">
                                  <p:stCondLst>
                                    <p:cond delay="0"/>
                                  </p:stCondLst>
                                  <p:childTnLst>
                                    <p:set>
                                      <p:cBhvr>
                                        <p:cTn id="39" dur="1" fill="hold">
                                          <p:stCondLst>
                                            <p:cond delay="0"/>
                                          </p:stCondLst>
                                        </p:cTn>
                                        <p:tgtEl>
                                          <p:spTgt spid="123969"/>
                                        </p:tgtEl>
                                        <p:attrNameLst>
                                          <p:attrName>style.visibility</p:attrName>
                                        </p:attrNameLst>
                                      </p:cBhvr>
                                      <p:to>
                                        <p:strVal val="visible"/>
                                      </p:to>
                                    </p:set>
                                    <p:animEffect transition="in" filter="dissolve">
                                      <p:cBhvr>
                                        <p:cTn id="40" dur="500"/>
                                        <p:tgtEl>
                                          <p:spTgt spid="123969"/>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nodeType="clickEffect">
                                  <p:stCondLst>
                                    <p:cond delay="0"/>
                                  </p:stCondLst>
                                  <p:childTnLst>
                                    <p:set>
                                      <p:cBhvr>
                                        <p:cTn id="44" dur="1" fill="hold">
                                          <p:stCondLst>
                                            <p:cond delay="0"/>
                                          </p:stCondLst>
                                        </p:cTn>
                                        <p:tgtEl>
                                          <p:spTgt spid="123966"/>
                                        </p:tgtEl>
                                        <p:attrNameLst>
                                          <p:attrName>style.visibility</p:attrName>
                                        </p:attrNameLst>
                                      </p:cBhvr>
                                      <p:to>
                                        <p:strVal val="visible"/>
                                      </p:to>
                                    </p:set>
                                    <p:animEffect transition="in" filter="slide(fromLeft)">
                                      <p:cBhvr>
                                        <p:cTn id="45" dur="500"/>
                                        <p:tgtEl>
                                          <p:spTgt spid="123966"/>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nodeType="clickEffect">
                                  <p:stCondLst>
                                    <p:cond delay="0"/>
                                  </p:stCondLst>
                                  <p:childTnLst>
                                    <p:set>
                                      <p:cBhvr>
                                        <p:cTn id="49" dur="1" fill="hold">
                                          <p:stCondLst>
                                            <p:cond delay="0"/>
                                          </p:stCondLst>
                                        </p:cTn>
                                        <p:tgtEl>
                                          <p:spTgt spid="123967"/>
                                        </p:tgtEl>
                                        <p:attrNameLst>
                                          <p:attrName>style.visibility</p:attrName>
                                        </p:attrNameLst>
                                      </p:cBhvr>
                                      <p:to>
                                        <p:strVal val="visible"/>
                                      </p:to>
                                    </p:set>
                                    <p:animEffect transition="in" filter="slide(fromLeft)">
                                      <p:cBhvr>
                                        <p:cTn id="50" dur="500"/>
                                        <p:tgtEl>
                                          <p:spTgt spid="123967"/>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123968"/>
                                        </p:tgtEl>
                                        <p:attrNameLst>
                                          <p:attrName>style.visibility</p:attrName>
                                        </p:attrNameLst>
                                      </p:cBhvr>
                                      <p:to>
                                        <p:strVal val="visible"/>
                                      </p:to>
                                    </p:set>
                                    <p:anim calcmode="lin" valueType="num">
                                      <p:cBhvr additive="base">
                                        <p:cTn id="55" dur="500" fill="hold"/>
                                        <p:tgtEl>
                                          <p:spTgt spid="123968"/>
                                        </p:tgtEl>
                                        <p:attrNameLst>
                                          <p:attrName>ppt_x</p:attrName>
                                        </p:attrNameLst>
                                      </p:cBhvr>
                                      <p:tavLst>
                                        <p:tav tm="0">
                                          <p:val>
                                            <p:strVal val="1+#ppt_w/2"/>
                                          </p:val>
                                        </p:tav>
                                        <p:tav tm="100000">
                                          <p:val>
                                            <p:strVal val="#ppt_x"/>
                                          </p:val>
                                        </p:tav>
                                      </p:tavLst>
                                    </p:anim>
                                    <p:anim calcmode="lin" valueType="num">
                                      <p:cBhvr additive="base">
                                        <p:cTn id="56" dur="500" fill="hold"/>
                                        <p:tgtEl>
                                          <p:spTgt spid="1239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5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p:nvPr/>
        </p:nvSpPr>
        <p:spPr>
          <a:xfrm>
            <a:off x="0" y="0"/>
            <a:ext cx="9144000" cy="6858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9939" name="Rectangle 3"/>
          <p:cNvSpPr/>
          <p:nvPr/>
        </p:nvSpPr>
        <p:spPr>
          <a:xfrm>
            <a:off x="533400" y="228600"/>
            <a:ext cx="7848600" cy="3352800"/>
          </a:xfrm>
          <a:prstGeom prst="rect">
            <a:avLst/>
          </a:prstGeom>
          <a:solidFill>
            <a:schemeClr val="bg1"/>
          </a:solidFill>
          <a:ln w="9525" cap="flat" cmpd="sng">
            <a:solidFill>
              <a:srgbClr val="33CCCC"/>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124932" name="Group 4"/>
          <p:cNvGrpSpPr/>
          <p:nvPr/>
        </p:nvGrpSpPr>
        <p:grpSpPr>
          <a:xfrm>
            <a:off x="1763713" y="338138"/>
            <a:ext cx="5029200" cy="2943225"/>
            <a:chOff x="727" y="261"/>
            <a:chExt cx="3168" cy="1854"/>
          </a:xfrm>
        </p:grpSpPr>
        <p:sp>
          <p:nvSpPr>
            <p:cNvPr id="39962" name="Text Box 5"/>
            <p:cNvSpPr txBox="1"/>
            <p:nvPr/>
          </p:nvSpPr>
          <p:spPr>
            <a:xfrm>
              <a:off x="2113" y="261"/>
              <a:ext cx="28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accent2"/>
                  </a:solidFill>
                  <a:latin typeface="Times New Roman" panose="02020603050405020304" pitchFamily="18" charset="0"/>
                </a:rPr>
                <a:t>M</a:t>
              </a:r>
              <a:endParaRPr lang="en-US" altLang="zh-CN" sz="2400" b="1" dirty="0">
                <a:solidFill>
                  <a:schemeClr val="accent2"/>
                </a:solidFill>
                <a:latin typeface="Times New Roman" panose="02020603050405020304" pitchFamily="18" charset="0"/>
              </a:endParaRPr>
            </a:p>
          </p:txBody>
        </p:sp>
        <p:sp>
          <p:nvSpPr>
            <p:cNvPr id="39963" name="Line 6"/>
            <p:cNvSpPr/>
            <p:nvPr/>
          </p:nvSpPr>
          <p:spPr>
            <a:xfrm>
              <a:off x="2089" y="873"/>
              <a:ext cx="342" cy="1"/>
            </a:xfrm>
            <a:prstGeom prst="line">
              <a:avLst/>
            </a:prstGeom>
            <a:ln w="19050" cap="flat" cmpd="sng">
              <a:solidFill>
                <a:schemeClr val="tx1"/>
              </a:solidFill>
              <a:prstDash val="solid"/>
              <a:headEnd type="none" w="med" len="med"/>
              <a:tailEnd type="none" w="med" len="med"/>
            </a:ln>
          </p:spPr>
        </p:sp>
        <p:sp>
          <p:nvSpPr>
            <p:cNvPr id="39964" name="Line 7"/>
            <p:cNvSpPr/>
            <p:nvPr/>
          </p:nvSpPr>
          <p:spPr>
            <a:xfrm>
              <a:off x="2839" y="873"/>
              <a:ext cx="1056" cy="1"/>
            </a:xfrm>
            <a:prstGeom prst="line">
              <a:avLst/>
            </a:prstGeom>
            <a:ln w="19050" cap="flat" cmpd="sng">
              <a:solidFill>
                <a:schemeClr val="tx1"/>
              </a:solidFill>
              <a:prstDash val="solid"/>
              <a:headEnd type="none" w="med" len="med"/>
              <a:tailEnd type="oval" w="med" len="med"/>
            </a:ln>
          </p:spPr>
        </p:sp>
        <p:sp>
          <p:nvSpPr>
            <p:cNvPr id="39965" name="Line 8"/>
            <p:cNvSpPr/>
            <p:nvPr/>
          </p:nvSpPr>
          <p:spPr>
            <a:xfrm>
              <a:off x="733" y="873"/>
              <a:ext cx="948" cy="1"/>
            </a:xfrm>
            <a:prstGeom prst="line">
              <a:avLst/>
            </a:prstGeom>
            <a:ln w="19050" cap="flat" cmpd="sng">
              <a:solidFill>
                <a:schemeClr val="tx1"/>
              </a:solidFill>
              <a:prstDash val="solid"/>
              <a:headEnd type="none" w="med" len="med"/>
              <a:tailEnd type="none" w="med" len="med"/>
            </a:ln>
          </p:spPr>
        </p:sp>
        <p:sp>
          <p:nvSpPr>
            <p:cNvPr id="39966" name="Rectangle 9"/>
            <p:cNvSpPr/>
            <p:nvPr/>
          </p:nvSpPr>
          <p:spPr>
            <a:xfrm rot="-5400000">
              <a:off x="1177" y="729"/>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9967" name="Line 10"/>
            <p:cNvSpPr/>
            <p:nvPr/>
          </p:nvSpPr>
          <p:spPr>
            <a:xfrm>
              <a:off x="727" y="2109"/>
              <a:ext cx="3168" cy="6"/>
            </a:xfrm>
            <a:prstGeom prst="line">
              <a:avLst/>
            </a:prstGeom>
            <a:ln w="19050" cap="flat" cmpd="sng">
              <a:solidFill>
                <a:schemeClr val="tx1"/>
              </a:solidFill>
              <a:prstDash val="solid"/>
              <a:headEnd type="none" w="med" len="med"/>
              <a:tailEnd type="oval" w="med" len="med"/>
            </a:ln>
          </p:spPr>
        </p:sp>
        <p:sp>
          <p:nvSpPr>
            <p:cNvPr id="39968" name="Line 11"/>
            <p:cNvSpPr/>
            <p:nvPr/>
          </p:nvSpPr>
          <p:spPr>
            <a:xfrm>
              <a:off x="727" y="867"/>
              <a:ext cx="1" cy="1248"/>
            </a:xfrm>
            <a:prstGeom prst="line">
              <a:avLst/>
            </a:prstGeom>
            <a:ln w="19050" cap="flat" cmpd="sng">
              <a:solidFill>
                <a:schemeClr val="tx1"/>
              </a:solidFill>
              <a:prstDash val="solid"/>
              <a:headEnd type="none" w="med" len="med"/>
              <a:tailEnd type="none" w="med" len="med"/>
            </a:ln>
          </p:spPr>
        </p:sp>
        <p:sp>
          <p:nvSpPr>
            <p:cNvPr id="39969" name="Text Box 12"/>
            <p:cNvSpPr txBox="1"/>
            <p:nvPr/>
          </p:nvSpPr>
          <p:spPr>
            <a:xfrm>
              <a:off x="1525" y="621"/>
              <a:ext cx="20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rgbClr val="FF3300"/>
                  </a:solidFill>
                  <a:latin typeface="Times New Roman" panose="02020603050405020304" pitchFamily="18" charset="0"/>
                  <a:sym typeface="Symbol" panose="05050102010706020507" pitchFamily="18" charset="2"/>
                </a:rPr>
                <a:t></a:t>
              </a:r>
              <a:endParaRPr lang="en-US" altLang="zh-CN" sz="2400" b="1" dirty="0">
                <a:solidFill>
                  <a:srgbClr val="FF3300"/>
                </a:solidFill>
                <a:latin typeface="Times New Roman" panose="02020603050405020304" pitchFamily="18" charset="0"/>
              </a:endParaRPr>
            </a:p>
          </p:txBody>
        </p:sp>
        <p:sp>
          <p:nvSpPr>
            <p:cNvPr id="39970" name="Text Box 13"/>
            <p:cNvSpPr txBox="1"/>
            <p:nvPr/>
          </p:nvSpPr>
          <p:spPr>
            <a:xfrm>
              <a:off x="2803" y="621"/>
              <a:ext cx="20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rgbClr val="FF3300"/>
                  </a:solidFill>
                  <a:latin typeface="Times New Roman" panose="02020603050405020304" pitchFamily="18" charset="0"/>
                  <a:sym typeface="Symbol" panose="05050102010706020507" pitchFamily="18" charset="2"/>
                </a:rPr>
                <a:t></a:t>
              </a:r>
              <a:endParaRPr lang="en-US" altLang="zh-CN" sz="2400" b="1" dirty="0">
                <a:solidFill>
                  <a:srgbClr val="FF3300"/>
                </a:solidFill>
                <a:latin typeface="Times New Roman" panose="02020603050405020304" pitchFamily="18" charset="0"/>
              </a:endParaRPr>
            </a:p>
          </p:txBody>
        </p:sp>
        <p:sp>
          <p:nvSpPr>
            <p:cNvPr id="39971" name="Text Box 14"/>
            <p:cNvSpPr txBox="1"/>
            <p:nvPr/>
          </p:nvSpPr>
          <p:spPr>
            <a:xfrm>
              <a:off x="1759" y="525"/>
              <a:ext cx="29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latin typeface="Times New Roman" panose="02020603050405020304" pitchFamily="18" charset="0"/>
                </a:rPr>
                <a:t>L</a:t>
              </a:r>
              <a:r>
                <a:rPr lang="en-US" altLang="zh-CN" sz="2400" b="1" baseline="-25000" dirty="0">
                  <a:latin typeface="Times New Roman" panose="02020603050405020304" pitchFamily="18" charset="0"/>
                </a:rPr>
                <a:t>1</a:t>
              </a:r>
              <a:endParaRPr lang="en-US" altLang="zh-CN" sz="2400" b="1" dirty="0">
                <a:latin typeface="Times New Roman" panose="02020603050405020304" pitchFamily="18" charset="0"/>
              </a:endParaRPr>
            </a:p>
          </p:txBody>
        </p:sp>
        <p:sp>
          <p:nvSpPr>
            <p:cNvPr id="39972" name="Text Box 15"/>
            <p:cNvSpPr txBox="1"/>
            <p:nvPr/>
          </p:nvSpPr>
          <p:spPr>
            <a:xfrm>
              <a:off x="2479" y="525"/>
              <a:ext cx="29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latin typeface="Times New Roman" panose="02020603050405020304" pitchFamily="18" charset="0"/>
                </a:rPr>
                <a:t>L</a:t>
              </a:r>
              <a:r>
                <a:rPr lang="en-US" altLang="zh-CN" sz="2400" b="1" baseline="-25000" dirty="0">
                  <a:latin typeface="Times New Roman" panose="02020603050405020304" pitchFamily="18" charset="0"/>
                </a:rPr>
                <a:t>2</a:t>
              </a:r>
              <a:endParaRPr lang="en-US" altLang="zh-CN" sz="2400" b="1" dirty="0">
                <a:latin typeface="Times New Roman" panose="02020603050405020304" pitchFamily="18" charset="0"/>
              </a:endParaRPr>
            </a:p>
          </p:txBody>
        </p:sp>
        <p:sp>
          <p:nvSpPr>
            <p:cNvPr id="39973" name="Text Box 16"/>
            <p:cNvSpPr txBox="1"/>
            <p:nvPr/>
          </p:nvSpPr>
          <p:spPr>
            <a:xfrm>
              <a:off x="1126" y="525"/>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latin typeface="Times New Roman" panose="02020603050405020304" pitchFamily="18" charset="0"/>
                </a:rPr>
                <a:t>R</a:t>
              </a:r>
              <a:r>
                <a:rPr lang="en-US" altLang="zh-CN" sz="2400" b="1" baseline="-25000" dirty="0">
                  <a:latin typeface="Times New Roman" panose="02020603050405020304" pitchFamily="18" charset="0"/>
                </a:rPr>
                <a:t>1</a:t>
              </a:r>
              <a:endParaRPr lang="en-US" altLang="zh-CN" sz="2400" b="1" dirty="0">
                <a:latin typeface="Times New Roman" panose="02020603050405020304" pitchFamily="18" charset="0"/>
              </a:endParaRPr>
            </a:p>
          </p:txBody>
        </p:sp>
        <p:sp>
          <p:nvSpPr>
            <p:cNvPr id="39974" name="Text Box 17"/>
            <p:cNvSpPr txBox="1"/>
            <p:nvPr/>
          </p:nvSpPr>
          <p:spPr>
            <a:xfrm>
              <a:off x="1850" y="1281"/>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latin typeface="Times New Roman" panose="02020603050405020304" pitchFamily="18" charset="0"/>
                </a:rPr>
                <a:t>R</a:t>
              </a:r>
              <a:r>
                <a:rPr lang="en-US" altLang="zh-CN" sz="2400" b="1" baseline="-25000" dirty="0">
                  <a:latin typeface="Times New Roman" panose="02020603050405020304" pitchFamily="18" charset="0"/>
                </a:rPr>
                <a:t>2</a:t>
              </a:r>
              <a:endParaRPr lang="en-US" altLang="zh-CN" sz="2400" b="1" dirty="0">
                <a:latin typeface="Times New Roman" panose="02020603050405020304" pitchFamily="18" charset="0"/>
              </a:endParaRPr>
            </a:p>
          </p:txBody>
        </p:sp>
        <p:sp>
          <p:nvSpPr>
            <p:cNvPr id="39975" name="Arc 18"/>
            <p:cNvSpPr/>
            <p:nvPr/>
          </p:nvSpPr>
          <p:spPr>
            <a:xfrm flipH="1">
              <a:off x="1661" y="417"/>
              <a:ext cx="420" cy="276"/>
            </a:xfrm>
            <a:custGeom>
              <a:avLst/>
              <a:gdLst/>
              <a:ahLst/>
              <a:cxnLst>
                <a:cxn ang="0">
                  <a:pos x="0" y="0"/>
                </a:cxn>
                <a:cxn ang="0">
                  <a:pos x="0" y="0"/>
                </a:cxn>
                <a:cxn ang="0">
                  <a:pos x="0" y="0"/>
                </a:cxn>
              </a:cxnLst>
              <a:pathLst>
                <a:path w="21811" h="21600" fill="none">
                  <a:moveTo>
                    <a:pt x="-1" y="5"/>
                  </a:moveTo>
                  <a:cubicBezTo>
                    <a:pt x="164" y="1"/>
                    <a:pt x="329" y="-1"/>
                    <a:pt x="495" y="0"/>
                  </a:cubicBezTo>
                  <a:cubicBezTo>
                    <a:pt x="11076" y="0"/>
                    <a:pt x="20099" y="7665"/>
                    <a:pt x="21810" y="18107"/>
                  </a:cubicBezTo>
                </a:path>
                <a:path w="21811" h="21600" stroke="0">
                  <a:moveTo>
                    <a:pt x="-1" y="5"/>
                  </a:moveTo>
                  <a:cubicBezTo>
                    <a:pt x="164" y="1"/>
                    <a:pt x="329" y="-1"/>
                    <a:pt x="495" y="0"/>
                  </a:cubicBezTo>
                  <a:cubicBezTo>
                    <a:pt x="11076" y="0"/>
                    <a:pt x="20099" y="7665"/>
                    <a:pt x="21810" y="18107"/>
                  </a:cubicBezTo>
                  <a:lnTo>
                    <a:pt x="495" y="21600"/>
                  </a:lnTo>
                  <a:lnTo>
                    <a:pt x="-1" y="5"/>
                  </a:lnTo>
                  <a:close/>
                </a:path>
              </a:pathLst>
            </a:custGeom>
            <a:noFill/>
            <a:ln w="19050" cap="flat" cmpd="sng">
              <a:solidFill>
                <a:schemeClr val="tx1">
                  <a:alpha val="100000"/>
                </a:schemeClr>
              </a:solidFill>
              <a:prstDash val="solid"/>
              <a:round/>
              <a:headEnd type="none" w="med" len="med"/>
              <a:tailEnd type="stealth" w="sm" len="med"/>
            </a:ln>
          </p:spPr>
          <p:txBody>
            <a:bodyPr/>
            <a:p>
              <a:endParaRPr lang="zh-CN" altLang="en-US"/>
            </a:p>
          </p:txBody>
        </p:sp>
        <p:sp>
          <p:nvSpPr>
            <p:cNvPr id="39976" name="Arc 19"/>
            <p:cNvSpPr/>
            <p:nvPr/>
          </p:nvSpPr>
          <p:spPr>
            <a:xfrm>
              <a:off x="2443" y="397"/>
              <a:ext cx="426" cy="288"/>
            </a:xfrm>
            <a:custGeom>
              <a:avLst/>
              <a:gdLst/>
              <a:ahLst/>
              <a:cxnLst>
                <a:cxn ang="0">
                  <a:pos x="0" y="0"/>
                </a:cxn>
                <a:cxn ang="0">
                  <a:pos x="0" y="0"/>
                </a:cxn>
                <a:cxn ang="0">
                  <a:pos x="0" y="0"/>
                </a:cxn>
              </a:cxnLst>
              <a:pathLst>
                <a:path w="21206" h="21600" fill="none">
                  <a:moveTo>
                    <a:pt x="0" y="0"/>
                  </a:moveTo>
                  <a:cubicBezTo>
                    <a:pt x="10346" y="0"/>
                    <a:pt x="19240" y="7337"/>
                    <a:pt x="21206" y="17495"/>
                  </a:cubicBezTo>
                </a:path>
                <a:path w="21206" h="21600" stroke="0">
                  <a:moveTo>
                    <a:pt x="0" y="0"/>
                  </a:moveTo>
                  <a:cubicBezTo>
                    <a:pt x="10346" y="0"/>
                    <a:pt x="19240" y="7337"/>
                    <a:pt x="21206" y="17495"/>
                  </a:cubicBezTo>
                  <a:lnTo>
                    <a:pt x="0" y="21600"/>
                  </a:lnTo>
                  <a:lnTo>
                    <a:pt x="0" y="0"/>
                  </a:lnTo>
                  <a:close/>
                </a:path>
              </a:pathLst>
            </a:custGeom>
            <a:noFill/>
            <a:ln w="19050" cap="flat" cmpd="sng">
              <a:solidFill>
                <a:schemeClr val="tx1">
                  <a:alpha val="100000"/>
                </a:schemeClr>
              </a:solidFill>
              <a:prstDash val="solid"/>
              <a:round/>
              <a:headEnd type="none" w="med" len="med"/>
              <a:tailEnd type="stealth" w="sm" len="med"/>
            </a:ln>
          </p:spPr>
          <p:txBody>
            <a:bodyPr/>
            <a:p>
              <a:endParaRPr lang="zh-CN" altLang="en-US"/>
            </a:p>
          </p:txBody>
        </p:sp>
        <p:grpSp>
          <p:nvGrpSpPr>
            <p:cNvPr id="39977" name="Group 20"/>
            <p:cNvGrpSpPr/>
            <p:nvPr/>
          </p:nvGrpSpPr>
          <p:grpSpPr>
            <a:xfrm flipH="1">
              <a:off x="1688" y="813"/>
              <a:ext cx="401" cy="65"/>
              <a:chOff x="1200" y="1584"/>
              <a:chExt cx="379" cy="45"/>
            </a:xfrm>
          </p:grpSpPr>
          <p:sp>
            <p:nvSpPr>
              <p:cNvPr id="39985" name="Arc 21"/>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39986" name="Arc 22"/>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39987" name="Arc 23"/>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39988" name="Arc 24"/>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grpSp>
        <p:grpSp>
          <p:nvGrpSpPr>
            <p:cNvPr id="39978" name="Group 25"/>
            <p:cNvGrpSpPr/>
            <p:nvPr/>
          </p:nvGrpSpPr>
          <p:grpSpPr>
            <a:xfrm flipH="1">
              <a:off x="2438" y="809"/>
              <a:ext cx="401" cy="65"/>
              <a:chOff x="1200" y="1584"/>
              <a:chExt cx="379" cy="45"/>
            </a:xfrm>
          </p:grpSpPr>
          <p:sp>
            <p:nvSpPr>
              <p:cNvPr id="39981" name="Arc 26"/>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39982" name="Arc 27"/>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39983" name="Arc 28"/>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39984" name="Arc 29"/>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grpSp>
        <p:sp>
          <p:nvSpPr>
            <p:cNvPr id="39979" name="Line 30"/>
            <p:cNvSpPr/>
            <p:nvPr/>
          </p:nvSpPr>
          <p:spPr>
            <a:xfrm>
              <a:off x="2251" y="873"/>
              <a:ext cx="1" cy="1236"/>
            </a:xfrm>
            <a:prstGeom prst="line">
              <a:avLst/>
            </a:prstGeom>
            <a:ln w="19050" cap="flat" cmpd="sng">
              <a:solidFill>
                <a:schemeClr val="tx1"/>
              </a:solidFill>
              <a:prstDash val="solid"/>
              <a:headEnd type="oval" w="med" len="med"/>
              <a:tailEnd type="oval" w="med" len="med"/>
            </a:ln>
          </p:spPr>
        </p:sp>
        <p:sp>
          <p:nvSpPr>
            <p:cNvPr id="39980" name="Rectangle 31"/>
            <p:cNvSpPr/>
            <p:nvPr/>
          </p:nvSpPr>
          <p:spPr>
            <a:xfrm>
              <a:off x="2185" y="1317"/>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grpSp>
        <p:nvGrpSpPr>
          <p:cNvPr id="124960" name="Group 32"/>
          <p:cNvGrpSpPr/>
          <p:nvPr/>
        </p:nvGrpSpPr>
        <p:grpSpPr>
          <a:xfrm>
            <a:off x="6040438" y="700088"/>
            <a:ext cx="603250" cy="523875"/>
            <a:chOff x="613" y="2591"/>
            <a:chExt cx="380" cy="330"/>
          </a:xfrm>
        </p:grpSpPr>
        <p:sp>
          <p:nvSpPr>
            <p:cNvPr id="39960" name="Line 33"/>
            <p:cNvSpPr/>
            <p:nvPr/>
          </p:nvSpPr>
          <p:spPr>
            <a:xfrm flipH="1">
              <a:off x="613" y="2894"/>
              <a:ext cx="300" cy="0"/>
            </a:xfrm>
            <a:prstGeom prst="line">
              <a:avLst/>
            </a:prstGeom>
            <a:ln w="19050" cap="flat" cmpd="sng">
              <a:solidFill>
                <a:srgbClr val="FF0000"/>
              </a:solidFill>
              <a:prstDash val="solid"/>
              <a:headEnd type="none" w="med" len="med"/>
              <a:tailEnd type="triangle" w="med" len="med"/>
            </a:ln>
          </p:spPr>
        </p:sp>
        <p:graphicFrame>
          <p:nvGraphicFramePr>
            <p:cNvPr id="39961" name="Object 34"/>
            <p:cNvGraphicFramePr>
              <a:graphicFrameLocks noChangeAspect="1"/>
            </p:cNvGraphicFramePr>
            <p:nvPr/>
          </p:nvGraphicFramePr>
          <p:xfrm>
            <a:off x="767" y="2591"/>
            <a:ext cx="226" cy="330"/>
          </p:xfrm>
          <a:graphic>
            <a:graphicData uri="http://schemas.openxmlformats.org/presentationml/2006/ole">
              <mc:AlternateContent xmlns:mc="http://schemas.openxmlformats.org/markup-compatibility/2006">
                <mc:Choice xmlns:v="urn:schemas-microsoft-com:vml" Requires="v">
                  <p:oleObj spid="_x0000_s3253" name="" r:id="rId1" imgW="146050" imgH="223520" progId="Equation.3">
                    <p:embed/>
                  </p:oleObj>
                </mc:Choice>
                <mc:Fallback>
                  <p:oleObj name="" r:id="rId1" imgW="146050" imgH="223520" progId="Equation.3">
                    <p:embed/>
                    <p:pic>
                      <p:nvPicPr>
                        <p:cNvPr id="0" name="图片 3252"/>
                        <p:cNvPicPr/>
                        <p:nvPr/>
                      </p:nvPicPr>
                      <p:blipFill>
                        <a:blip r:embed="rId2">
                          <a:clrChange>
                            <a:clrFrom>
                              <a:srgbClr val="000000"/>
                            </a:clrFrom>
                            <a:clrTo>
                              <a:srgbClr val="FF3300"/>
                            </a:clrTo>
                          </a:clrChange>
                        </a:blip>
                        <a:stretch>
                          <a:fillRect/>
                        </a:stretch>
                      </p:blipFill>
                      <p:spPr>
                        <a:xfrm>
                          <a:off x="767" y="2591"/>
                          <a:ext cx="226" cy="330"/>
                        </a:xfrm>
                        <a:prstGeom prst="rect">
                          <a:avLst/>
                        </a:prstGeom>
                        <a:noFill/>
                        <a:ln w="38100">
                          <a:noFill/>
                          <a:miter/>
                        </a:ln>
                      </p:spPr>
                    </p:pic>
                  </p:oleObj>
                </mc:Fallback>
              </mc:AlternateContent>
            </a:graphicData>
          </a:graphic>
        </p:graphicFrame>
      </p:grpSp>
      <p:grpSp>
        <p:nvGrpSpPr>
          <p:cNvPr id="124963" name="Group 35"/>
          <p:cNvGrpSpPr/>
          <p:nvPr/>
        </p:nvGrpSpPr>
        <p:grpSpPr>
          <a:xfrm>
            <a:off x="6529388" y="1317625"/>
            <a:ext cx="1077912" cy="1963738"/>
            <a:chOff x="3885" y="746"/>
            <a:chExt cx="679" cy="1237"/>
          </a:xfrm>
        </p:grpSpPr>
        <p:sp>
          <p:nvSpPr>
            <p:cNvPr id="39955" name="Oval 36"/>
            <p:cNvSpPr/>
            <p:nvPr/>
          </p:nvSpPr>
          <p:spPr>
            <a:xfrm>
              <a:off x="3885" y="1207"/>
              <a:ext cx="340" cy="340"/>
            </a:xfrm>
            <a:prstGeom prst="ellipse">
              <a:avLst/>
            </a:prstGeom>
            <a:solidFill>
              <a:schemeClr val="accent1"/>
            </a:solidFill>
            <a:ln w="28575" cap="flat" cmpd="sng">
              <a:solidFill>
                <a:schemeClr val="tx2"/>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39956" name="Text Box 37"/>
            <p:cNvSpPr txBox="1"/>
            <p:nvPr/>
          </p:nvSpPr>
          <p:spPr>
            <a:xfrm>
              <a:off x="4116" y="951"/>
              <a:ext cx="225" cy="288"/>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sz="2400" b="1" dirty="0">
                  <a:solidFill>
                    <a:schemeClr val="tx2"/>
                  </a:solidFill>
                  <a:latin typeface="Times New Roman" panose="02020603050405020304" pitchFamily="18" charset="0"/>
                  <a:sym typeface="Symbol" panose="05050102010706020507" pitchFamily="18" charset="2"/>
                </a:rPr>
                <a:t>+</a:t>
              </a:r>
              <a:endParaRPr lang="en-US" altLang="zh-CN" sz="2400" b="1" dirty="0">
                <a:solidFill>
                  <a:schemeClr val="tx2"/>
                </a:solidFill>
                <a:latin typeface="Times New Roman" panose="02020603050405020304" pitchFamily="18" charset="0"/>
                <a:sym typeface="Symbol" panose="05050102010706020507" pitchFamily="18" charset="2"/>
              </a:endParaRPr>
            </a:p>
          </p:txBody>
        </p:sp>
        <p:sp>
          <p:nvSpPr>
            <p:cNvPr id="39957" name="Text Box 38"/>
            <p:cNvSpPr txBox="1"/>
            <p:nvPr/>
          </p:nvSpPr>
          <p:spPr>
            <a:xfrm>
              <a:off x="4128" y="1403"/>
              <a:ext cx="212" cy="288"/>
            </a:xfrm>
            <a:prstGeom prst="rect">
              <a:avLst/>
            </a:prstGeom>
            <a:noFill/>
            <a:ln w="12700">
              <a:noFill/>
            </a:ln>
          </p:spPr>
          <p:txBody>
            <a:bodyPr anchor="ctr" anchorCtr="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sz="2400" b="1" dirty="0">
                  <a:solidFill>
                    <a:schemeClr val="tx2"/>
                  </a:solidFill>
                  <a:latin typeface="Times New Roman" panose="02020603050405020304" pitchFamily="18" charset="0"/>
                  <a:sym typeface="Symbol" panose="05050102010706020507" pitchFamily="18" charset="2"/>
                </a:rPr>
                <a:t>_</a:t>
              </a:r>
              <a:endParaRPr lang="en-US" altLang="zh-CN" sz="2400" b="1" dirty="0">
                <a:solidFill>
                  <a:schemeClr val="tx2"/>
                </a:solidFill>
                <a:latin typeface="Times New Roman" panose="02020603050405020304" pitchFamily="18" charset="0"/>
                <a:sym typeface="Symbol" panose="05050102010706020507" pitchFamily="18" charset="2"/>
              </a:endParaRPr>
            </a:p>
          </p:txBody>
        </p:sp>
        <p:graphicFrame>
          <p:nvGraphicFramePr>
            <p:cNvPr id="39958" name="Object 39"/>
            <p:cNvGraphicFramePr>
              <a:graphicFrameLocks noChangeAspect="1"/>
            </p:cNvGraphicFramePr>
            <p:nvPr/>
          </p:nvGraphicFramePr>
          <p:xfrm>
            <a:off x="4232" y="1188"/>
            <a:ext cx="332" cy="395"/>
          </p:xfrm>
          <a:graphic>
            <a:graphicData uri="http://schemas.openxmlformats.org/presentationml/2006/ole">
              <mc:AlternateContent xmlns:mc="http://schemas.openxmlformats.org/markup-compatibility/2006">
                <mc:Choice xmlns:v="urn:schemas-microsoft-com:vml" Requires="v">
                  <p:oleObj spid="_x0000_s3252" name="" r:id="rId3" imgW="203200" imgH="241300" progId="Equation.3">
                    <p:embed/>
                  </p:oleObj>
                </mc:Choice>
                <mc:Fallback>
                  <p:oleObj name="" r:id="rId3" imgW="203200" imgH="241300" progId="Equation.3">
                    <p:embed/>
                    <p:pic>
                      <p:nvPicPr>
                        <p:cNvPr id="0" name="图片 3251"/>
                        <p:cNvPicPr/>
                        <p:nvPr/>
                      </p:nvPicPr>
                      <p:blipFill>
                        <a:blip r:embed="rId4"/>
                        <a:stretch>
                          <a:fillRect/>
                        </a:stretch>
                      </p:blipFill>
                      <p:spPr>
                        <a:xfrm>
                          <a:off x="4232" y="1188"/>
                          <a:ext cx="332" cy="395"/>
                        </a:xfrm>
                        <a:prstGeom prst="rect">
                          <a:avLst/>
                        </a:prstGeom>
                        <a:noFill/>
                        <a:ln w="38100">
                          <a:noFill/>
                          <a:miter/>
                        </a:ln>
                      </p:spPr>
                    </p:pic>
                  </p:oleObj>
                </mc:Fallback>
              </mc:AlternateContent>
            </a:graphicData>
          </a:graphic>
        </p:graphicFrame>
        <p:sp>
          <p:nvSpPr>
            <p:cNvPr id="39959" name="Line 40"/>
            <p:cNvSpPr/>
            <p:nvPr/>
          </p:nvSpPr>
          <p:spPr>
            <a:xfrm>
              <a:off x="4051" y="746"/>
              <a:ext cx="0" cy="1237"/>
            </a:xfrm>
            <a:prstGeom prst="line">
              <a:avLst/>
            </a:prstGeom>
            <a:ln w="19050" cap="flat" cmpd="sng">
              <a:solidFill>
                <a:schemeClr val="tx1"/>
              </a:solidFill>
              <a:prstDash val="solid"/>
              <a:headEnd type="none" w="med" len="med"/>
              <a:tailEnd type="none" w="med" len="med"/>
            </a:ln>
          </p:spPr>
        </p:sp>
      </p:grpSp>
      <p:sp>
        <p:nvSpPr>
          <p:cNvPr id="124969" name="Text Box 41"/>
          <p:cNvSpPr txBox="1"/>
          <p:nvPr/>
        </p:nvSpPr>
        <p:spPr>
          <a:xfrm>
            <a:off x="533400" y="228600"/>
            <a:ext cx="1638300" cy="45720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chemeClr val="accent2"/>
                </a:solidFill>
                <a:latin typeface="Times New Roman" panose="02020603050405020304" pitchFamily="18" charset="0"/>
              </a:rPr>
              <a:t>求内阻：</a:t>
            </a:r>
            <a:r>
              <a:rPr lang="en-US" altLang="zh-CN" sz="2400" b="1" i="1" dirty="0">
                <a:solidFill>
                  <a:schemeClr val="accent2"/>
                </a:solidFill>
                <a:latin typeface="Times New Roman" panose="02020603050405020304" pitchFamily="18" charset="0"/>
              </a:rPr>
              <a:t>Z</a:t>
            </a:r>
            <a:r>
              <a:rPr lang="en-US" altLang="zh-CN" sz="1200" b="1" i="1" dirty="0">
                <a:solidFill>
                  <a:schemeClr val="accent2"/>
                </a:solidFill>
                <a:latin typeface="Times New Roman" panose="02020603050405020304" pitchFamily="18" charset="0"/>
              </a:rPr>
              <a:t>i</a:t>
            </a:r>
            <a:endParaRPr lang="en-US" altLang="zh-CN" sz="2400" b="1" dirty="0">
              <a:solidFill>
                <a:schemeClr val="accent2"/>
              </a:solidFill>
              <a:latin typeface="Times New Roman" panose="02020603050405020304" pitchFamily="18" charset="0"/>
            </a:endParaRPr>
          </a:p>
        </p:txBody>
      </p:sp>
      <p:sp>
        <p:nvSpPr>
          <p:cNvPr id="124970" name="Text Box 42"/>
          <p:cNvSpPr txBox="1"/>
          <p:nvPr/>
        </p:nvSpPr>
        <p:spPr>
          <a:xfrm>
            <a:off x="174625" y="3810000"/>
            <a:ext cx="5822950" cy="45720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FF3300"/>
                </a:solidFill>
                <a:latin typeface="Times New Roman" panose="02020603050405020304" pitchFamily="18" charset="0"/>
              </a:rPr>
              <a:t>方法一：</a:t>
            </a:r>
            <a:r>
              <a:rPr lang="zh-CN" altLang="en-US" sz="2400" b="1" dirty="0">
                <a:solidFill>
                  <a:schemeClr val="accent2"/>
                </a:solidFill>
                <a:latin typeface="Times New Roman" panose="02020603050405020304" pitchFamily="18" charset="0"/>
              </a:rPr>
              <a:t>（</a:t>
            </a:r>
            <a:r>
              <a:rPr lang="en-US" altLang="zh-CN" sz="2400" b="1" dirty="0">
                <a:solidFill>
                  <a:schemeClr val="accent2"/>
                </a:solidFill>
                <a:latin typeface="Times New Roman" panose="02020603050405020304" pitchFamily="18" charset="0"/>
              </a:rPr>
              <a:t>1</a:t>
            </a:r>
            <a:r>
              <a:rPr lang="zh-CN" altLang="en-US" sz="2400" b="1" dirty="0">
                <a:solidFill>
                  <a:schemeClr val="accent2"/>
                </a:solidFill>
                <a:latin typeface="Times New Roman" panose="02020603050405020304" pitchFamily="18" charset="0"/>
              </a:rPr>
              <a:t>）加压求流：</a:t>
            </a:r>
            <a:r>
              <a:rPr lang="zh-CN" altLang="en-US" sz="2400" b="1" dirty="0">
                <a:latin typeface="Times New Roman" panose="02020603050405020304" pitchFamily="18" charset="0"/>
              </a:rPr>
              <a:t>列回路电流方程</a:t>
            </a:r>
            <a:endParaRPr lang="zh-CN" altLang="en-US" sz="2400" b="1" dirty="0">
              <a:latin typeface="Times New Roman" panose="02020603050405020304" pitchFamily="18" charset="0"/>
            </a:endParaRPr>
          </a:p>
        </p:txBody>
      </p:sp>
      <p:grpSp>
        <p:nvGrpSpPr>
          <p:cNvPr id="124971" name="Group 43"/>
          <p:cNvGrpSpPr/>
          <p:nvPr/>
        </p:nvGrpSpPr>
        <p:grpSpPr>
          <a:xfrm>
            <a:off x="2012950" y="1719263"/>
            <a:ext cx="1609725" cy="1260475"/>
            <a:chOff x="836" y="1137"/>
            <a:chExt cx="1014" cy="794"/>
          </a:xfrm>
        </p:grpSpPr>
        <p:sp>
          <p:nvSpPr>
            <p:cNvPr id="39953" name="Arc 44"/>
            <p:cNvSpPr/>
            <p:nvPr/>
          </p:nvSpPr>
          <p:spPr>
            <a:xfrm>
              <a:off x="836" y="1137"/>
              <a:ext cx="1014" cy="794"/>
            </a:xfrm>
            <a:custGeom>
              <a:avLst/>
              <a:gdLst/>
              <a:ahLst/>
              <a:cxnLst>
                <a:cxn ang="0">
                  <a:pos x="0" y="0"/>
                </a:cxn>
                <a:cxn ang="0">
                  <a:pos x="0" y="0"/>
                </a:cxn>
                <a:cxn ang="0">
                  <a:pos x="0" y="0"/>
                </a:cxn>
              </a:cxnLst>
              <a:pathLst>
                <a:path w="43200" h="43200" fill="none">
                  <a:moveTo>
                    <a:pt x="21600" y="0"/>
                  </a:moveTo>
                  <a:cubicBezTo>
                    <a:pt x="33529" y="0"/>
                    <a:pt x="43200" y="9670"/>
                    <a:pt x="43200" y="21600"/>
                  </a:cubicBezTo>
                  <a:cubicBezTo>
                    <a:pt x="43200" y="33529"/>
                    <a:pt x="33529" y="43200"/>
                    <a:pt x="21600" y="43200"/>
                  </a:cubicBezTo>
                  <a:cubicBezTo>
                    <a:pt x="9670" y="43200"/>
                    <a:pt x="0" y="33529"/>
                    <a:pt x="0" y="21600"/>
                  </a:cubicBezTo>
                  <a:cubicBezTo>
                    <a:pt x="-1" y="15295"/>
                    <a:pt x="2754" y="9305"/>
                    <a:pt x="7541" y="5201"/>
                  </a:cubicBezTo>
                </a:path>
                <a:path w="43200" h="43200" stroke="0">
                  <a:moveTo>
                    <a:pt x="21600" y="0"/>
                  </a:moveTo>
                  <a:cubicBezTo>
                    <a:pt x="33529" y="0"/>
                    <a:pt x="43200" y="9670"/>
                    <a:pt x="43200" y="21600"/>
                  </a:cubicBezTo>
                  <a:cubicBezTo>
                    <a:pt x="43200" y="33529"/>
                    <a:pt x="33529" y="43200"/>
                    <a:pt x="21600" y="43200"/>
                  </a:cubicBezTo>
                  <a:cubicBezTo>
                    <a:pt x="9670" y="43200"/>
                    <a:pt x="0" y="33529"/>
                    <a:pt x="0" y="21600"/>
                  </a:cubicBezTo>
                  <a:cubicBezTo>
                    <a:pt x="-1" y="15295"/>
                    <a:pt x="2754" y="9305"/>
                    <a:pt x="7541" y="5201"/>
                  </a:cubicBezTo>
                  <a:lnTo>
                    <a:pt x="21600" y="21600"/>
                  </a:lnTo>
                  <a:lnTo>
                    <a:pt x="21600" y="0"/>
                  </a:lnTo>
                  <a:close/>
                </a:path>
              </a:pathLst>
            </a:custGeom>
            <a:noFill/>
            <a:ln w="19050" cap="flat" cmpd="sng">
              <a:solidFill>
                <a:srgbClr val="FF0000">
                  <a:alpha val="100000"/>
                </a:srgbClr>
              </a:solidFill>
              <a:prstDash val="solid"/>
              <a:round/>
              <a:headEnd type="none" w="med" len="med"/>
              <a:tailEnd type="stealth" w="med" len="med"/>
            </a:ln>
          </p:spPr>
          <p:txBody>
            <a:bodyPr/>
            <a:p>
              <a:endParaRPr lang="zh-CN" altLang="en-US"/>
            </a:p>
          </p:txBody>
        </p:sp>
        <p:graphicFrame>
          <p:nvGraphicFramePr>
            <p:cNvPr id="39954" name="Object 45"/>
            <p:cNvGraphicFramePr>
              <a:graphicFrameLocks noChangeAspect="1"/>
            </p:cNvGraphicFramePr>
            <p:nvPr/>
          </p:nvGraphicFramePr>
          <p:xfrm>
            <a:off x="1123" y="1317"/>
            <a:ext cx="311" cy="422"/>
          </p:xfrm>
          <a:graphic>
            <a:graphicData uri="http://schemas.openxmlformats.org/presentationml/2006/ole">
              <mc:AlternateContent xmlns:mc="http://schemas.openxmlformats.org/markup-compatibility/2006">
                <mc:Choice xmlns:v="urn:schemas-microsoft-com:vml" Requires="v">
                  <p:oleObj spid="_x0000_s3254" name="" r:id="rId5" imgW="165100" imgH="223520" progId="Equation.3">
                    <p:embed/>
                  </p:oleObj>
                </mc:Choice>
                <mc:Fallback>
                  <p:oleObj name="" r:id="rId5" imgW="165100" imgH="223520" progId="Equation.3">
                    <p:embed/>
                    <p:pic>
                      <p:nvPicPr>
                        <p:cNvPr id="0" name="图片 3253"/>
                        <p:cNvPicPr/>
                        <p:nvPr/>
                      </p:nvPicPr>
                      <p:blipFill>
                        <a:blip r:embed="rId6">
                          <a:clrChange>
                            <a:clrFrom>
                              <a:srgbClr val="000000"/>
                            </a:clrFrom>
                            <a:clrTo>
                              <a:srgbClr val="FF3300"/>
                            </a:clrTo>
                          </a:clrChange>
                        </a:blip>
                        <a:stretch>
                          <a:fillRect/>
                        </a:stretch>
                      </p:blipFill>
                      <p:spPr>
                        <a:xfrm>
                          <a:off x="1123" y="1317"/>
                          <a:ext cx="311" cy="422"/>
                        </a:xfrm>
                        <a:prstGeom prst="rect">
                          <a:avLst/>
                        </a:prstGeom>
                        <a:noFill/>
                        <a:ln w="38100">
                          <a:noFill/>
                          <a:miter/>
                        </a:ln>
                      </p:spPr>
                    </p:pic>
                  </p:oleObj>
                </mc:Fallback>
              </mc:AlternateContent>
            </a:graphicData>
          </a:graphic>
        </p:graphicFrame>
      </p:grpSp>
      <p:grpSp>
        <p:nvGrpSpPr>
          <p:cNvPr id="124974" name="Group 46"/>
          <p:cNvGrpSpPr/>
          <p:nvPr/>
        </p:nvGrpSpPr>
        <p:grpSpPr>
          <a:xfrm>
            <a:off x="4648200" y="1662113"/>
            <a:ext cx="1609725" cy="1260475"/>
            <a:chOff x="2534" y="1083"/>
            <a:chExt cx="1014" cy="794"/>
          </a:xfrm>
        </p:grpSpPr>
        <p:sp>
          <p:nvSpPr>
            <p:cNvPr id="39951" name="Arc 47"/>
            <p:cNvSpPr/>
            <p:nvPr/>
          </p:nvSpPr>
          <p:spPr>
            <a:xfrm flipV="1">
              <a:off x="2534" y="1083"/>
              <a:ext cx="1014" cy="794"/>
            </a:xfrm>
            <a:custGeom>
              <a:avLst/>
              <a:gdLst/>
              <a:ahLst/>
              <a:cxnLst>
                <a:cxn ang="0">
                  <a:pos x="0" y="0"/>
                </a:cxn>
                <a:cxn ang="0">
                  <a:pos x="0" y="0"/>
                </a:cxn>
                <a:cxn ang="0">
                  <a:pos x="0" y="0"/>
                </a:cxn>
              </a:cxnLst>
              <a:pathLst>
                <a:path w="43200" h="43200" fill="none">
                  <a:moveTo>
                    <a:pt x="21600" y="0"/>
                  </a:moveTo>
                  <a:cubicBezTo>
                    <a:pt x="33529" y="0"/>
                    <a:pt x="43200" y="9670"/>
                    <a:pt x="43200" y="21600"/>
                  </a:cubicBezTo>
                  <a:cubicBezTo>
                    <a:pt x="43200" y="33529"/>
                    <a:pt x="33529" y="43200"/>
                    <a:pt x="21600" y="43200"/>
                  </a:cubicBezTo>
                  <a:cubicBezTo>
                    <a:pt x="9670" y="43200"/>
                    <a:pt x="0" y="33529"/>
                    <a:pt x="0" y="21600"/>
                  </a:cubicBezTo>
                  <a:cubicBezTo>
                    <a:pt x="-1" y="15295"/>
                    <a:pt x="2754" y="9305"/>
                    <a:pt x="7541" y="5201"/>
                  </a:cubicBezTo>
                </a:path>
                <a:path w="43200" h="43200" stroke="0">
                  <a:moveTo>
                    <a:pt x="21600" y="0"/>
                  </a:moveTo>
                  <a:cubicBezTo>
                    <a:pt x="33529" y="0"/>
                    <a:pt x="43200" y="9670"/>
                    <a:pt x="43200" y="21600"/>
                  </a:cubicBezTo>
                  <a:cubicBezTo>
                    <a:pt x="43200" y="33529"/>
                    <a:pt x="33529" y="43200"/>
                    <a:pt x="21600" y="43200"/>
                  </a:cubicBezTo>
                  <a:cubicBezTo>
                    <a:pt x="9670" y="43200"/>
                    <a:pt x="0" y="33529"/>
                    <a:pt x="0" y="21600"/>
                  </a:cubicBezTo>
                  <a:cubicBezTo>
                    <a:pt x="-1" y="15295"/>
                    <a:pt x="2754" y="9305"/>
                    <a:pt x="7541" y="5201"/>
                  </a:cubicBezTo>
                  <a:lnTo>
                    <a:pt x="21600" y="21600"/>
                  </a:lnTo>
                  <a:lnTo>
                    <a:pt x="21600" y="0"/>
                  </a:lnTo>
                  <a:close/>
                </a:path>
              </a:pathLst>
            </a:custGeom>
            <a:noFill/>
            <a:ln w="19050" cap="flat" cmpd="sng">
              <a:solidFill>
                <a:srgbClr val="FF0000">
                  <a:alpha val="100000"/>
                </a:srgbClr>
              </a:solidFill>
              <a:prstDash val="solid"/>
              <a:round/>
              <a:headEnd type="none" w="med" len="med"/>
              <a:tailEnd type="stealth" w="med" len="med"/>
            </a:ln>
          </p:spPr>
          <p:txBody>
            <a:bodyPr/>
            <a:p>
              <a:endParaRPr lang="zh-CN" altLang="en-US"/>
            </a:p>
          </p:txBody>
        </p:sp>
        <p:graphicFrame>
          <p:nvGraphicFramePr>
            <p:cNvPr id="39952" name="Object 48"/>
            <p:cNvGraphicFramePr>
              <a:graphicFrameLocks noChangeAspect="1"/>
            </p:cNvGraphicFramePr>
            <p:nvPr/>
          </p:nvGraphicFramePr>
          <p:xfrm>
            <a:off x="2839" y="1257"/>
            <a:ext cx="311" cy="422"/>
          </p:xfrm>
          <a:graphic>
            <a:graphicData uri="http://schemas.openxmlformats.org/presentationml/2006/ole">
              <mc:AlternateContent xmlns:mc="http://schemas.openxmlformats.org/markup-compatibility/2006">
                <mc:Choice xmlns:v="urn:schemas-microsoft-com:vml" Requires="v">
                  <p:oleObj spid="_x0000_s3255" name="" r:id="rId7" imgW="165100" imgH="223520" progId="Equation.3">
                    <p:embed/>
                  </p:oleObj>
                </mc:Choice>
                <mc:Fallback>
                  <p:oleObj name="" r:id="rId7" imgW="165100" imgH="223520" progId="Equation.3">
                    <p:embed/>
                    <p:pic>
                      <p:nvPicPr>
                        <p:cNvPr id="0" name="图片 3254"/>
                        <p:cNvPicPr/>
                        <p:nvPr/>
                      </p:nvPicPr>
                      <p:blipFill>
                        <a:blip r:embed="rId8">
                          <a:clrChange>
                            <a:clrFrom>
                              <a:srgbClr val="000000"/>
                            </a:clrFrom>
                            <a:clrTo>
                              <a:srgbClr val="FF3300"/>
                            </a:clrTo>
                          </a:clrChange>
                        </a:blip>
                        <a:stretch>
                          <a:fillRect/>
                        </a:stretch>
                      </p:blipFill>
                      <p:spPr>
                        <a:xfrm>
                          <a:off x="2839" y="1257"/>
                          <a:ext cx="311" cy="422"/>
                        </a:xfrm>
                        <a:prstGeom prst="rect">
                          <a:avLst/>
                        </a:prstGeom>
                        <a:noFill/>
                        <a:ln w="38100">
                          <a:noFill/>
                          <a:miter/>
                        </a:ln>
                      </p:spPr>
                    </p:pic>
                  </p:oleObj>
                </mc:Fallback>
              </mc:AlternateContent>
            </a:graphicData>
          </a:graphic>
        </p:graphicFrame>
      </p:grpSp>
      <p:graphicFrame>
        <p:nvGraphicFramePr>
          <p:cNvPr id="124977" name="Object 49"/>
          <p:cNvGraphicFramePr>
            <a:graphicFrameLocks noChangeAspect="1"/>
          </p:cNvGraphicFramePr>
          <p:nvPr/>
        </p:nvGraphicFramePr>
        <p:xfrm>
          <a:off x="1017588" y="4427538"/>
          <a:ext cx="6111875" cy="576262"/>
        </p:xfrm>
        <a:graphic>
          <a:graphicData uri="http://schemas.openxmlformats.org/presentationml/2006/ole">
            <mc:AlternateContent xmlns:mc="http://schemas.openxmlformats.org/markup-compatibility/2006">
              <mc:Choice xmlns:v="urn:schemas-microsoft-com:vml" Requires="v">
                <p:oleObj spid="_x0000_s3256" name="" r:id="rId9" imgW="2540000" imgH="241300" progId="Equation.3">
                  <p:embed/>
                </p:oleObj>
              </mc:Choice>
              <mc:Fallback>
                <p:oleObj name="" r:id="rId9" imgW="2540000" imgH="241300" progId="Equation.3">
                  <p:embed/>
                  <p:pic>
                    <p:nvPicPr>
                      <p:cNvPr id="0" name="图片 3255"/>
                      <p:cNvPicPr/>
                      <p:nvPr/>
                    </p:nvPicPr>
                    <p:blipFill>
                      <a:blip r:embed="rId10"/>
                      <a:stretch>
                        <a:fillRect/>
                      </a:stretch>
                    </p:blipFill>
                    <p:spPr>
                      <a:xfrm>
                        <a:off x="1017588" y="4427538"/>
                        <a:ext cx="6111875" cy="576262"/>
                      </a:xfrm>
                      <a:prstGeom prst="rect">
                        <a:avLst/>
                      </a:prstGeom>
                      <a:noFill/>
                      <a:ln w="38100">
                        <a:noFill/>
                        <a:miter/>
                      </a:ln>
                    </p:spPr>
                  </p:pic>
                </p:oleObj>
              </mc:Fallback>
            </mc:AlternateContent>
          </a:graphicData>
        </a:graphic>
      </p:graphicFrame>
      <p:graphicFrame>
        <p:nvGraphicFramePr>
          <p:cNvPr id="124978" name="Object 50"/>
          <p:cNvGraphicFramePr>
            <a:graphicFrameLocks noChangeAspect="1"/>
          </p:cNvGraphicFramePr>
          <p:nvPr/>
        </p:nvGraphicFramePr>
        <p:xfrm>
          <a:off x="1014413" y="5040313"/>
          <a:ext cx="6196012" cy="635000"/>
        </p:xfrm>
        <a:graphic>
          <a:graphicData uri="http://schemas.openxmlformats.org/presentationml/2006/ole">
            <mc:AlternateContent xmlns:mc="http://schemas.openxmlformats.org/markup-compatibility/2006">
              <mc:Choice xmlns:v="urn:schemas-microsoft-com:vml" Requires="v">
                <p:oleObj spid="_x0000_s3258" name="" r:id="rId11" imgW="2336800" imgH="241300" progId="Equation.3">
                  <p:embed/>
                </p:oleObj>
              </mc:Choice>
              <mc:Fallback>
                <p:oleObj name="" r:id="rId11" imgW="2336800" imgH="241300" progId="Equation.3">
                  <p:embed/>
                  <p:pic>
                    <p:nvPicPr>
                      <p:cNvPr id="0" name="图片 3257"/>
                      <p:cNvPicPr/>
                      <p:nvPr/>
                    </p:nvPicPr>
                    <p:blipFill>
                      <a:blip r:embed="rId12"/>
                      <a:stretch>
                        <a:fillRect/>
                      </a:stretch>
                    </p:blipFill>
                    <p:spPr>
                      <a:xfrm>
                        <a:off x="1014413" y="5040313"/>
                        <a:ext cx="6196012" cy="635000"/>
                      </a:xfrm>
                      <a:prstGeom prst="rect">
                        <a:avLst/>
                      </a:prstGeom>
                      <a:noFill/>
                      <a:ln w="38100">
                        <a:noFill/>
                        <a:miter/>
                      </a:ln>
                    </p:spPr>
                  </p:pic>
                </p:oleObj>
              </mc:Fallback>
            </mc:AlternateContent>
          </a:graphicData>
        </a:graphic>
      </p:graphicFrame>
      <p:sp>
        <p:nvSpPr>
          <p:cNvPr id="124979" name="AutoShape 51"/>
          <p:cNvSpPr/>
          <p:nvPr/>
        </p:nvSpPr>
        <p:spPr>
          <a:xfrm>
            <a:off x="942975" y="4679950"/>
            <a:ext cx="74613" cy="822325"/>
          </a:xfrm>
          <a:prstGeom prst="leftBracket">
            <a:avLst>
              <a:gd name="adj" fmla="val 91843"/>
            </a:avLst>
          </a:prstGeom>
          <a:noFill/>
          <a:ln w="31750" cap="flat" cmpd="sng">
            <a:solidFill>
              <a:srgbClr val="FF00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124980" name="Object 52"/>
          <p:cNvGraphicFramePr>
            <a:graphicFrameLocks noChangeAspect="1"/>
          </p:cNvGraphicFramePr>
          <p:nvPr/>
        </p:nvGraphicFramePr>
        <p:xfrm>
          <a:off x="1014413" y="5675313"/>
          <a:ext cx="7900987" cy="1030287"/>
        </p:xfrm>
        <a:graphic>
          <a:graphicData uri="http://schemas.openxmlformats.org/presentationml/2006/ole">
            <mc:AlternateContent xmlns:mc="http://schemas.openxmlformats.org/markup-compatibility/2006">
              <mc:Choice xmlns:v="urn:schemas-microsoft-com:vml" Requires="v">
                <p:oleObj spid="_x0000_s3257" name="" r:id="rId13" imgW="3505200" imgH="457200" progId="Equation.3">
                  <p:embed/>
                </p:oleObj>
              </mc:Choice>
              <mc:Fallback>
                <p:oleObj name="" r:id="rId13" imgW="3505200" imgH="457200" progId="Equation.3">
                  <p:embed/>
                  <p:pic>
                    <p:nvPicPr>
                      <p:cNvPr id="0" name="图片 3256"/>
                      <p:cNvPicPr/>
                      <p:nvPr/>
                    </p:nvPicPr>
                    <p:blipFill>
                      <a:blip r:embed="rId14"/>
                      <a:stretch>
                        <a:fillRect/>
                      </a:stretch>
                    </p:blipFill>
                    <p:spPr>
                      <a:xfrm>
                        <a:off x="1014413" y="5675313"/>
                        <a:ext cx="7900987" cy="10302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24969"/>
                                        </p:tgtEl>
                                        <p:attrNameLst>
                                          <p:attrName>style.visibility</p:attrName>
                                        </p:attrNameLst>
                                      </p:cBhvr>
                                      <p:to>
                                        <p:strVal val="visible"/>
                                      </p:to>
                                    </p:set>
                                    <p:anim calcmode="lin" valueType="num">
                                      <p:cBhvr additive="base">
                                        <p:cTn id="7" dur="500" fill="hold"/>
                                        <p:tgtEl>
                                          <p:spTgt spid="124969"/>
                                        </p:tgtEl>
                                        <p:attrNameLst>
                                          <p:attrName>ppt_x</p:attrName>
                                        </p:attrNameLst>
                                      </p:cBhvr>
                                      <p:tavLst>
                                        <p:tav tm="0">
                                          <p:val>
                                            <p:strVal val="#ppt_x"/>
                                          </p:val>
                                        </p:tav>
                                        <p:tav tm="100000">
                                          <p:val>
                                            <p:strVal val="#ppt_x"/>
                                          </p:val>
                                        </p:tav>
                                      </p:tavLst>
                                    </p:anim>
                                    <p:anim calcmode="lin" valueType="num">
                                      <p:cBhvr additive="base">
                                        <p:cTn id="8" dur="500" fill="hold"/>
                                        <p:tgtEl>
                                          <p:spTgt spid="12496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124932"/>
                                        </p:tgtEl>
                                        <p:attrNameLst>
                                          <p:attrName>style.visibility</p:attrName>
                                        </p:attrNameLst>
                                      </p:cBhvr>
                                      <p:to>
                                        <p:strVal val="visible"/>
                                      </p:to>
                                    </p:set>
                                    <p:animEffect transition="in" filter="dissolve">
                                      <p:cBhvr>
                                        <p:cTn id="12" dur="500"/>
                                        <p:tgtEl>
                                          <p:spTgt spid="12493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24963"/>
                                        </p:tgtEl>
                                        <p:attrNameLst>
                                          <p:attrName>style.visibility</p:attrName>
                                        </p:attrNameLst>
                                      </p:cBhvr>
                                      <p:to>
                                        <p:strVal val="visible"/>
                                      </p:to>
                                    </p:set>
                                    <p:anim calcmode="lin" valueType="num">
                                      <p:cBhvr additive="base">
                                        <p:cTn id="17" dur="500" fill="hold"/>
                                        <p:tgtEl>
                                          <p:spTgt spid="124963"/>
                                        </p:tgtEl>
                                        <p:attrNameLst>
                                          <p:attrName>ppt_x</p:attrName>
                                        </p:attrNameLst>
                                      </p:cBhvr>
                                      <p:tavLst>
                                        <p:tav tm="0">
                                          <p:val>
                                            <p:strVal val="1+#ppt_w/2"/>
                                          </p:val>
                                        </p:tav>
                                        <p:tav tm="100000">
                                          <p:val>
                                            <p:strVal val="#ppt_x"/>
                                          </p:val>
                                        </p:tav>
                                      </p:tavLst>
                                    </p:anim>
                                    <p:anim calcmode="lin" valueType="num">
                                      <p:cBhvr additive="base">
                                        <p:cTn id="18" dur="500" fill="hold"/>
                                        <p:tgtEl>
                                          <p:spTgt spid="12496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24960"/>
                                        </p:tgtEl>
                                        <p:attrNameLst>
                                          <p:attrName>style.visibility</p:attrName>
                                        </p:attrNameLst>
                                      </p:cBhvr>
                                      <p:to>
                                        <p:strVal val="visible"/>
                                      </p:to>
                                    </p:set>
                                    <p:animEffect transition="in" filter="dissolve">
                                      <p:cBhvr>
                                        <p:cTn id="23" dur="500"/>
                                        <p:tgtEl>
                                          <p:spTgt spid="12496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24970"/>
                                        </p:tgtEl>
                                        <p:attrNameLst>
                                          <p:attrName>style.visibility</p:attrName>
                                        </p:attrNameLst>
                                      </p:cBhvr>
                                      <p:to>
                                        <p:strVal val="visible"/>
                                      </p:to>
                                    </p:set>
                                    <p:anim calcmode="lin" valueType="num">
                                      <p:cBhvr additive="base">
                                        <p:cTn id="28" dur="500" fill="hold"/>
                                        <p:tgtEl>
                                          <p:spTgt spid="124970"/>
                                        </p:tgtEl>
                                        <p:attrNameLst>
                                          <p:attrName>ppt_x</p:attrName>
                                        </p:attrNameLst>
                                      </p:cBhvr>
                                      <p:tavLst>
                                        <p:tav tm="0">
                                          <p:val>
                                            <p:strVal val="0-#ppt_w/2"/>
                                          </p:val>
                                        </p:tav>
                                        <p:tav tm="100000">
                                          <p:val>
                                            <p:strVal val="#ppt_x"/>
                                          </p:val>
                                        </p:tav>
                                      </p:tavLst>
                                    </p:anim>
                                    <p:anim calcmode="lin" valueType="num">
                                      <p:cBhvr additive="base">
                                        <p:cTn id="29" dur="500" fill="hold"/>
                                        <p:tgtEl>
                                          <p:spTgt spid="124970"/>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nodeType="clickEffect">
                                  <p:stCondLst>
                                    <p:cond delay="0"/>
                                  </p:stCondLst>
                                  <p:childTnLst>
                                    <p:set>
                                      <p:cBhvr>
                                        <p:cTn id="33" dur="1" fill="hold">
                                          <p:stCondLst>
                                            <p:cond delay="0"/>
                                          </p:stCondLst>
                                        </p:cTn>
                                        <p:tgtEl>
                                          <p:spTgt spid="124971"/>
                                        </p:tgtEl>
                                        <p:attrNameLst>
                                          <p:attrName>style.visibility</p:attrName>
                                        </p:attrNameLst>
                                      </p:cBhvr>
                                      <p:to>
                                        <p:strVal val="visible"/>
                                      </p:to>
                                    </p:set>
                                    <p:anim calcmode="lin" valueType="num">
                                      <p:cBhvr>
                                        <p:cTn id="34" dur="500" fill="hold"/>
                                        <p:tgtEl>
                                          <p:spTgt spid="124971"/>
                                        </p:tgtEl>
                                        <p:attrNameLst>
                                          <p:attrName>ppt_w</p:attrName>
                                        </p:attrNameLst>
                                      </p:cBhvr>
                                      <p:tavLst>
                                        <p:tav tm="0">
                                          <p:val>
                                            <p:fltVal val="0.000000"/>
                                          </p:val>
                                        </p:tav>
                                        <p:tav tm="100000">
                                          <p:val>
                                            <p:strVal val="#ppt_w"/>
                                          </p:val>
                                        </p:tav>
                                      </p:tavLst>
                                    </p:anim>
                                    <p:anim calcmode="lin" valueType="num">
                                      <p:cBhvr>
                                        <p:cTn id="35" dur="500" fill="hold"/>
                                        <p:tgtEl>
                                          <p:spTgt spid="124971"/>
                                        </p:tgtEl>
                                        <p:attrNameLst>
                                          <p:attrName>ppt_h</p:attrName>
                                        </p:attrNameLst>
                                      </p:cBhvr>
                                      <p:tavLst>
                                        <p:tav tm="0">
                                          <p:val>
                                            <p:fltVal val="0.000000"/>
                                          </p:val>
                                        </p:tav>
                                        <p:tav tm="100000">
                                          <p:val>
                                            <p:strVal val="#ppt_h"/>
                                          </p:val>
                                        </p:tav>
                                      </p:tavLst>
                                    </p:anim>
                                  </p:childTnLst>
                                </p:cTn>
                              </p:par>
                            </p:childTnLst>
                          </p:cTn>
                        </p:par>
                        <p:par>
                          <p:cTn id="36" fill="hold">
                            <p:stCondLst>
                              <p:cond delay="500"/>
                            </p:stCondLst>
                            <p:childTnLst>
                              <p:par>
                                <p:cTn id="37" presetID="23" presetClass="entr" presetSubtype="16" fill="hold" nodeType="afterEffect">
                                  <p:stCondLst>
                                    <p:cond delay="0"/>
                                  </p:stCondLst>
                                  <p:childTnLst>
                                    <p:set>
                                      <p:cBhvr>
                                        <p:cTn id="38" dur="1" fill="hold">
                                          <p:stCondLst>
                                            <p:cond delay="0"/>
                                          </p:stCondLst>
                                        </p:cTn>
                                        <p:tgtEl>
                                          <p:spTgt spid="124974"/>
                                        </p:tgtEl>
                                        <p:attrNameLst>
                                          <p:attrName>style.visibility</p:attrName>
                                        </p:attrNameLst>
                                      </p:cBhvr>
                                      <p:to>
                                        <p:strVal val="visible"/>
                                      </p:to>
                                    </p:set>
                                    <p:anim calcmode="lin" valueType="num">
                                      <p:cBhvr>
                                        <p:cTn id="39" dur="500" fill="hold"/>
                                        <p:tgtEl>
                                          <p:spTgt spid="124974"/>
                                        </p:tgtEl>
                                        <p:attrNameLst>
                                          <p:attrName>ppt_w</p:attrName>
                                        </p:attrNameLst>
                                      </p:cBhvr>
                                      <p:tavLst>
                                        <p:tav tm="0">
                                          <p:val>
                                            <p:fltVal val="0.000000"/>
                                          </p:val>
                                        </p:tav>
                                        <p:tav tm="100000">
                                          <p:val>
                                            <p:strVal val="#ppt_w"/>
                                          </p:val>
                                        </p:tav>
                                      </p:tavLst>
                                    </p:anim>
                                    <p:anim calcmode="lin" valueType="num">
                                      <p:cBhvr>
                                        <p:cTn id="40" dur="500" fill="hold"/>
                                        <p:tgtEl>
                                          <p:spTgt spid="124974"/>
                                        </p:tgtEl>
                                        <p:attrNameLst>
                                          <p:attrName>ppt_h</p:attrName>
                                        </p:attrNameLst>
                                      </p:cBhvr>
                                      <p:tavLst>
                                        <p:tav tm="0">
                                          <p:val>
                                            <p:fltVal val="0.00000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124977"/>
                                        </p:tgtEl>
                                        <p:attrNameLst>
                                          <p:attrName>style.visibility</p:attrName>
                                        </p:attrNameLst>
                                      </p:cBhvr>
                                      <p:to>
                                        <p:strVal val="visible"/>
                                      </p:to>
                                    </p:set>
                                    <p:anim calcmode="lin" valueType="num">
                                      <p:cBhvr additive="base">
                                        <p:cTn id="45" dur="500" fill="hold"/>
                                        <p:tgtEl>
                                          <p:spTgt spid="124977"/>
                                        </p:tgtEl>
                                        <p:attrNameLst>
                                          <p:attrName>ppt_x</p:attrName>
                                        </p:attrNameLst>
                                      </p:cBhvr>
                                      <p:tavLst>
                                        <p:tav tm="0">
                                          <p:val>
                                            <p:strVal val="0-#ppt_w/2"/>
                                          </p:val>
                                        </p:tav>
                                        <p:tav tm="100000">
                                          <p:val>
                                            <p:strVal val="#ppt_x"/>
                                          </p:val>
                                        </p:tav>
                                      </p:tavLst>
                                    </p:anim>
                                    <p:anim calcmode="lin" valueType="num">
                                      <p:cBhvr additive="base">
                                        <p:cTn id="46" dur="500" fill="hold"/>
                                        <p:tgtEl>
                                          <p:spTgt spid="124977"/>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124978"/>
                                        </p:tgtEl>
                                        <p:attrNameLst>
                                          <p:attrName>style.visibility</p:attrName>
                                        </p:attrNameLst>
                                      </p:cBhvr>
                                      <p:to>
                                        <p:strVal val="visible"/>
                                      </p:to>
                                    </p:set>
                                    <p:anim calcmode="lin" valueType="num">
                                      <p:cBhvr additive="base">
                                        <p:cTn id="51" dur="500" fill="hold"/>
                                        <p:tgtEl>
                                          <p:spTgt spid="124978"/>
                                        </p:tgtEl>
                                        <p:attrNameLst>
                                          <p:attrName>ppt_x</p:attrName>
                                        </p:attrNameLst>
                                      </p:cBhvr>
                                      <p:tavLst>
                                        <p:tav tm="0">
                                          <p:val>
                                            <p:strVal val="0-#ppt_w/2"/>
                                          </p:val>
                                        </p:tav>
                                        <p:tav tm="100000">
                                          <p:val>
                                            <p:strVal val="#ppt_x"/>
                                          </p:val>
                                        </p:tav>
                                      </p:tavLst>
                                    </p:anim>
                                    <p:anim calcmode="lin" valueType="num">
                                      <p:cBhvr additive="base">
                                        <p:cTn id="52" dur="500" fill="hold"/>
                                        <p:tgtEl>
                                          <p:spTgt spid="124978"/>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24979"/>
                                        </p:tgtEl>
                                        <p:attrNameLst>
                                          <p:attrName>style.visibility</p:attrName>
                                        </p:attrNameLst>
                                      </p:cBhvr>
                                      <p:to>
                                        <p:strVal val="visible"/>
                                      </p:to>
                                    </p:set>
                                    <p:anim calcmode="lin" valueType="num">
                                      <p:cBhvr additive="base">
                                        <p:cTn id="57" dur="500" fill="hold"/>
                                        <p:tgtEl>
                                          <p:spTgt spid="124979"/>
                                        </p:tgtEl>
                                        <p:attrNameLst>
                                          <p:attrName>ppt_x</p:attrName>
                                        </p:attrNameLst>
                                      </p:cBhvr>
                                      <p:tavLst>
                                        <p:tav tm="0">
                                          <p:val>
                                            <p:strVal val="0-#ppt_w/2"/>
                                          </p:val>
                                        </p:tav>
                                        <p:tav tm="100000">
                                          <p:val>
                                            <p:strVal val="#ppt_x"/>
                                          </p:val>
                                        </p:tav>
                                      </p:tavLst>
                                    </p:anim>
                                    <p:anim calcmode="lin" valueType="num">
                                      <p:cBhvr additive="base">
                                        <p:cTn id="58" dur="500" fill="hold"/>
                                        <p:tgtEl>
                                          <p:spTgt spid="124979"/>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nodeType="clickEffect">
                                  <p:stCondLst>
                                    <p:cond delay="0"/>
                                  </p:stCondLst>
                                  <p:childTnLst>
                                    <p:set>
                                      <p:cBhvr>
                                        <p:cTn id="62" dur="1" fill="hold">
                                          <p:stCondLst>
                                            <p:cond delay="0"/>
                                          </p:stCondLst>
                                        </p:cTn>
                                        <p:tgtEl>
                                          <p:spTgt spid="124980"/>
                                        </p:tgtEl>
                                        <p:attrNameLst>
                                          <p:attrName>style.visibility</p:attrName>
                                        </p:attrNameLst>
                                      </p:cBhvr>
                                      <p:to>
                                        <p:strVal val="visible"/>
                                      </p:to>
                                    </p:set>
                                    <p:animEffect transition="in" filter="checkerboard(across)">
                                      <p:cBhvr>
                                        <p:cTn id="63" dur="500"/>
                                        <p:tgtEl>
                                          <p:spTgt spid="124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69" grpId="0"/>
      <p:bldP spid="124970" grpId="0"/>
      <p:bldP spid="12497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p:nvPr/>
        </p:nvSpPr>
        <p:spPr>
          <a:xfrm>
            <a:off x="0" y="0"/>
            <a:ext cx="9144000" cy="6858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125955" name="Group 3"/>
          <p:cNvGrpSpPr/>
          <p:nvPr/>
        </p:nvGrpSpPr>
        <p:grpSpPr>
          <a:xfrm>
            <a:off x="4495800" y="304800"/>
            <a:ext cx="4343400" cy="2438400"/>
            <a:chOff x="727" y="261"/>
            <a:chExt cx="3168" cy="1854"/>
          </a:xfrm>
        </p:grpSpPr>
        <p:sp>
          <p:nvSpPr>
            <p:cNvPr id="40997" name="Text Box 4"/>
            <p:cNvSpPr txBox="1"/>
            <p:nvPr/>
          </p:nvSpPr>
          <p:spPr>
            <a:xfrm>
              <a:off x="2113" y="261"/>
              <a:ext cx="332" cy="34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accent2"/>
                  </a:solidFill>
                  <a:latin typeface="Times New Roman" panose="02020603050405020304" pitchFamily="18" charset="0"/>
                </a:rPr>
                <a:t>M</a:t>
              </a:r>
              <a:endParaRPr lang="en-US" altLang="zh-CN" sz="2400" b="1" dirty="0">
                <a:solidFill>
                  <a:schemeClr val="accent2"/>
                </a:solidFill>
                <a:latin typeface="Times New Roman" panose="02020603050405020304" pitchFamily="18" charset="0"/>
              </a:endParaRPr>
            </a:p>
          </p:txBody>
        </p:sp>
        <p:sp>
          <p:nvSpPr>
            <p:cNvPr id="40998" name="Line 5"/>
            <p:cNvSpPr/>
            <p:nvPr/>
          </p:nvSpPr>
          <p:spPr>
            <a:xfrm>
              <a:off x="2089" y="873"/>
              <a:ext cx="342" cy="1"/>
            </a:xfrm>
            <a:prstGeom prst="line">
              <a:avLst/>
            </a:prstGeom>
            <a:ln w="19050" cap="flat" cmpd="sng">
              <a:solidFill>
                <a:schemeClr val="tx1"/>
              </a:solidFill>
              <a:prstDash val="solid"/>
              <a:headEnd type="none" w="med" len="med"/>
              <a:tailEnd type="none" w="med" len="med"/>
            </a:ln>
          </p:spPr>
        </p:sp>
        <p:sp>
          <p:nvSpPr>
            <p:cNvPr id="40999" name="Line 6"/>
            <p:cNvSpPr/>
            <p:nvPr/>
          </p:nvSpPr>
          <p:spPr>
            <a:xfrm>
              <a:off x="2839" y="873"/>
              <a:ext cx="1056" cy="1"/>
            </a:xfrm>
            <a:prstGeom prst="line">
              <a:avLst/>
            </a:prstGeom>
            <a:ln w="19050" cap="flat" cmpd="sng">
              <a:solidFill>
                <a:schemeClr val="tx1"/>
              </a:solidFill>
              <a:prstDash val="solid"/>
              <a:headEnd type="none" w="med" len="med"/>
              <a:tailEnd type="oval" w="med" len="med"/>
            </a:ln>
          </p:spPr>
        </p:sp>
        <p:sp>
          <p:nvSpPr>
            <p:cNvPr id="41000" name="Line 7"/>
            <p:cNvSpPr/>
            <p:nvPr/>
          </p:nvSpPr>
          <p:spPr>
            <a:xfrm>
              <a:off x="733" y="873"/>
              <a:ext cx="948" cy="1"/>
            </a:xfrm>
            <a:prstGeom prst="line">
              <a:avLst/>
            </a:prstGeom>
            <a:ln w="19050" cap="flat" cmpd="sng">
              <a:solidFill>
                <a:schemeClr val="tx1"/>
              </a:solidFill>
              <a:prstDash val="solid"/>
              <a:headEnd type="none" w="med" len="med"/>
              <a:tailEnd type="none" w="med" len="med"/>
            </a:ln>
          </p:spPr>
        </p:sp>
        <p:sp>
          <p:nvSpPr>
            <p:cNvPr id="41001" name="Rectangle 8"/>
            <p:cNvSpPr/>
            <p:nvPr/>
          </p:nvSpPr>
          <p:spPr>
            <a:xfrm rot="-5400000">
              <a:off x="1177" y="729"/>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41002" name="Line 9"/>
            <p:cNvSpPr/>
            <p:nvPr/>
          </p:nvSpPr>
          <p:spPr>
            <a:xfrm>
              <a:off x="727" y="2109"/>
              <a:ext cx="3168" cy="6"/>
            </a:xfrm>
            <a:prstGeom prst="line">
              <a:avLst/>
            </a:prstGeom>
            <a:ln w="19050" cap="flat" cmpd="sng">
              <a:solidFill>
                <a:schemeClr val="tx1"/>
              </a:solidFill>
              <a:prstDash val="solid"/>
              <a:headEnd type="none" w="med" len="med"/>
              <a:tailEnd type="oval" w="med" len="med"/>
            </a:ln>
          </p:spPr>
        </p:sp>
        <p:sp>
          <p:nvSpPr>
            <p:cNvPr id="41003" name="Line 10"/>
            <p:cNvSpPr/>
            <p:nvPr/>
          </p:nvSpPr>
          <p:spPr>
            <a:xfrm>
              <a:off x="727" y="867"/>
              <a:ext cx="1" cy="1248"/>
            </a:xfrm>
            <a:prstGeom prst="line">
              <a:avLst/>
            </a:prstGeom>
            <a:ln w="19050" cap="flat" cmpd="sng">
              <a:solidFill>
                <a:schemeClr val="tx1"/>
              </a:solidFill>
              <a:prstDash val="solid"/>
              <a:headEnd type="none" w="med" len="med"/>
              <a:tailEnd type="none" w="med" len="med"/>
            </a:ln>
          </p:spPr>
        </p:sp>
        <p:sp>
          <p:nvSpPr>
            <p:cNvPr id="41004" name="Text Box 11"/>
            <p:cNvSpPr txBox="1"/>
            <p:nvPr/>
          </p:nvSpPr>
          <p:spPr>
            <a:xfrm>
              <a:off x="1525" y="621"/>
              <a:ext cx="236" cy="34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rgbClr val="FF3300"/>
                  </a:solidFill>
                  <a:latin typeface="Times New Roman" panose="02020603050405020304" pitchFamily="18" charset="0"/>
                  <a:sym typeface="Symbol" panose="05050102010706020507" pitchFamily="18" charset="2"/>
                </a:rPr>
                <a:t></a:t>
              </a:r>
              <a:endParaRPr lang="en-US" altLang="zh-CN" sz="2400" b="1" dirty="0">
                <a:solidFill>
                  <a:srgbClr val="FF3300"/>
                </a:solidFill>
                <a:latin typeface="Times New Roman" panose="02020603050405020304" pitchFamily="18" charset="0"/>
              </a:endParaRPr>
            </a:p>
          </p:txBody>
        </p:sp>
        <p:sp>
          <p:nvSpPr>
            <p:cNvPr id="41005" name="Text Box 12"/>
            <p:cNvSpPr txBox="1"/>
            <p:nvPr/>
          </p:nvSpPr>
          <p:spPr>
            <a:xfrm>
              <a:off x="2804" y="621"/>
              <a:ext cx="236" cy="34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rgbClr val="FF3300"/>
                  </a:solidFill>
                  <a:latin typeface="Times New Roman" panose="02020603050405020304" pitchFamily="18" charset="0"/>
                  <a:sym typeface="Symbol" panose="05050102010706020507" pitchFamily="18" charset="2"/>
                </a:rPr>
                <a:t></a:t>
              </a:r>
              <a:endParaRPr lang="en-US" altLang="zh-CN" sz="2400" b="1" dirty="0">
                <a:solidFill>
                  <a:srgbClr val="FF3300"/>
                </a:solidFill>
                <a:latin typeface="Times New Roman" panose="02020603050405020304" pitchFamily="18" charset="0"/>
              </a:endParaRPr>
            </a:p>
          </p:txBody>
        </p:sp>
        <p:sp>
          <p:nvSpPr>
            <p:cNvPr id="41006" name="Text Box 13"/>
            <p:cNvSpPr txBox="1"/>
            <p:nvPr/>
          </p:nvSpPr>
          <p:spPr>
            <a:xfrm>
              <a:off x="1759" y="524"/>
              <a:ext cx="344" cy="34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latin typeface="Times New Roman" panose="02020603050405020304" pitchFamily="18" charset="0"/>
                </a:rPr>
                <a:t>L</a:t>
              </a:r>
              <a:r>
                <a:rPr lang="en-US" altLang="zh-CN" sz="2400" b="1" baseline="-25000" dirty="0">
                  <a:latin typeface="Times New Roman" panose="02020603050405020304" pitchFamily="18" charset="0"/>
                </a:rPr>
                <a:t>1</a:t>
              </a:r>
              <a:endParaRPr lang="en-US" altLang="zh-CN" sz="2400" b="1" dirty="0">
                <a:latin typeface="Times New Roman" panose="02020603050405020304" pitchFamily="18" charset="0"/>
              </a:endParaRPr>
            </a:p>
          </p:txBody>
        </p:sp>
        <p:sp>
          <p:nvSpPr>
            <p:cNvPr id="41007" name="Text Box 14"/>
            <p:cNvSpPr txBox="1"/>
            <p:nvPr/>
          </p:nvSpPr>
          <p:spPr>
            <a:xfrm>
              <a:off x="2478" y="524"/>
              <a:ext cx="344" cy="34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latin typeface="Times New Roman" panose="02020603050405020304" pitchFamily="18" charset="0"/>
                </a:rPr>
                <a:t>L</a:t>
              </a:r>
              <a:r>
                <a:rPr lang="en-US" altLang="zh-CN" sz="2400" b="1" baseline="-25000" dirty="0">
                  <a:latin typeface="Times New Roman" panose="02020603050405020304" pitchFamily="18" charset="0"/>
                </a:rPr>
                <a:t>2</a:t>
              </a:r>
              <a:endParaRPr lang="en-US" altLang="zh-CN" sz="2400" b="1" dirty="0">
                <a:latin typeface="Times New Roman" panose="02020603050405020304" pitchFamily="18" charset="0"/>
              </a:endParaRPr>
            </a:p>
          </p:txBody>
        </p:sp>
        <p:sp>
          <p:nvSpPr>
            <p:cNvPr id="41008" name="Text Box 15"/>
            <p:cNvSpPr txBox="1"/>
            <p:nvPr/>
          </p:nvSpPr>
          <p:spPr>
            <a:xfrm>
              <a:off x="1125" y="524"/>
              <a:ext cx="357" cy="34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latin typeface="Times New Roman" panose="02020603050405020304" pitchFamily="18" charset="0"/>
                </a:rPr>
                <a:t>R</a:t>
              </a:r>
              <a:r>
                <a:rPr lang="en-US" altLang="zh-CN" sz="2400" b="1" baseline="-25000" dirty="0">
                  <a:latin typeface="Times New Roman" panose="02020603050405020304" pitchFamily="18" charset="0"/>
                </a:rPr>
                <a:t>1</a:t>
              </a:r>
              <a:endParaRPr lang="en-US" altLang="zh-CN" sz="2400" b="1" dirty="0">
                <a:latin typeface="Times New Roman" panose="02020603050405020304" pitchFamily="18" charset="0"/>
              </a:endParaRPr>
            </a:p>
          </p:txBody>
        </p:sp>
        <p:sp>
          <p:nvSpPr>
            <p:cNvPr id="41009" name="Text Box 16"/>
            <p:cNvSpPr txBox="1"/>
            <p:nvPr/>
          </p:nvSpPr>
          <p:spPr>
            <a:xfrm>
              <a:off x="1850" y="1280"/>
              <a:ext cx="357" cy="34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latin typeface="Times New Roman" panose="02020603050405020304" pitchFamily="18" charset="0"/>
                </a:rPr>
                <a:t>R</a:t>
              </a:r>
              <a:r>
                <a:rPr lang="en-US" altLang="zh-CN" sz="2400" b="1" baseline="-25000" dirty="0">
                  <a:latin typeface="Times New Roman" panose="02020603050405020304" pitchFamily="18" charset="0"/>
                </a:rPr>
                <a:t>2</a:t>
              </a:r>
              <a:endParaRPr lang="en-US" altLang="zh-CN" sz="2400" b="1" dirty="0">
                <a:latin typeface="Times New Roman" panose="02020603050405020304" pitchFamily="18" charset="0"/>
              </a:endParaRPr>
            </a:p>
          </p:txBody>
        </p:sp>
        <p:sp>
          <p:nvSpPr>
            <p:cNvPr id="41010" name="Arc 17"/>
            <p:cNvSpPr/>
            <p:nvPr/>
          </p:nvSpPr>
          <p:spPr>
            <a:xfrm flipH="1">
              <a:off x="1661" y="417"/>
              <a:ext cx="420" cy="276"/>
            </a:xfrm>
            <a:custGeom>
              <a:avLst/>
              <a:gdLst/>
              <a:ahLst/>
              <a:cxnLst>
                <a:cxn ang="0">
                  <a:pos x="0" y="0"/>
                </a:cxn>
                <a:cxn ang="0">
                  <a:pos x="0" y="0"/>
                </a:cxn>
                <a:cxn ang="0">
                  <a:pos x="0" y="0"/>
                </a:cxn>
              </a:cxnLst>
              <a:pathLst>
                <a:path w="21811" h="21600" fill="none">
                  <a:moveTo>
                    <a:pt x="-1" y="5"/>
                  </a:moveTo>
                  <a:cubicBezTo>
                    <a:pt x="164" y="1"/>
                    <a:pt x="329" y="-1"/>
                    <a:pt x="495" y="0"/>
                  </a:cubicBezTo>
                  <a:cubicBezTo>
                    <a:pt x="11076" y="0"/>
                    <a:pt x="20099" y="7665"/>
                    <a:pt x="21810" y="18107"/>
                  </a:cubicBezTo>
                </a:path>
                <a:path w="21811" h="21600" stroke="0">
                  <a:moveTo>
                    <a:pt x="-1" y="5"/>
                  </a:moveTo>
                  <a:cubicBezTo>
                    <a:pt x="164" y="1"/>
                    <a:pt x="329" y="-1"/>
                    <a:pt x="495" y="0"/>
                  </a:cubicBezTo>
                  <a:cubicBezTo>
                    <a:pt x="11076" y="0"/>
                    <a:pt x="20099" y="7665"/>
                    <a:pt x="21810" y="18107"/>
                  </a:cubicBezTo>
                  <a:lnTo>
                    <a:pt x="495" y="21600"/>
                  </a:lnTo>
                  <a:lnTo>
                    <a:pt x="-1" y="5"/>
                  </a:lnTo>
                  <a:close/>
                </a:path>
              </a:pathLst>
            </a:custGeom>
            <a:noFill/>
            <a:ln w="19050" cap="flat" cmpd="sng">
              <a:solidFill>
                <a:schemeClr val="tx1">
                  <a:alpha val="100000"/>
                </a:schemeClr>
              </a:solidFill>
              <a:prstDash val="solid"/>
              <a:round/>
              <a:headEnd type="none" w="med" len="med"/>
              <a:tailEnd type="stealth" w="sm" len="med"/>
            </a:ln>
          </p:spPr>
          <p:txBody>
            <a:bodyPr/>
            <a:p>
              <a:endParaRPr lang="zh-CN" altLang="en-US"/>
            </a:p>
          </p:txBody>
        </p:sp>
        <p:sp>
          <p:nvSpPr>
            <p:cNvPr id="41011" name="Arc 18"/>
            <p:cNvSpPr/>
            <p:nvPr/>
          </p:nvSpPr>
          <p:spPr>
            <a:xfrm>
              <a:off x="2443" y="397"/>
              <a:ext cx="426" cy="288"/>
            </a:xfrm>
            <a:custGeom>
              <a:avLst/>
              <a:gdLst/>
              <a:ahLst/>
              <a:cxnLst>
                <a:cxn ang="0">
                  <a:pos x="0" y="0"/>
                </a:cxn>
                <a:cxn ang="0">
                  <a:pos x="0" y="0"/>
                </a:cxn>
                <a:cxn ang="0">
                  <a:pos x="0" y="0"/>
                </a:cxn>
              </a:cxnLst>
              <a:pathLst>
                <a:path w="21206" h="21600" fill="none">
                  <a:moveTo>
                    <a:pt x="0" y="0"/>
                  </a:moveTo>
                  <a:cubicBezTo>
                    <a:pt x="10346" y="0"/>
                    <a:pt x="19240" y="7337"/>
                    <a:pt x="21206" y="17495"/>
                  </a:cubicBezTo>
                </a:path>
                <a:path w="21206" h="21600" stroke="0">
                  <a:moveTo>
                    <a:pt x="0" y="0"/>
                  </a:moveTo>
                  <a:cubicBezTo>
                    <a:pt x="10346" y="0"/>
                    <a:pt x="19240" y="7337"/>
                    <a:pt x="21206" y="17495"/>
                  </a:cubicBezTo>
                  <a:lnTo>
                    <a:pt x="0" y="21600"/>
                  </a:lnTo>
                  <a:lnTo>
                    <a:pt x="0" y="0"/>
                  </a:lnTo>
                  <a:close/>
                </a:path>
              </a:pathLst>
            </a:custGeom>
            <a:noFill/>
            <a:ln w="19050" cap="flat" cmpd="sng">
              <a:solidFill>
                <a:schemeClr val="tx1">
                  <a:alpha val="100000"/>
                </a:schemeClr>
              </a:solidFill>
              <a:prstDash val="solid"/>
              <a:round/>
              <a:headEnd type="none" w="med" len="med"/>
              <a:tailEnd type="stealth" w="sm" len="med"/>
            </a:ln>
          </p:spPr>
          <p:txBody>
            <a:bodyPr/>
            <a:p>
              <a:endParaRPr lang="zh-CN" altLang="en-US"/>
            </a:p>
          </p:txBody>
        </p:sp>
        <p:grpSp>
          <p:nvGrpSpPr>
            <p:cNvPr id="41012" name="Group 19"/>
            <p:cNvGrpSpPr/>
            <p:nvPr/>
          </p:nvGrpSpPr>
          <p:grpSpPr>
            <a:xfrm flipH="1">
              <a:off x="1688" y="813"/>
              <a:ext cx="401" cy="65"/>
              <a:chOff x="1200" y="1584"/>
              <a:chExt cx="379" cy="45"/>
            </a:xfrm>
          </p:grpSpPr>
          <p:sp>
            <p:nvSpPr>
              <p:cNvPr id="41020" name="Arc 20"/>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41021" name="Arc 21"/>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41022" name="Arc 22"/>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41023" name="Arc 23"/>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grpSp>
        <p:grpSp>
          <p:nvGrpSpPr>
            <p:cNvPr id="41013" name="Group 24"/>
            <p:cNvGrpSpPr/>
            <p:nvPr/>
          </p:nvGrpSpPr>
          <p:grpSpPr>
            <a:xfrm flipH="1">
              <a:off x="2438" y="809"/>
              <a:ext cx="401" cy="65"/>
              <a:chOff x="1200" y="1584"/>
              <a:chExt cx="379" cy="45"/>
            </a:xfrm>
          </p:grpSpPr>
          <p:sp>
            <p:nvSpPr>
              <p:cNvPr id="41016" name="Arc 25"/>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41017" name="Arc 26"/>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41018" name="Arc 27"/>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41019" name="Arc 28"/>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grpSp>
        <p:sp>
          <p:nvSpPr>
            <p:cNvPr id="41014" name="Line 29"/>
            <p:cNvSpPr/>
            <p:nvPr/>
          </p:nvSpPr>
          <p:spPr>
            <a:xfrm>
              <a:off x="2251" y="873"/>
              <a:ext cx="1" cy="1236"/>
            </a:xfrm>
            <a:prstGeom prst="line">
              <a:avLst/>
            </a:prstGeom>
            <a:ln w="19050" cap="flat" cmpd="sng">
              <a:solidFill>
                <a:schemeClr val="tx1"/>
              </a:solidFill>
              <a:prstDash val="solid"/>
              <a:headEnd type="oval" w="med" len="med"/>
              <a:tailEnd type="oval" w="med" len="med"/>
            </a:ln>
          </p:spPr>
        </p:sp>
        <p:sp>
          <p:nvSpPr>
            <p:cNvPr id="41015" name="Rectangle 30"/>
            <p:cNvSpPr/>
            <p:nvPr/>
          </p:nvSpPr>
          <p:spPr>
            <a:xfrm>
              <a:off x="2185" y="1317"/>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sp>
        <p:nvSpPr>
          <p:cNvPr id="125983" name="Text Box 31"/>
          <p:cNvSpPr txBox="1"/>
          <p:nvPr/>
        </p:nvSpPr>
        <p:spPr>
          <a:xfrm>
            <a:off x="381000" y="838200"/>
            <a:ext cx="3384550" cy="45720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FF3300"/>
                </a:solidFill>
                <a:latin typeface="Times New Roman" panose="02020603050405020304" pitchFamily="18" charset="0"/>
              </a:rPr>
              <a:t>方法二：</a:t>
            </a:r>
            <a:r>
              <a:rPr lang="en-US" altLang="zh-CN" sz="2400" b="1" dirty="0">
                <a:solidFill>
                  <a:schemeClr val="accent2"/>
                </a:solidFill>
                <a:latin typeface="Times New Roman" panose="02020603050405020304" pitchFamily="18" charset="0"/>
              </a:rPr>
              <a:t>2</a:t>
            </a:r>
            <a:r>
              <a:rPr lang="zh-CN" altLang="en-US" sz="2400" b="1" dirty="0">
                <a:solidFill>
                  <a:schemeClr val="accent2"/>
                </a:solidFill>
                <a:latin typeface="Times New Roman" panose="02020603050405020304" pitchFamily="18" charset="0"/>
              </a:rPr>
              <a:t>）去耦等效：</a:t>
            </a:r>
            <a:endParaRPr lang="zh-CN" altLang="en-US" sz="2400" b="1" dirty="0">
              <a:latin typeface="Times New Roman" panose="02020603050405020304" pitchFamily="18" charset="0"/>
            </a:endParaRPr>
          </a:p>
        </p:txBody>
      </p:sp>
      <p:grpSp>
        <p:nvGrpSpPr>
          <p:cNvPr id="125984" name="Group 32"/>
          <p:cNvGrpSpPr/>
          <p:nvPr/>
        </p:nvGrpSpPr>
        <p:grpSpPr>
          <a:xfrm>
            <a:off x="4572000" y="4105275"/>
            <a:ext cx="3810000" cy="2219325"/>
            <a:chOff x="34" y="1788"/>
            <a:chExt cx="2688" cy="1590"/>
          </a:xfrm>
        </p:grpSpPr>
        <p:sp>
          <p:nvSpPr>
            <p:cNvPr id="40968" name="Line 33"/>
            <p:cNvSpPr/>
            <p:nvPr/>
          </p:nvSpPr>
          <p:spPr>
            <a:xfrm>
              <a:off x="1396" y="2136"/>
              <a:ext cx="342" cy="1"/>
            </a:xfrm>
            <a:prstGeom prst="line">
              <a:avLst/>
            </a:prstGeom>
            <a:ln w="19050" cap="flat" cmpd="sng">
              <a:solidFill>
                <a:schemeClr val="tx1"/>
              </a:solidFill>
              <a:prstDash val="solid"/>
              <a:headEnd type="none" w="med" len="med"/>
              <a:tailEnd type="none" w="med" len="med"/>
            </a:ln>
          </p:spPr>
        </p:sp>
        <p:sp>
          <p:nvSpPr>
            <p:cNvPr id="40969" name="Line 34"/>
            <p:cNvSpPr/>
            <p:nvPr/>
          </p:nvSpPr>
          <p:spPr>
            <a:xfrm>
              <a:off x="2162" y="2141"/>
              <a:ext cx="521" cy="1"/>
            </a:xfrm>
            <a:prstGeom prst="line">
              <a:avLst/>
            </a:prstGeom>
            <a:ln w="19050" cap="flat" cmpd="sng">
              <a:solidFill>
                <a:schemeClr val="tx1"/>
              </a:solidFill>
              <a:prstDash val="solid"/>
              <a:headEnd type="none" w="med" len="med"/>
              <a:tailEnd type="oval" w="med" len="med"/>
            </a:ln>
          </p:spPr>
        </p:sp>
        <p:sp>
          <p:nvSpPr>
            <p:cNvPr id="40970" name="Line 35"/>
            <p:cNvSpPr/>
            <p:nvPr/>
          </p:nvSpPr>
          <p:spPr>
            <a:xfrm>
              <a:off x="40" y="2136"/>
              <a:ext cx="948" cy="1"/>
            </a:xfrm>
            <a:prstGeom prst="line">
              <a:avLst/>
            </a:prstGeom>
            <a:ln w="19050" cap="flat" cmpd="sng">
              <a:solidFill>
                <a:schemeClr val="tx1"/>
              </a:solidFill>
              <a:prstDash val="solid"/>
              <a:headEnd type="none" w="med" len="med"/>
              <a:tailEnd type="none" w="med" len="med"/>
            </a:ln>
          </p:spPr>
        </p:sp>
        <p:sp>
          <p:nvSpPr>
            <p:cNvPr id="40971" name="Rectangle 36"/>
            <p:cNvSpPr/>
            <p:nvPr/>
          </p:nvSpPr>
          <p:spPr>
            <a:xfrm rot="-5400000">
              <a:off x="484" y="1992"/>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40972" name="Line 37"/>
            <p:cNvSpPr/>
            <p:nvPr/>
          </p:nvSpPr>
          <p:spPr>
            <a:xfrm>
              <a:off x="34" y="3372"/>
              <a:ext cx="2688" cy="0"/>
            </a:xfrm>
            <a:prstGeom prst="line">
              <a:avLst/>
            </a:prstGeom>
            <a:ln w="19050" cap="flat" cmpd="sng">
              <a:solidFill>
                <a:schemeClr val="tx1"/>
              </a:solidFill>
              <a:prstDash val="solid"/>
              <a:headEnd type="none" w="med" len="med"/>
              <a:tailEnd type="oval" w="med" len="med"/>
            </a:ln>
          </p:spPr>
        </p:sp>
        <p:sp>
          <p:nvSpPr>
            <p:cNvPr id="40973" name="Line 38"/>
            <p:cNvSpPr/>
            <p:nvPr/>
          </p:nvSpPr>
          <p:spPr>
            <a:xfrm>
              <a:off x="34" y="2130"/>
              <a:ext cx="1" cy="1248"/>
            </a:xfrm>
            <a:prstGeom prst="line">
              <a:avLst/>
            </a:prstGeom>
            <a:ln w="19050" cap="flat" cmpd="sng">
              <a:solidFill>
                <a:schemeClr val="tx1"/>
              </a:solidFill>
              <a:prstDash val="solid"/>
              <a:headEnd type="none" w="med" len="med"/>
              <a:tailEnd type="none" w="med" len="med"/>
            </a:ln>
          </p:spPr>
        </p:sp>
        <p:sp>
          <p:nvSpPr>
            <p:cNvPr id="40974" name="Text Box 39"/>
            <p:cNvSpPr txBox="1"/>
            <p:nvPr/>
          </p:nvSpPr>
          <p:spPr>
            <a:xfrm>
              <a:off x="433" y="1788"/>
              <a:ext cx="345" cy="32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latin typeface="Times New Roman" panose="02020603050405020304" pitchFamily="18" charset="0"/>
                </a:rPr>
                <a:t>R</a:t>
              </a:r>
              <a:r>
                <a:rPr lang="en-US" altLang="zh-CN" sz="2400" b="1" baseline="-25000" dirty="0">
                  <a:latin typeface="Times New Roman" panose="02020603050405020304" pitchFamily="18" charset="0"/>
                </a:rPr>
                <a:t>1</a:t>
              </a:r>
              <a:endParaRPr lang="en-US" altLang="zh-CN" sz="2400" b="1" dirty="0">
                <a:latin typeface="Times New Roman" panose="02020603050405020304" pitchFamily="18" charset="0"/>
              </a:endParaRPr>
            </a:p>
          </p:txBody>
        </p:sp>
        <p:sp>
          <p:nvSpPr>
            <p:cNvPr id="40975" name="Text Box 40"/>
            <p:cNvSpPr txBox="1"/>
            <p:nvPr/>
          </p:nvSpPr>
          <p:spPr>
            <a:xfrm>
              <a:off x="1157" y="2892"/>
              <a:ext cx="345" cy="32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latin typeface="Times New Roman" panose="02020603050405020304" pitchFamily="18" charset="0"/>
                </a:rPr>
                <a:t>R</a:t>
              </a:r>
              <a:r>
                <a:rPr lang="en-US" altLang="zh-CN" sz="2400" b="1" baseline="-25000" dirty="0">
                  <a:latin typeface="Times New Roman" panose="02020603050405020304" pitchFamily="18" charset="0"/>
                </a:rPr>
                <a:t>2</a:t>
              </a:r>
              <a:endParaRPr lang="en-US" altLang="zh-CN" sz="2400" b="1" dirty="0">
                <a:latin typeface="Times New Roman" panose="02020603050405020304" pitchFamily="18" charset="0"/>
              </a:endParaRPr>
            </a:p>
          </p:txBody>
        </p:sp>
        <p:grpSp>
          <p:nvGrpSpPr>
            <p:cNvPr id="40976" name="Group 41"/>
            <p:cNvGrpSpPr/>
            <p:nvPr/>
          </p:nvGrpSpPr>
          <p:grpSpPr>
            <a:xfrm flipH="1">
              <a:off x="995" y="2076"/>
              <a:ext cx="401" cy="65"/>
              <a:chOff x="1200" y="1584"/>
              <a:chExt cx="379" cy="45"/>
            </a:xfrm>
          </p:grpSpPr>
          <p:sp>
            <p:nvSpPr>
              <p:cNvPr id="40993" name="Arc 42"/>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40994" name="Arc 43"/>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40995" name="Arc 44"/>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40996" name="Arc 45"/>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grpSp>
        <p:grpSp>
          <p:nvGrpSpPr>
            <p:cNvPr id="40977" name="Group 46"/>
            <p:cNvGrpSpPr/>
            <p:nvPr/>
          </p:nvGrpSpPr>
          <p:grpSpPr>
            <a:xfrm flipH="1">
              <a:off x="1745" y="2072"/>
              <a:ext cx="401" cy="65"/>
              <a:chOff x="1200" y="1584"/>
              <a:chExt cx="379" cy="45"/>
            </a:xfrm>
          </p:grpSpPr>
          <p:sp>
            <p:nvSpPr>
              <p:cNvPr id="40989" name="Arc 47"/>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40990" name="Arc 48"/>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40991" name="Arc 49"/>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40992" name="Arc 50"/>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grpSp>
        <p:grpSp>
          <p:nvGrpSpPr>
            <p:cNvPr id="40978" name="Group 51"/>
            <p:cNvGrpSpPr/>
            <p:nvPr/>
          </p:nvGrpSpPr>
          <p:grpSpPr>
            <a:xfrm rot="5400000" flipH="1">
              <a:off x="1368" y="2491"/>
              <a:ext cx="401" cy="65"/>
              <a:chOff x="1200" y="1584"/>
              <a:chExt cx="379" cy="45"/>
            </a:xfrm>
          </p:grpSpPr>
          <p:sp>
            <p:nvSpPr>
              <p:cNvPr id="40985" name="Arc 52"/>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40986" name="Arc 53"/>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40987" name="Arc 54"/>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40988" name="Arc 55"/>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grpSp>
        <p:sp>
          <p:nvSpPr>
            <p:cNvPr id="40979" name="Line 56"/>
            <p:cNvSpPr/>
            <p:nvPr/>
          </p:nvSpPr>
          <p:spPr>
            <a:xfrm>
              <a:off x="1553" y="2141"/>
              <a:ext cx="0" cy="182"/>
            </a:xfrm>
            <a:prstGeom prst="line">
              <a:avLst/>
            </a:prstGeom>
            <a:ln w="19050" cap="flat" cmpd="sng">
              <a:solidFill>
                <a:schemeClr val="tx1"/>
              </a:solidFill>
              <a:prstDash val="solid"/>
              <a:headEnd type="none" w="med" len="med"/>
              <a:tailEnd type="none" w="med" len="med"/>
            </a:ln>
          </p:spPr>
        </p:sp>
        <p:sp>
          <p:nvSpPr>
            <p:cNvPr id="40980" name="Line 57"/>
            <p:cNvSpPr/>
            <p:nvPr/>
          </p:nvSpPr>
          <p:spPr>
            <a:xfrm>
              <a:off x="1553" y="2723"/>
              <a:ext cx="0" cy="655"/>
            </a:xfrm>
            <a:prstGeom prst="line">
              <a:avLst/>
            </a:prstGeom>
            <a:ln w="19050" cap="flat" cmpd="sng">
              <a:solidFill>
                <a:schemeClr val="tx1"/>
              </a:solidFill>
              <a:prstDash val="solid"/>
              <a:headEnd type="none" w="med" len="med"/>
              <a:tailEnd type="none" w="med" len="med"/>
            </a:ln>
          </p:spPr>
        </p:sp>
        <p:sp>
          <p:nvSpPr>
            <p:cNvPr id="40981" name="Rectangle 58"/>
            <p:cNvSpPr/>
            <p:nvPr/>
          </p:nvSpPr>
          <p:spPr>
            <a:xfrm>
              <a:off x="1492" y="2868"/>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40982" name="Object 59"/>
            <p:cNvGraphicFramePr>
              <a:graphicFrameLocks noChangeAspect="1"/>
            </p:cNvGraphicFramePr>
            <p:nvPr/>
          </p:nvGraphicFramePr>
          <p:xfrm>
            <a:off x="896" y="1800"/>
            <a:ext cx="615" cy="267"/>
          </p:xfrm>
          <a:graphic>
            <a:graphicData uri="http://schemas.openxmlformats.org/presentationml/2006/ole">
              <mc:AlternateContent xmlns:mc="http://schemas.openxmlformats.org/markup-compatibility/2006">
                <mc:Choice xmlns:v="urn:schemas-microsoft-com:vml" Requires="v">
                  <p:oleObj spid="_x0000_s3259" name="" r:id="rId1" imgW="494665" imgH="215900" progId="Equation.3">
                    <p:embed/>
                  </p:oleObj>
                </mc:Choice>
                <mc:Fallback>
                  <p:oleObj name="" r:id="rId1" imgW="494665" imgH="215900" progId="Equation.3">
                    <p:embed/>
                    <p:pic>
                      <p:nvPicPr>
                        <p:cNvPr id="0" name="图片 3258"/>
                        <p:cNvPicPr/>
                        <p:nvPr/>
                      </p:nvPicPr>
                      <p:blipFill>
                        <a:blip r:embed="rId2"/>
                        <a:stretch>
                          <a:fillRect/>
                        </a:stretch>
                      </p:blipFill>
                      <p:spPr>
                        <a:xfrm>
                          <a:off x="896" y="1800"/>
                          <a:ext cx="615" cy="267"/>
                        </a:xfrm>
                        <a:prstGeom prst="rect">
                          <a:avLst/>
                        </a:prstGeom>
                        <a:noFill/>
                        <a:ln w="38100">
                          <a:noFill/>
                          <a:miter/>
                        </a:ln>
                      </p:spPr>
                    </p:pic>
                  </p:oleObj>
                </mc:Fallback>
              </mc:AlternateContent>
            </a:graphicData>
          </a:graphic>
        </p:graphicFrame>
        <p:graphicFrame>
          <p:nvGraphicFramePr>
            <p:cNvPr id="40983" name="Object 60"/>
            <p:cNvGraphicFramePr>
              <a:graphicFrameLocks noChangeAspect="1"/>
            </p:cNvGraphicFramePr>
            <p:nvPr/>
          </p:nvGraphicFramePr>
          <p:xfrm>
            <a:off x="1644" y="1788"/>
            <a:ext cx="632" cy="267"/>
          </p:xfrm>
          <a:graphic>
            <a:graphicData uri="http://schemas.openxmlformats.org/presentationml/2006/ole">
              <mc:AlternateContent xmlns:mc="http://schemas.openxmlformats.org/markup-compatibility/2006">
                <mc:Choice xmlns:v="urn:schemas-microsoft-com:vml" Requires="v">
                  <p:oleObj spid="_x0000_s3261" name="" r:id="rId3" imgW="508000" imgH="215900" progId="Equation.3">
                    <p:embed/>
                  </p:oleObj>
                </mc:Choice>
                <mc:Fallback>
                  <p:oleObj name="" r:id="rId3" imgW="508000" imgH="215900" progId="Equation.3">
                    <p:embed/>
                    <p:pic>
                      <p:nvPicPr>
                        <p:cNvPr id="0" name="图片 3260"/>
                        <p:cNvPicPr/>
                        <p:nvPr/>
                      </p:nvPicPr>
                      <p:blipFill>
                        <a:blip r:embed="rId4"/>
                        <a:stretch>
                          <a:fillRect/>
                        </a:stretch>
                      </p:blipFill>
                      <p:spPr>
                        <a:xfrm>
                          <a:off x="1644" y="1788"/>
                          <a:ext cx="632" cy="267"/>
                        </a:xfrm>
                        <a:prstGeom prst="rect">
                          <a:avLst/>
                        </a:prstGeom>
                        <a:noFill/>
                        <a:ln w="38100">
                          <a:noFill/>
                          <a:miter/>
                        </a:ln>
                      </p:spPr>
                    </p:pic>
                  </p:oleObj>
                </mc:Fallback>
              </mc:AlternateContent>
            </a:graphicData>
          </a:graphic>
        </p:graphicFrame>
        <p:graphicFrame>
          <p:nvGraphicFramePr>
            <p:cNvPr id="40984" name="Object 61"/>
            <p:cNvGraphicFramePr>
              <a:graphicFrameLocks noChangeAspect="1"/>
            </p:cNvGraphicFramePr>
            <p:nvPr/>
          </p:nvGraphicFramePr>
          <p:xfrm>
            <a:off x="1662" y="2412"/>
            <a:ext cx="251" cy="204"/>
          </p:xfrm>
          <a:graphic>
            <a:graphicData uri="http://schemas.openxmlformats.org/presentationml/2006/ole">
              <mc:AlternateContent xmlns:mc="http://schemas.openxmlformats.org/markup-compatibility/2006">
                <mc:Choice xmlns:v="urn:schemas-microsoft-com:vml" Requires="v">
                  <p:oleObj spid="_x0000_s3260" name="" r:id="rId5" imgW="203200" imgH="165100" progId="Equation.3">
                    <p:embed/>
                  </p:oleObj>
                </mc:Choice>
                <mc:Fallback>
                  <p:oleObj name="" r:id="rId5" imgW="203200" imgH="165100" progId="Equation.3">
                    <p:embed/>
                    <p:pic>
                      <p:nvPicPr>
                        <p:cNvPr id="0" name="图片 3259"/>
                        <p:cNvPicPr/>
                        <p:nvPr/>
                      </p:nvPicPr>
                      <p:blipFill>
                        <a:blip r:embed="rId6"/>
                        <a:stretch>
                          <a:fillRect/>
                        </a:stretch>
                      </p:blipFill>
                      <p:spPr>
                        <a:xfrm>
                          <a:off x="1662" y="2412"/>
                          <a:ext cx="251" cy="204"/>
                        </a:xfrm>
                        <a:prstGeom prst="rect">
                          <a:avLst/>
                        </a:prstGeom>
                        <a:noFill/>
                        <a:ln w="38100">
                          <a:noFill/>
                          <a:miter/>
                        </a:ln>
                      </p:spPr>
                    </p:pic>
                  </p:oleObj>
                </mc:Fallback>
              </mc:AlternateContent>
            </a:graphicData>
          </a:graphic>
        </p:graphicFrame>
      </p:grpSp>
      <p:graphicFrame>
        <p:nvGraphicFramePr>
          <p:cNvPr id="126014" name="Object 62"/>
          <p:cNvGraphicFramePr>
            <a:graphicFrameLocks noChangeAspect="1"/>
          </p:cNvGraphicFramePr>
          <p:nvPr/>
        </p:nvGraphicFramePr>
        <p:xfrm>
          <a:off x="457200" y="1752600"/>
          <a:ext cx="3773488" cy="3235325"/>
        </p:xfrm>
        <a:graphic>
          <a:graphicData uri="http://schemas.openxmlformats.org/presentationml/2006/ole">
            <mc:AlternateContent xmlns:mc="http://schemas.openxmlformats.org/markup-compatibility/2006">
              <mc:Choice xmlns:v="urn:schemas-microsoft-com:vml" Requires="v">
                <p:oleObj spid="_x0000_s3264" name="" r:id="rId7" imgW="2057400" imgH="1765300" progId="Equation.3">
                  <p:embed/>
                </p:oleObj>
              </mc:Choice>
              <mc:Fallback>
                <p:oleObj name="" r:id="rId7" imgW="2057400" imgH="1765300" progId="Equation.3">
                  <p:embed/>
                  <p:pic>
                    <p:nvPicPr>
                      <p:cNvPr id="0" name="图片 3263"/>
                      <p:cNvPicPr/>
                      <p:nvPr/>
                    </p:nvPicPr>
                    <p:blipFill>
                      <a:blip r:embed="rId8"/>
                      <a:stretch>
                        <a:fillRect/>
                      </a:stretch>
                    </p:blipFill>
                    <p:spPr>
                      <a:xfrm>
                        <a:off x="457200" y="1752600"/>
                        <a:ext cx="3773488" cy="3235325"/>
                      </a:xfrm>
                      <a:prstGeom prst="rect">
                        <a:avLst/>
                      </a:prstGeom>
                      <a:noFill/>
                      <a:ln w="38100">
                        <a:noFill/>
                        <a:miter/>
                      </a:ln>
                    </p:spPr>
                  </p:pic>
                </p:oleObj>
              </mc:Fallback>
            </mc:AlternateContent>
          </a:graphicData>
        </a:graphic>
      </p:graphicFrame>
      <p:sp>
        <p:nvSpPr>
          <p:cNvPr id="126015" name="AutoShape 63"/>
          <p:cNvSpPr/>
          <p:nvPr/>
        </p:nvSpPr>
        <p:spPr>
          <a:xfrm rot="5410683">
            <a:off x="6324600" y="2971800"/>
            <a:ext cx="533400" cy="838200"/>
          </a:xfrm>
          <a:custGeom>
            <a:avLst/>
            <a:gdLst>
              <a:gd name="txL" fmla="*/ 3375 w 21600"/>
              <a:gd name="txT" fmla="*/ 3500 h 21600"/>
              <a:gd name="txR" fmla="*/ 16490 w 21600"/>
              <a:gd name="txB" fmla="*/ 18100 h 21600"/>
            </a:gdLst>
            <a:ahLst/>
            <a:cxnLst>
              <a:cxn ang="17694720">
                <a:pos x="211429166" y="0"/>
              </a:cxn>
              <a:cxn ang="11796480">
                <a:pos x="0" y="631110583"/>
              </a:cxn>
              <a:cxn ang="5898240">
                <a:pos x="211429166" y="1262221204"/>
              </a:cxn>
              <a:cxn ang="0">
                <a:pos x="325275642" y="631110583"/>
              </a:cxn>
            </a:cxnLst>
            <a:rect l="txL" t="txT" r="txR" b="txB"/>
            <a:pathLst>
              <a:path w="21600" h="21600">
                <a:moveTo>
                  <a:pt x="14040" y="0"/>
                </a:moveTo>
                <a:lnTo>
                  <a:pt x="14040" y="3500"/>
                </a:lnTo>
                <a:lnTo>
                  <a:pt x="3375" y="3500"/>
                </a:lnTo>
                <a:lnTo>
                  <a:pt x="3375" y="18100"/>
                </a:lnTo>
                <a:lnTo>
                  <a:pt x="14040" y="18100"/>
                </a:lnTo>
                <a:lnTo>
                  <a:pt x="14040" y="21600"/>
                </a:lnTo>
                <a:lnTo>
                  <a:pt x="21600" y="10800"/>
                </a:lnTo>
                <a:lnTo>
                  <a:pt x="14040" y="0"/>
                </a:lnTo>
                <a:close/>
              </a:path>
              <a:path w="21600" h="21600">
                <a:moveTo>
                  <a:pt x="1350" y="3500"/>
                </a:moveTo>
                <a:lnTo>
                  <a:pt x="1350" y="18100"/>
                </a:lnTo>
                <a:lnTo>
                  <a:pt x="2700" y="18100"/>
                </a:lnTo>
                <a:lnTo>
                  <a:pt x="2700" y="3500"/>
                </a:lnTo>
                <a:lnTo>
                  <a:pt x="1350" y="3500"/>
                </a:lnTo>
                <a:close/>
              </a:path>
              <a:path w="21600" h="21600">
                <a:moveTo>
                  <a:pt x="0" y="3500"/>
                </a:moveTo>
                <a:lnTo>
                  <a:pt x="0" y="18100"/>
                </a:lnTo>
                <a:lnTo>
                  <a:pt x="675" y="18100"/>
                </a:lnTo>
                <a:lnTo>
                  <a:pt x="675" y="3500"/>
                </a:lnTo>
                <a:lnTo>
                  <a:pt x="0" y="3500"/>
                </a:lnTo>
                <a:close/>
              </a:path>
            </a:pathLst>
          </a:custGeom>
          <a:solidFill>
            <a:srgbClr val="FFCC00">
              <a:alpha val="100000"/>
            </a:srgbClr>
          </a:solidFill>
          <a:ln w="9525" cap="flat" cmpd="sng">
            <a:solidFill>
              <a:srgbClr val="FF6600">
                <a:alpha val="100000"/>
              </a:srgbClr>
            </a:solidFill>
            <a:prstDash val="solid"/>
            <a:miter lim="800000"/>
            <a:headEnd type="none" w="med" len="med"/>
            <a:tailEnd type="non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25983"/>
                                        </p:tgtEl>
                                        <p:attrNameLst>
                                          <p:attrName>style.visibility</p:attrName>
                                        </p:attrNameLst>
                                      </p:cBhvr>
                                      <p:to>
                                        <p:strVal val="visible"/>
                                      </p:to>
                                    </p:set>
                                    <p:anim calcmode="lin" valueType="num">
                                      <p:cBhvr additive="base">
                                        <p:cTn id="7" dur="500" fill="hold"/>
                                        <p:tgtEl>
                                          <p:spTgt spid="125983"/>
                                        </p:tgtEl>
                                        <p:attrNameLst>
                                          <p:attrName>ppt_x</p:attrName>
                                        </p:attrNameLst>
                                      </p:cBhvr>
                                      <p:tavLst>
                                        <p:tav tm="0">
                                          <p:val>
                                            <p:strVal val="#ppt_x"/>
                                          </p:val>
                                        </p:tav>
                                        <p:tav tm="100000">
                                          <p:val>
                                            <p:strVal val="#ppt_x"/>
                                          </p:val>
                                        </p:tav>
                                      </p:tavLst>
                                    </p:anim>
                                    <p:anim calcmode="lin" valueType="num">
                                      <p:cBhvr additive="base">
                                        <p:cTn id="8" dur="500" fill="hold"/>
                                        <p:tgtEl>
                                          <p:spTgt spid="12598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88" fill="hold" nodeType="clickEffect">
                                  <p:stCondLst>
                                    <p:cond delay="0"/>
                                  </p:stCondLst>
                                  <p:childTnLst>
                                    <p:set>
                                      <p:cBhvr>
                                        <p:cTn id="12" dur="1" fill="hold">
                                          <p:stCondLst>
                                            <p:cond delay="0"/>
                                          </p:stCondLst>
                                        </p:cTn>
                                        <p:tgtEl>
                                          <p:spTgt spid="125955"/>
                                        </p:tgtEl>
                                        <p:attrNameLst>
                                          <p:attrName>style.visibility</p:attrName>
                                        </p:attrNameLst>
                                      </p:cBhvr>
                                      <p:to>
                                        <p:strVal val="visible"/>
                                      </p:to>
                                    </p:set>
                                    <p:anim calcmode="lin" valueType="num">
                                      <p:cBhvr>
                                        <p:cTn id="13" dur="500" fill="hold"/>
                                        <p:tgtEl>
                                          <p:spTgt spid="125955"/>
                                        </p:tgtEl>
                                        <p:attrNameLst>
                                          <p:attrName>ppt_w</p:attrName>
                                        </p:attrNameLst>
                                      </p:cBhvr>
                                      <p:tavLst>
                                        <p:tav tm="0">
                                          <p:val>
                                            <p:strVal val="4/3*#ppt_w"/>
                                          </p:val>
                                        </p:tav>
                                        <p:tav tm="100000">
                                          <p:val>
                                            <p:strVal val="#ppt_w"/>
                                          </p:val>
                                        </p:tav>
                                      </p:tavLst>
                                    </p:anim>
                                    <p:anim calcmode="lin" valueType="num">
                                      <p:cBhvr>
                                        <p:cTn id="14" dur="500" fill="hold"/>
                                        <p:tgtEl>
                                          <p:spTgt spid="125955"/>
                                        </p:tgtEl>
                                        <p:attrNameLst>
                                          <p:attrName>ppt_h</p:attrName>
                                        </p:attrNameLst>
                                      </p:cBhvr>
                                      <p:tavLst>
                                        <p:tav tm="0">
                                          <p:val>
                                            <p:strVal val="4/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0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nodeType="clickEffect">
                                  <p:stCondLst>
                                    <p:cond delay="0"/>
                                  </p:stCondLst>
                                  <p:childTnLst>
                                    <p:set>
                                      <p:cBhvr>
                                        <p:cTn id="22" dur="1" fill="hold">
                                          <p:stCondLst>
                                            <p:cond delay="0"/>
                                          </p:stCondLst>
                                        </p:cTn>
                                        <p:tgtEl>
                                          <p:spTgt spid="125984"/>
                                        </p:tgtEl>
                                        <p:attrNameLst>
                                          <p:attrName>style.visibility</p:attrName>
                                        </p:attrNameLst>
                                      </p:cBhvr>
                                      <p:to>
                                        <p:strVal val="visible"/>
                                      </p:to>
                                    </p:set>
                                    <p:animEffect transition="in" filter="slide(fromLeft)">
                                      <p:cBhvr>
                                        <p:cTn id="23" dur="500"/>
                                        <p:tgtEl>
                                          <p:spTgt spid="125984"/>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2" fill="hold" nodeType="clickEffect">
                                  <p:stCondLst>
                                    <p:cond delay="0"/>
                                  </p:stCondLst>
                                  <p:childTnLst>
                                    <p:set>
                                      <p:cBhvr>
                                        <p:cTn id="27" dur="1" fill="hold">
                                          <p:stCondLst>
                                            <p:cond delay="0"/>
                                          </p:stCondLst>
                                        </p:cTn>
                                        <p:tgtEl>
                                          <p:spTgt spid="126014"/>
                                        </p:tgtEl>
                                        <p:attrNameLst>
                                          <p:attrName>style.visibility</p:attrName>
                                        </p:attrNameLst>
                                      </p:cBhvr>
                                      <p:to>
                                        <p:strVal val="visible"/>
                                      </p:to>
                                    </p:set>
                                    <p:animEffect transition="in" filter="slide(fromRight)">
                                      <p:cBhvr>
                                        <p:cTn id="28" dur="500"/>
                                        <p:tgtEl>
                                          <p:spTgt spid="126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ext Box 2"/>
          <p:cNvSpPr txBox="1"/>
          <p:nvPr/>
        </p:nvSpPr>
        <p:spPr>
          <a:xfrm>
            <a:off x="395288" y="333375"/>
            <a:ext cx="5184775" cy="519113"/>
          </a:xfrm>
          <a:prstGeom prst="rect">
            <a:avLst/>
          </a:prstGeom>
          <a:solidFill>
            <a:srgbClr val="FF3300"/>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chemeClr val="bg1"/>
                </a:solidFill>
                <a:latin typeface="仿宋_GB2312" pitchFamily="49" charset="-122"/>
                <a:ea typeface="仿宋_GB2312" pitchFamily="49" charset="-122"/>
              </a:rPr>
              <a:t>2. </a:t>
            </a:r>
            <a:r>
              <a:rPr lang="zh-CN" altLang="en-US" sz="2800" b="1" dirty="0">
                <a:solidFill>
                  <a:schemeClr val="bg1"/>
                </a:solidFill>
                <a:latin typeface="楷体_GB2312" pitchFamily="49" charset="-122"/>
                <a:ea typeface="楷体_GB2312" pitchFamily="49" charset="-122"/>
              </a:rPr>
              <a:t>耦合系数</a:t>
            </a:r>
            <a:r>
              <a:rPr lang="zh-CN" altLang="en-US" sz="2400" b="1" dirty="0">
                <a:solidFill>
                  <a:schemeClr val="bg1"/>
                </a:solidFill>
                <a:latin typeface="Times New Roman" panose="02020603050405020304" pitchFamily="18" charset="0"/>
              </a:rPr>
              <a:t> </a:t>
            </a:r>
            <a:r>
              <a:rPr lang="en-US" altLang="zh-CN" sz="2400" b="1" dirty="0">
                <a:solidFill>
                  <a:schemeClr val="bg1"/>
                </a:solidFill>
                <a:latin typeface="Times New Roman" panose="02020603050405020304" pitchFamily="18" charset="0"/>
              </a:rPr>
              <a:t>(</a:t>
            </a:r>
            <a:r>
              <a:rPr lang="en-US" altLang="zh-CN" sz="2400" b="1" i="1" dirty="0">
                <a:solidFill>
                  <a:schemeClr val="bg1"/>
                </a:solidFill>
                <a:latin typeface="Times New Roman" panose="02020603050405020304" pitchFamily="18" charset="0"/>
              </a:rPr>
              <a:t>coupling coefficient</a:t>
            </a: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36867" name="Text Box 3"/>
          <p:cNvSpPr txBox="1"/>
          <p:nvPr/>
        </p:nvSpPr>
        <p:spPr>
          <a:xfrm>
            <a:off x="684213" y="981075"/>
            <a:ext cx="4103687" cy="8842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rgbClr val="FFFF00"/>
                </a:solidFill>
                <a:latin typeface="楷体_GB2312" pitchFamily="49" charset="-122"/>
                <a:ea typeface="楷体_GB2312" pitchFamily="49" charset="-122"/>
              </a:rPr>
              <a:t>   </a:t>
            </a:r>
            <a:r>
              <a:rPr lang="zh-CN" altLang="en-US" sz="2400" b="1" dirty="0">
                <a:solidFill>
                  <a:srgbClr val="FFFF00"/>
                </a:solidFill>
                <a:latin typeface="楷体_GB2312" pitchFamily="49" charset="-122"/>
                <a:ea typeface="楷体_GB2312" pitchFamily="49" charset="-122"/>
              </a:rPr>
              <a:t>用耦合系数</a:t>
            </a:r>
            <a:r>
              <a:rPr lang="en-US" altLang="zh-CN" sz="2800" b="1" i="1" dirty="0">
                <a:solidFill>
                  <a:srgbClr val="FFFF00"/>
                </a:solidFill>
                <a:latin typeface="Times New Roman" panose="02020603050405020304" pitchFamily="18" charset="0"/>
                <a:ea typeface="楷体_GB2312" pitchFamily="49" charset="-122"/>
              </a:rPr>
              <a:t>k</a:t>
            </a:r>
            <a:r>
              <a:rPr lang="en-US" altLang="zh-CN" sz="2400" b="1" i="1" dirty="0">
                <a:solidFill>
                  <a:srgbClr val="FFFF00"/>
                </a:solidFill>
                <a:latin typeface="Times New Roman" panose="02020603050405020304" pitchFamily="18" charset="0"/>
                <a:ea typeface="楷体_GB2312" pitchFamily="49" charset="-122"/>
              </a:rPr>
              <a:t> </a:t>
            </a:r>
            <a:r>
              <a:rPr lang="zh-CN" altLang="en-US" sz="2400" b="1" dirty="0">
                <a:solidFill>
                  <a:srgbClr val="FFFF00"/>
                </a:solidFill>
                <a:latin typeface="楷体_GB2312" pitchFamily="49" charset="-122"/>
                <a:ea typeface="楷体_GB2312" pitchFamily="49" charset="-122"/>
              </a:rPr>
              <a:t>表示两个线圈磁耦合的紧密程度。</a:t>
            </a:r>
            <a:endParaRPr lang="zh-CN" altLang="en-US" sz="2400" b="1" dirty="0">
              <a:solidFill>
                <a:srgbClr val="FFFF00"/>
              </a:solidFill>
              <a:latin typeface="楷体_GB2312" pitchFamily="49" charset="-122"/>
              <a:ea typeface="楷体_GB2312" pitchFamily="49" charset="-122"/>
            </a:endParaRPr>
          </a:p>
        </p:txBody>
      </p:sp>
      <p:graphicFrame>
        <p:nvGraphicFramePr>
          <p:cNvPr id="36869" name="Object 5"/>
          <p:cNvGraphicFramePr>
            <a:graphicFrameLocks noChangeAspect="1"/>
          </p:cNvGraphicFramePr>
          <p:nvPr/>
        </p:nvGraphicFramePr>
        <p:xfrm>
          <a:off x="5364163" y="908050"/>
          <a:ext cx="3132137" cy="1447800"/>
        </p:xfrm>
        <a:graphic>
          <a:graphicData uri="http://schemas.openxmlformats.org/presentationml/2006/ole">
            <mc:AlternateContent xmlns:mc="http://schemas.openxmlformats.org/markup-compatibility/2006">
              <mc:Choice xmlns:v="urn:schemas-microsoft-com:vml" Requires="v">
                <p:oleObj spid="_x0000_s3078" name="" r:id="rId1" imgW="952500" imgH="457200" progId="Equation.3">
                  <p:embed/>
                </p:oleObj>
              </mc:Choice>
              <mc:Fallback>
                <p:oleObj name="" r:id="rId1" imgW="952500" imgH="457200" progId="Equation.3">
                  <p:embed/>
                  <p:pic>
                    <p:nvPicPr>
                      <p:cNvPr id="0" name="图片 3077"/>
                      <p:cNvPicPr/>
                      <p:nvPr/>
                    </p:nvPicPr>
                    <p:blipFill>
                      <a:blip r:embed="rId2"/>
                      <a:stretch>
                        <a:fillRect/>
                      </a:stretch>
                    </p:blipFill>
                    <p:spPr>
                      <a:xfrm>
                        <a:off x="5364163" y="908050"/>
                        <a:ext cx="3132137" cy="1447800"/>
                      </a:xfrm>
                      <a:prstGeom prst="rect">
                        <a:avLst/>
                      </a:prstGeom>
                      <a:gradFill rotWithShape="1">
                        <a:gsLst>
                          <a:gs pos="0">
                            <a:schemeClr val="accent1"/>
                          </a:gs>
                          <a:gs pos="100000">
                            <a:schemeClr val="bg1"/>
                          </a:gs>
                        </a:gsLst>
                        <a:lin ang="5400000" scaled="1"/>
                        <a:tileRect/>
                      </a:gradFill>
                      <a:ln w="38100">
                        <a:noFill/>
                        <a:miter/>
                      </a:ln>
                    </p:spPr>
                  </p:pic>
                </p:oleObj>
              </mc:Fallback>
            </mc:AlternateContent>
          </a:graphicData>
        </a:graphic>
      </p:graphicFrame>
      <p:sp>
        <p:nvSpPr>
          <p:cNvPr id="36868" name="Text Box 4"/>
          <p:cNvSpPr txBox="1"/>
          <p:nvPr/>
        </p:nvSpPr>
        <p:spPr>
          <a:xfrm>
            <a:off x="539750" y="2420938"/>
            <a:ext cx="56896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FFFF00"/>
                </a:solidFill>
                <a:latin typeface="Times New Roman" panose="02020603050405020304" pitchFamily="18" charset="0"/>
                <a:ea typeface="仿宋_GB2312" pitchFamily="49" charset="-122"/>
              </a:rPr>
              <a:t>当</a:t>
            </a:r>
            <a:r>
              <a:rPr lang="zh-CN" altLang="en-US" sz="2400" b="1" dirty="0">
                <a:solidFill>
                  <a:srgbClr val="FFFF00"/>
                </a:solidFill>
                <a:latin typeface="Times New Roman" panose="02020603050405020304" pitchFamily="18" charset="0"/>
              </a:rPr>
              <a:t> </a:t>
            </a:r>
            <a:r>
              <a:rPr lang="en-US" altLang="zh-CN" sz="2800" b="1" i="1" dirty="0">
                <a:solidFill>
                  <a:schemeClr val="bg1"/>
                </a:solidFill>
                <a:latin typeface="Times New Roman" panose="02020603050405020304" pitchFamily="18" charset="0"/>
              </a:rPr>
              <a:t>k</a:t>
            </a:r>
            <a:r>
              <a:rPr lang="en-US" altLang="zh-CN" sz="2800" b="1" dirty="0">
                <a:solidFill>
                  <a:schemeClr val="bg1"/>
                </a:solidFill>
                <a:latin typeface="Times New Roman" panose="02020603050405020304" pitchFamily="18" charset="0"/>
              </a:rPr>
              <a:t>=1 </a:t>
            </a:r>
            <a:r>
              <a:rPr lang="zh-CN" altLang="en-US" sz="2400" b="1" dirty="0">
                <a:solidFill>
                  <a:srgbClr val="FFFF00"/>
                </a:solidFill>
                <a:latin typeface="Times New Roman" panose="02020603050405020304" pitchFamily="18" charset="0"/>
                <a:ea typeface="仿宋_GB2312" pitchFamily="49" charset="-122"/>
              </a:rPr>
              <a:t>称全耦合</a:t>
            </a:r>
            <a:r>
              <a:rPr lang="en-US" altLang="zh-CN" sz="2400" b="1" dirty="0">
                <a:solidFill>
                  <a:srgbClr val="FFFF00"/>
                </a:solidFill>
                <a:latin typeface="Times New Roman" panose="02020603050405020304" pitchFamily="18" charset="0"/>
              </a:rPr>
              <a:t>:  </a:t>
            </a:r>
            <a:r>
              <a:rPr lang="zh-CN" altLang="en-US" sz="2400" b="1" dirty="0">
                <a:solidFill>
                  <a:srgbClr val="FFFF00"/>
                </a:solidFill>
                <a:latin typeface="Times New Roman" panose="02020603050405020304" pitchFamily="18" charset="0"/>
                <a:ea typeface="仿宋_GB2312" pitchFamily="49" charset="-122"/>
              </a:rPr>
              <a:t>漏磁 </a:t>
            </a:r>
            <a:r>
              <a:rPr lang="en-US" altLang="zh-CN" sz="2800" b="1" i="1" dirty="0">
                <a:solidFill>
                  <a:schemeClr val="bg1"/>
                </a:solidFill>
                <a:latin typeface="Symbol" panose="05050102010706020507" pitchFamily="18" charset="2"/>
              </a:rPr>
              <a:t>F </a:t>
            </a:r>
            <a:r>
              <a:rPr lang="en-US" altLang="zh-CN" sz="2800" b="1" baseline="-25000" dirty="0">
                <a:solidFill>
                  <a:schemeClr val="bg1"/>
                </a:solidFill>
                <a:latin typeface="Times New Roman" panose="02020603050405020304" pitchFamily="18" charset="0"/>
              </a:rPr>
              <a:t>s1</a:t>
            </a:r>
            <a:r>
              <a:rPr lang="en-US" altLang="zh-CN" sz="2800" b="1" dirty="0">
                <a:solidFill>
                  <a:schemeClr val="bg1"/>
                </a:solidFill>
                <a:latin typeface="Times New Roman" panose="02020603050405020304" pitchFamily="18" charset="0"/>
              </a:rPr>
              <a:t> =</a:t>
            </a:r>
            <a:r>
              <a:rPr lang="en-US" altLang="zh-CN" sz="2800" b="1" i="1" dirty="0">
                <a:solidFill>
                  <a:schemeClr val="bg1"/>
                </a:solidFill>
                <a:latin typeface="Symbol" panose="05050102010706020507" pitchFamily="18" charset="2"/>
              </a:rPr>
              <a:t>F</a:t>
            </a:r>
            <a:r>
              <a:rPr lang="en-US" altLang="zh-CN" sz="2800" b="1" baseline="-25000" dirty="0">
                <a:solidFill>
                  <a:schemeClr val="bg1"/>
                </a:solidFill>
                <a:latin typeface="Times New Roman" panose="02020603050405020304" pitchFamily="18" charset="0"/>
              </a:rPr>
              <a:t>s2</a:t>
            </a:r>
            <a:r>
              <a:rPr lang="en-US" altLang="zh-CN" sz="2800" b="1" dirty="0">
                <a:solidFill>
                  <a:schemeClr val="bg1"/>
                </a:solidFill>
                <a:latin typeface="Times New Roman" panose="02020603050405020304" pitchFamily="18" charset="0"/>
              </a:rPr>
              <a:t>=0</a:t>
            </a:r>
            <a:endParaRPr lang="en-US" altLang="zh-CN" sz="2800" b="1" baseline="-25000" dirty="0">
              <a:solidFill>
                <a:schemeClr val="bg1"/>
              </a:solidFill>
              <a:latin typeface="Times New Roman" panose="02020603050405020304" pitchFamily="18" charset="0"/>
            </a:endParaRPr>
          </a:p>
        </p:txBody>
      </p:sp>
      <p:sp>
        <p:nvSpPr>
          <p:cNvPr id="36870" name="Rectangle 6"/>
          <p:cNvSpPr/>
          <p:nvPr/>
        </p:nvSpPr>
        <p:spPr>
          <a:xfrm>
            <a:off x="2627313" y="2997200"/>
            <a:ext cx="3478212"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zh-CN" sz="2400" b="1" dirty="0">
                <a:solidFill>
                  <a:srgbClr val="FFFF00"/>
                </a:solidFill>
                <a:latin typeface="Times New Roman" panose="02020603050405020304" pitchFamily="18" charset="0"/>
              </a:rPr>
              <a:t>即 </a:t>
            </a:r>
            <a:r>
              <a:rPr lang="en-US" altLang="zh-CN" sz="2800" b="1" i="1" dirty="0">
                <a:solidFill>
                  <a:schemeClr val="bg1"/>
                </a:solidFill>
                <a:latin typeface="Symbol" panose="05050102010706020507" pitchFamily="18" charset="2"/>
              </a:rPr>
              <a:t>F</a:t>
            </a:r>
            <a:r>
              <a:rPr lang="en-US" altLang="zh-CN" sz="2800" b="1" baseline="-25000" dirty="0">
                <a:solidFill>
                  <a:schemeClr val="bg1"/>
                </a:solidFill>
                <a:latin typeface="Times New Roman" panose="02020603050405020304" pitchFamily="18" charset="0"/>
              </a:rPr>
              <a:t>11</a:t>
            </a:r>
            <a:r>
              <a:rPr lang="en-US" altLang="zh-CN" sz="2800" b="1" dirty="0">
                <a:solidFill>
                  <a:schemeClr val="bg1"/>
                </a:solidFill>
                <a:latin typeface="Times New Roman" panose="02020603050405020304" pitchFamily="18" charset="0"/>
              </a:rPr>
              <a:t>= </a:t>
            </a:r>
            <a:r>
              <a:rPr lang="en-US" altLang="zh-CN" sz="2800" b="1" i="1" dirty="0">
                <a:solidFill>
                  <a:schemeClr val="bg1"/>
                </a:solidFill>
                <a:latin typeface="Symbol" panose="05050102010706020507" pitchFamily="18" charset="2"/>
              </a:rPr>
              <a:t>F</a:t>
            </a:r>
            <a:r>
              <a:rPr lang="en-US" altLang="zh-CN" sz="2800" b="1" baseline="-25000" dirty="0">
                <a:solidFill>
                  <a:schemeClr val="bg1"/>
                </a:solidFill>
                <a:latin typeface="Times New Roman" panose="02020603050405020304" pitchFamily="18" charset="0"/>
              </a:rPr>
              <a:t>21 </a:t>
            </a:r>
            <a:r>
              <a:rPr lang="zh-CN" altLang="en-US" sz="2800" b="1" baseline="-25000" dirty="0">
                <a:solidFill>
                  <a:schemeClr val="bg1"/>
                </a:solidFill>
                <a:latin typeface="Times New Roman" panose="02020603050405020304" pitchFamily="18" charset="0"/>
              </a:rPr>
              <a:t>，</a:t>
            </a:r>
            <a:r>
              <a:rPr lang="en-US" altLang="zh-CN" sz="2800" b="1" i="1" dirty="0">
                <a:solidFill>
                  <a:schemeClr val="bg1"/>
                </a:solidFill>
                <a:latin typeface="Symbol" panose="05050102010706020507" pitchFamily="18" charset="2"/>
              </a:rPr>
              <a:t>F</a:t>
            </a:r>
            <a:r>
              <a:rPr lang="en-US" altLang="zh-CN" sz="2800" b="1" baseline="-25000" dirty="0">
                <a:solidFill>
                  <a:schemeClr val="bg1"/>
                </a:solidFill>
                <a:latin typeface="Times New Roman" panose="02020603050405020304" pitchFamily="18" charset="0"/>
              </a:rPr>
              <a:t>22 </a:t>
            </a:r>
            <a:r>
              <a:rPr lang="en-US" altLang="zh-CN" sz="2800" b="1" dirty="0">
                <a:solidFill>
                  <a:schemeClr val="bg1"/>
                </a:solidFill>
                <a:latin typeface="Times New Roman" panose="02020603050405020304" pitchFamily="18" charset="0"/>
              </a:rPr>
              <a:t>=</a:t>
            </a:r>
            <a:r>
              <a:rPr lang="en-US" altLang="zh-CN" sz="2800" b="1" i="1" dirty="0">
                <a:solidFill>
                  <a:schemeClr val="bg1"/>
                </a:solidFill>
                <a:latin typeface="Symbol" panose="05050102010706020507" pitchFamily="18" charset="2"/>
              </a:rPr>
              <a:t>F</a:t>
            </a:r>
            <a:r>
              <a:rPr lang="en-US" altLang="zh-CN" sz="2800" b="1" baseline="-25000" dirty="0">
                <a:solidFill>
                  <a:schemeClr val="bg1"/>
                </a:solidFill>
                <a:latin typeface="Times New Roman" panose="02020603050405020304" pitchFamily="18" charset="0"/>
              </a:rPr>
              <a:t>12</a:t>
            </a:r>
            <a:endParaRPr lang="en-US" altLang="zh-CN" sz="2800" b="1" baseline="-25000" dirty="0">
              <a:solidFill>
                <a:schemeClr val="bg1"/>
              </a:solidFill>
              <a:latin typeface="Times New Roman" panose="02020603050405020304" pitchFamily="18" charset="0"/>
            </a:endParaRPr>
          </a:p>
        </p:txBody>
      </p:sp>
      <p:graphicFrame>
        <p:nvGraphicFramePr>
          <p:cNvPr id="36871" name="Object 7"/>
          <p:cNvGraphicFramePr>
            <a:graphicFrameLocks noChangeAspect="1"/>
          </p:cNvGraphicFramePr>
          <p:nvPr/>
        </p:nvGraphicFramePr>
        <p:xfrm>
          <a:off x="1187450" y="4005263"/>
          <a:ext cx="7345363" cy="1174750"/>
        </p:xfrm>
        <a:graphic>
          <a:graphicData uri="http://schemas.openxmlformats.org/presentationml/2006/ole">
            <mc:AlternateContent xmlns:mc="http://schemas.openxmlformats.org/markup-compatibility/2006">
              <mc:Choice xmlns:v="urn:schemas-microsoft-com:vml" Requires="v">
                <p:oleObj spid="_x0000_s3081" name="" r:id="rId3" imgW="3297555" imgH="515620" progId="Equation.3">
                  <p:embed/>
                </p:oleObj>
              </mc:Choice>
              <mc:Fallback>
                <p:oleObj name="" r:id="rId3" imgW="3297555" imgH="515620" progId="Equation.3">
                  <p:embed/>
                  <p:pic>
                    <p:nvPicPr>
                      <p:cNvPr id="0" name="图片 3080"/>
                      <p:cNvPicPr/>
                      <p:nvPr/>
                    </p:nvPicPr>
                    <p:blipFill>
                      <a:blip r:embed="rId4">
                        <a:clrChange>
                          <a:clrFrom>
                            <a:srgbClr val="000000"/>
                          </a:clrFrom>
                          <a:clrTo>
                            <a:srgbClr val="FFFFFF"/>
                          </a:clrTo>
                        </a:clrChange>
                      </a:blip>
                      <a:stretch>
                        <a:fillRect/>
                      </a:stretch>
                    </p:blipFill>
                    <p:spPr>
                      <a:xfrm>
                        <a:off x="1187450" y="4005263"/>
                        <a:ext cx="7345363" cy="1174750"/>
                      </a:xfrm>
                      <a:prstGeom prst="rect">
                        <a:avLst/>
                      </a:prstGeom>
                      <a:noFill/>
                      <a:ln w="38100">
                        <a:noFill/>
                        <a:miter/>
                      </a:ln>
                    </p:spPr>
                  </p:pic>
                </p:oleObj>
              </mc:Fallback>
            </mc:AlternateContent>
          </a:graphicData>
        </a:graphic>
      </p:graphicFrame>
      <p:sp>
        <p:nvSpPr>
          <p:cNvPr id="36876" name="Text Box 12"/>
          <p:cNvSpPr txBox="1"/>
          <p:nvPr/>
        </p:nvSpPr>
        <p:spPr>
          <a:xfrm>
            <a:off x="611188" y="3500438"/>
            <a:ext cx="15843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ea typeface="仿宋_GB2312" pitchFamily="49" charset="-122"/>
              </a:rPr>
              <a:t>一般有：</a:t>
            </a:r>
            <a:endParaRPr lang="zh-CN" altLang="en-US" sz="2400" b="1" dirty="0">
              <a:solidFill>
                <a:srgbClr val="FFFF00"/>
              </a:solidFill>
              <a:ea typeface="仿宋_GB2312" pitchFamily="49" charset="-122"/>
            </a:endParaRPr>
          </a:p>
        </p:txBody>
      </p:sp>
      <p:sp>
        <p:nvSpPr>
          <p:cNvPr id="36877" name="Text Box 13"/>
          <p:cNvSpPr txBox="1"/>
          <p:nvPr/>
        </p:nvSpPr>
        <p:spPr>
          <a:xfrm>
            <a:off x="539750" y="5589588"/>
            <a:ext cx="8066088" cy="457200"/>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latin typeface="Times New Roman" panose="02020603050405020304" pitchFamily="18" charset="0"/>
                <a:ea typeface="仿宋_GB2312" pitchFamily="49" charset="-122"/>
              </a:rPr>
              <a:t>耦合系数</a:t>
            </a:r>
            <a:r>
              <a:rPr lang="en-US" altLang="zh-CN" sz="2400" b="1" dirty="0">
                <a:solidFill>
                  <a:srgbClr val="FFFF00"/>
                </a:solidFill>
                <a:latin typeface="Times New Roman" panose="02020603050405020304" pitchFamily="18" charset="0"/>
                <a:ea typeface="仿宋_GB2312" pitchFamily="49" charset="-122"/>
              </a:rPr>
              <a:t>k</a:t>
            </a:r>
            <a:r>
              <a:rPr lang="zh-CN" altLang="en-US" sz="2400" b="1" dirty="0">
                <a:solidFill>
                  <a:srgbClr val="FFFF00"/>
                </a:solidFill>
                <a:latin typeface="仿宋_GB2312" pitchFamily="49" charset="-122"/>
                <a:ea typeface="仿宋_GB2312" pitchFamily="49" charset="-122"/>
              </a:rPr>
              <a:t>与线圈的结构、相互几何位置、空间磁介质有关</a:t>
            </a:r>
            <a:endParaRPr lang="zh-CN" altLang="en-US" sz="2400" b="1" baseline="-25000" dirty="0">
              <a:solidFill>
                <a:srgbClr val="FFFF00"/>
              </a:solidFill>
              <a:latin typeface="Times New Roman" panose="02020603050405020304" pitchFamily="18" charset="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 calcmode="lin" valueType="num">
                                      <p:cBhvr additive="base">
                                        <p:cTn id="7" dur="500" fill="hold"/>
                                        <p:tgtEl>
                                          <p:spTgt spid="36866"/>
                                        </p:tgtEl>
                                        <p:attrNameLst>
                                          <p:attrName>ppt_x</p:attrName>
                                        </p:attrNameLst>
                                      </p:cBhvr>
                                      <p:tavLst>
                                        <p:tav tm="0">
                                          <p:val>
                                            <p:strVal val="0-#ppt_w/2"/>
                                          </p:val>
                                        </p:tav>
                                        <p:tav tm="100000">
                                          <p:val>
                                            <p:strVal val="#ppt_x"/>
                                          </p:val>
                                        </p:tav>
                                      </p:tavLst>
                                    </p:anim>
                                    <p:anim calcmode="lin" valueType="num">
                                      <p:cBhvr additive="base">
                                        <p:cTn id="8" dur="500" fill="hold"/>
                                        <p:tgtEl>
                                          <p:spTgt spid="368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6867"/>
                                        </p:tgtEl>
                                        <p:attrNameLst>
                                          <p:attrName>style.visibility</p:attrName>
                                        </p:attrNameLst>
                                      </p:cBhvr>
                                      <p:to>
                                        <p:strVal val="visible"/>
                                      </p:to>
                                    </p:set>
                                    <p:animEffect transition="in" filter="slide(fromBottom)">
                                      <p:cBhvr>
                                        <p:cTn id="13" dur="2000"/>
                                        <p:tgtEl>
                                          <p:spTgt spid="36867"/>
                                        </p:tgtEl>
                                      </p:cBhvr>
                                    </p:animEffect>
                                  </p:childTnLst>
                                </p:cTn>
                              </p:par>
                            </p:childTnLst>
                          </p:cTn>
                        </p:par>
                        <p:par>
                          <p:cTn id="14" fill="hold">
                            <p:stCondLst>
                              <p:cond delay="2000"/>
                            </p:stCondLst>
                            <p:childTnLst>
                              <p:par>
                                <p:cTn id="15" presetID="18" presetClass="entr" presetSubtype="6" fill="hold" nodeType="afterEffect">
                                  <p:stCondLst>
                                    <p:cond delay="0"/>
                                  </p:stCondLst>
                                  <p:childTnLst>
                                    <p:set>
                                      <p:cBhvr>
                                        <p:cTn id="16" dur="1" fill="hold">
                                          <p:stCondLst>
                                            <p:cond delay="0"/>
                                          </p:stCondLst>
                                        </p:cTn>
                                        <p:tgtEl>
                                          <p:spTgt spid="36869"/>
                                        </p:tgtEl>
                                        <p:attrNameLst>
                                          <p:attrName>style.visibility</p:attrName>
                                        </p:attrNameLst>
                                      </p:cBhvr>
                                      <p:to>
                                        <p:strVal val="visible"/>
                                      </p:to>
                                    </p:set>
                                    <p:animEffect transition="in" filter="strips(downRight)">
                                      <p:cBhvr>
                                        <p:cTn id="17" dur="2000"/>
                                        <p:tgtEl>
                                          <p:spTgt spid="368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68"/>
                                        </p:tgtEl>
                                        <p:attrNameLst>
                                          <p:attrName>style.visibility</p:attrName>
                                        </p:attrNameLst>
                                      </p:cBhvr>
                                      <p:to>
                                        <p:strVal val="visible"/>
                                      </p:to>
                                    </p:set>
                                    <p:animEffect transition="in" filter="wipe(left)">
                                      <p:cBhvr>
                                        <p:cTn id="22" dur="2000"/>
                                        <p:tgtEl>
                                          <p:spTgt spid="36868"/>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36870"/>
                                        </p:tgtEl>
                                        <p:attrNameLst>
                                          <p:attrName>style.visibility</p:attrName>
                                        </p:attrNameLst>
                                      </p:cBhvr>
                                      <p:to>
                                        <p:strVal val="visible"/>
                                      </p:to>
                                    </p:set>
                                    <p:animEffect transition="in" filter="wipe(left)">
                                      <p:cBhvr>
                                        <p:cTn id="26" dur="2000"/>
                                        <p:tgtEl>
                                          <p:spTgt spid="3687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36876"/>
                                        </p:tgtEl>
                                        <p:attrNameLst>
                                          <p:attrName>style.visibility</p:attrName>
                                        </p:attrNameLst>
                                      </p:cBhvr>
                                      <p:to>
                                        <p:strVal val="visible"/>
                                      </p:to>
                                    </p:set>
                                    <p:animEffect transition="in" filter="slide(fromLeft)">
                                      <p:cBhvr>
                                        <p:cTn id="31" dur="500"/>
                                        <p:tgtEl>
                                          <p:spTgt spid="36876"/>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36871"/>
                                        </p:tgtEl>
                                        <p:attrNameLst>
                                          <p:attrName>style.visibility</p:attrName>
                                        </p:attrNameLst>
                                      </p:cBhvr>
                                      <p:to>
                                        <p:strVal val="visible"/>
                                      </p:to>
                                    </p:set>
                                    <p:animEffect transition="in" filter="wipe(left)">
                                      <p:cBhvr>
                                        <p:cTn id="35" dur="2000"/>
                                        <p:tgtEl>
                                          <p:spTgt spid="3687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6877"/>
                                        </p:tgtEl>
                                        <p:attrNameLst>
                                          <p:attrName>style.visibility</p:attrName>
                                        </p:attrNameLst>
                                      </p:cBhvr>
                                      <p:to>
                                        <p:strVal val="visible"/>
                                      </p:to>
                                    </p:set>
                                    <p:animEffect transition="in" filter="wipe(left)">
                                      <p:cBhvr>
                                        <p:cTn id="40" dur="2000"/>
                                        <p:tgtEl>
                                          <p:spTgt spid="36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nimBg="1"/>
      <p:bldP spid="36867" grpId="0"/>
      <p:bldP spid="36868" grpId="0"/>
      <p:bldP spid="36870" grpId="0"/>
      <p:bldP spid="36876" grpId="0"/>
      <p:bldP spid="3687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ext Box 2"/>
          <p:cNvSpPr txBox="1"/>
          <p:nvPr/>
        </p:nvSpPr>
        <p:spPr>
          <a:xfrm>
            <a:off x="1763713" y="333375"/>
            <a:ext cx="3671887" cy="579438"/>
          </a:xfrm>
          <a:prstGeom prst="rect">
            <a:avLst/>
          </a:prstGeom>
          <a:noFill/>
          <a:ln w="9525">
            <a:noFill/>
          </a:ln>
          <a:effectLst>
            <a:prstShdw prst="shdw17" dist="17961" dir="2699999">
              <a:srgbClr val="995C00"/>
            </a:prstShdw>
          </a:effectLst>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b="1" dirty="0">
                <a:solidFill>
                  <a:schemeClr val="bg1"/>
                </a:solidFill>
                <a:latin typeface="楷体_GB2312" pitchFamily="49" charset="-122"/>
                <a:ea typeface="楷体_GB2312" pitchFamily="49" charset="-122"/>
              </a:rPr>
              <a:t>10.3  </a:t>
            </a:r>
            <a:r>
              <a:rPr lang="zh-CN" altLang="en-US" b="1" dirty="0">
                <a:solidFill>
                  <a:schemeClr val="bg1"/>
                </a:solidFill>
                <a:latin typeface="楷体_GB2312" pitchFamily="49" charset="-122"/>
                <a:ea typeface="楷体_GB2312" pitchFamily="49" charset="-122"/>
              </a:rPr>
              <a:t>变压器原理</a:t>
            </a:r>
            <a:endParaRPr lang="zh-CN" altLang="en-US" b="1" dirty="0">
              <a:solidFill>
                <a:schemeClr val="bg1"/>
              </a:solidFill>
              <a:latin typeface="楷体_GB2312" pitchFamily="49" charset="-122"/>
              <a:ea typeface="楷体_GB2312" pitchFamily="49" charset="-122"/>
            </a:endParaRPr>
          </a:p>
        </p:txBody>
      </p:sp>
      <p:grpSp>
        <p:nvGrpSpPr>
          <p:cNvPr id="12291" name="Group 3"/>
          <p:cNvGrpSpPr/>
          <p:nvPr/>
        </p:nvGrpSpPr>
        <p:grpSpPr>
          <a:xfrm>
            <a:off x="1476375" y="3284538"/>
            <a:ext cx="6192838" cy="2447925"/>
            <a:chOff x="852" y="895"/>
            <a:chExt cx="3300" cy="1162"/>
          </a:xfrm>
        </p:grpSpPr>
        <p:sp>
          <p:nvSpPr>
            <p:cNvPr id="45064" name="Line 4"/>
            <p:cNvSpPr/>
            <p:nvPr/>
          </p:nvSpPr>
          <p:spPr>
            <a:xfrm flipH="1">
              <a:off x="2098" y="1780"/>
              <a:ext cx="2" cy="277"/>
            </a:xfrm>
            <a:prstGeom prst="line">
              <a:avLst/>
            </a:prstGeom>
            <a:ln w="38100" cap="flat" cmpd="sng">
              <a:solidFill>
                <a:srgbClr val="FFCC00"/>
              </a:solidFill>
              <a:prstDash val="solid"/>
              <a:headEnd type="none" w="med" len="med"/>
              <a:tailEnd type="none" w="med" len="med"/>
            </a:ln>
          </p:spPr>
        </p:sp>
        <p:sp>
          <p:nvSpPr>
            <p:cNvPr id="45065" name="Line 5"/>
            <p:cNvSpPr/>
            <p:nvPr/>
          </p:nvSpPr>
          <p:spPr>
            <a:xfrm>
              <a:off x="2095" y="1270"/>
              <a:ext cx="0" cy="243"/>
            </a:xfrm>
            <a:prstGeom prst="line">
              <a:avLst/>
            </a:prstGeom>
            <a:ln w="38100" cap="flat" cmpd="sng">
              <a:solidFill>
                <a:srgbClr val="FFCC00"/>
              </a:solidFill>
              <a:prstDash val="solid"/>
              <a:headEnd type="none" w="med" len="med"/>
              <a:tailEnd type="none" w="med" len="med"/>
            </a:ln>
          </p:spPr>
        </p:sp>
        <p:sp>
          <p:nvSpPr>
            <p:cNvPr id="45066" name="Line 6"/>
            <p:cNvSpPr/>
            <p:nvPr/>
          </p:nvSpPr>
          <p:spPr>
            <a:xfrm flipH="1">
              <a:off x="2438" y="1806"/>
              <a:ext cx="0" cy="245"/>
            </a:xfrm>
            <a:prstGeom prst="line">
              <a:avLst/>
            </a:prstGeom>
            <a:ln w="38100" cap="flat" cmpd="sng">
              <a:solidFill>
                <a:srgbClr val="FFCC00"/>
              </a:solidFill>
              <a:prstDash val="solid"/>
              <a:headEnd type="none" w="med" len="med"/>
              <a:tailEnd type="none" w="med" len="med"/>
            </a:ln>
          </p:spPr>
        </p:sp>
        <p:sp>
          <p:nvSpPr>
            <p:cNvPr id="45067" name="Line 7"/>
            <p:cNvSpPr/>
            <p:nvPr/>
          </p:nvSpPr>
          <p:spPr>
            <a:xfrm>
              <a:off x="2439" y="1283"/>
              <a:ext cx="0" cy="225"/>
            </a:xfrm>
            <a:prstGeom prst="line">
              <a:avLst/>
            </a:prstGeom>
            <a:ln w="38100" cap="flat" cmpd="sng">
              <a:solidFill>
                <a:srgbClr val="FFCC00"/>
              </a:solidFill>
              <a:prstDash val="solid"/>
              <a:headEnd type="none" w="med" len="med"/>
              <a:tailEnd type="none" w="med" len="med"/>
            </a:ln>
          </p:spPr>
        </p:sp>
        <p:sp>
          <p:nvSpPr>
            <p:cNvPr id="45068" name="Line 8"/>
            <p:cNvSpPr/>
            <p:nvPr/>
          </p:nvSpPr>
          <p:spPr>
            <a:xfrm flipV="1">
              <a:off x="1795" y="1273"/>
              <a:ext cx="303" cy="4"/>
            </a:xfrm>
            <a:prstGeom prst="line">
              <a:avLst/>
            </a:prstGeom>
            <a:ln w="38100" cap="flat" cmpd="sng">
              <a:solidFill>
                <a:srgbClr val="FFCC00"/>
              </a:solidFill>
              <a:prstDash val="solid"/>
              <a:headEnd type="none" w="med" len="med"/>
              <a:tailEnd type="none" w="med" len="med"/>
            </a:ln>
          </p:spPr>
        </p:sp>
        <p:sp>
          <p:nvSpPr>
            <p:cNvPr id="45069" name="Line 9"/>
            <p:cNvSpPr/>
            <p:nvPr/>
          </p:nvSpPr>
          <p:spPr>
            <a:xfrm flipV="1">
              <a:off x="2439" y="2051"/>
              <a:ext cx="875" cy="0"/>
            </a:xfrm>
            <a:prstGeom prst="line">
              <a:avLst/>
            </a:prstGeom>
            <a:ln w="38100" cap="flat" cmpd="sng">
              <a:solidFill>
                <a:srgbClr val="FFCC00"/>
              </a:solidFill>
              <a:prstDash val="solid"/>
              <a:headEnd type="none" w="med" len="med"/>
              <a:tailEnd type="none" w="med" len="med"/>
            </a:ln>
          </p:spPr>
        </p:sp>
        <p:sp>
          <p:nvSpPr>
            <p:cNvPr id="45070" name="Line 10"/>
            <p:cNvSpPr/>
            <p:nvPr/>
          </p:nvSpPr>
          <p:spPr>
            <a:xfrm>
              <a:off x="3415" y="1292"/>
              <a:ext cx="0" cy="246"/>
            </a:xfrm>
            <a:prstGeom prst="line">
              <a:avLst/>
            </a:prstGeom>
            <a:ln w="38100" cap="flat" cmpd="sng">
              <a:solidFill>
                <a:srgbClr val="00FFFF"/>
              </a:solidFill>
              <a:prstDash val="solid"/>
              <a:headEnd type="none" w="med" len="med"/>
              <a:tailEnd type="triangle" w="med" len="med"/>
            </a:ln>
          </p:spPr>
        </p:sp>
        <p:sp>
          <p:nvSpPr>
            <p:cNvPr id="45071" name="Text Box 11"/>
            <p:cNvSpPr txBox="1"/>
            <p:nvPr/>
          </p:nvSpPr>
          <p:spPr>
            <a:xfrm>
              <a:off x="2063" y="1269"/>
              <a:ext cx="159" cy="174"/>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a:t>
              </a:r>
              <a:endParaRPr lang="en-US" altLang="zh-CN" sz="1800" b="1" dirty="0">
                <a:solidFill>
                  <a:schemeClr val="bg1"/>
                </a:solidFill>
                <a:latin typeface="Times New Roman" panose="02020603050405020304" pitchFamily="18" charset="0"/>
              </a:endParaRPr>
            </a:p>
          </p:txBody>
        </p:sp>
        <p:sp>
          <p:nvSpPr>
            <p:cNvPr id="45072" name="Text Box 12"/>
            <p:cNvSpPr txBox="1"/>
            <p:nvPr/>
          </p:nvSpPr>
          <p:spPr>
            <a:xfrm>
              <a:off x="2251" y="1279"/>
              <a:ext cx="181" cy="174"/>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a:t>
              </a:r>
              <a:endParaRPr lang="en-US" altLang="zh-CN" sz="1800" b="1" dirty="0">
                <a:solidFill>
                  <a:schemeClr val="bg1"/>
                </a:solidFill>
                <a:latin typeface="Times New Roman" panose="02020603050405020304" pitchFamily="18" charset="0"/>
              </a:endParaRPr>
            </a:p>
          </p:txBody>
        </p:sp>
        <p:sp>
          <p:nvSpPr>
            <p:cNvPr id="45073" name="Text Box 13"/>
            <p:cNvSpPr txBox="1"/>
            <p:nvPr/>
          </p:nvSpPr>
          <p:spPr>
            <a:xfrm>
              <a:off x="1672" y="1526"/>
              <a:ext cx="368" cy="174"/>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j</a:t>
              </a:r>
              <a:r>
                <a:rPr lang="en-US" altLang="zh-CN" sz="1800" b="1" i="1" dirty="0">
                  <a:solidFill>
                    <a:schemeClr val="bg1"/>
                  </a:solidFill>
                  <a:latin typeface="Times New Roman" panose="02020603050405020304" pitchFamily="18" charset="0"/>
                  <a:sym typeface="Symbol" panose="05050102010706020507" pitchFamily="18" charset="2"/>
                </a:rPr>
                <a:t> </a:t>
              </a:r>
              <a:r>
                <a:rPr lang="en-US" altLang="zh-CN" sz="1800" b="1" i="1" dirty="0">
                  <a:solidFill>
                    <a:schemeClr val="bg1"/>
                  </a:solidFill>
                  <a:latin typeface="Times New Roman" panose="02020603050405020304" pitchFamily="18" charset="0"/>
                </a:rPr>
                <a:t>L</a:t>
              </a:r>
              <a:r>
                <a:rPr lang="en-US" altLang="zh-CN" sz="1800" b="1" baseline="-25000" dirty="0">
                  <a:solidFill>
                    <a:schemeClr val="bg1"/>
                  </a:solidFill>
                  <a:latin typeface="Times New Roman" panose="02020603050405020304" pitchFamily="18" charset="0"/>
                </a:rPr>
                <a:t>1</a:t>
              </a:r>
              <a:endParaRPr lang="en-US" altLang="zh-CN" sz="1800" b="1" dirty="0">
                <a:solidFill>
                  <a:schemeClr val="bg1"/>
                </a:solidFill>
                <a:latin typeface="Times New Roman" panose="02020603050405020304" pitchFamily="18" charset="0"/>
              </a:endParaRPr>
            </a:p>
          </p:txBody>
        </p:sp>
        <p:sp>
          <p:nvSpPr>
            <p:cNvPr id="45074" name="Line 14"/>
            <p:cNvSpPr/>
            <p:nvPr/>
          </p:nvSpPr>
          <p:spPr>
            <a:xfrm>
              <a:off x="1268" y="1193"/>
              <a:ext cx="230" cy="0"/>
            </a:xfrm>
            <a:prstGeom prst="line">
              <a:avLst/>
            </a:prstGeom>
            <a:ln w="38100" cap="flat" cmpd="sng">
              <a:solidFill>
                <a:srgbClr val="00FFFF"/>
              </a:solidFill>
              <a:prstDash val="solid"/>
              <a:headEnd type="none" w="med" len="med"/>
              <a:tailEnd type="triangle" w="med" len="med"/>
            </a:ln>
          </p:spPr>
        </p:sp>
        <p:grpSp>
          <p:nvGrpSpPr>
            <p:cNvPr id="45075" name="Group 15"/>
            <p:cNvGrpSpPr/>
            <p:nvPr/>
          </p:nvGrpSpPr>
          <p:grpSpPr>
            <a:xfrm rot="-5400000" flipH="1">
              <a:off x="2274" y="1633"/>
              <a:ext cx="299" cy="49"/>
              <a:chOff x="1200" y="1584"/>
              <a:chExt cx="379" cy="45"/>
            </a:xfrm>
          </p:grpSpPr>
          <p:sp>
            <p:nvSpPr>
              <p:cNvPr id="45104" name="Arc 16"/>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5105" name="Arc 17"/>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5106" name="Arc 18"/>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5107" name="Arc 19"/>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45076" name="Group 20"/>
            <p:cNvGrpSpPr/>
            <p:nvPr/>
          </p:nvGrpSpPr>
          <p:grpSpPr>
            <a:xfrm rot="5400000">
              <a:off x="1975" y="1620"/>
              <a:ext cx="299" cy="48"/>
              <a:chOff x="1200" y="1584"/>
              <a:chExt cx="379" cy="45"/>
            </a:xfrm>
          </p:grpSpPr>
          <p:sp>
            <p:nvSpPr>
              <p:cNvPr id="45100" name="Arc 21"/>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5101" name="Arc 22"/>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5102" name="Arc 23"/>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5103" name="Arc 24"/>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45077" name="Arc 25"/>
            <p:cNvSpPr/>
            <p:nvPr/>
          </p:nvSpPr>
          <p:spPr>
            <a:xfrm rot="-10800000" flipV="1">
              <a:off x="2060" y="1124"/>
              <a:ext cx="166" cy="163"/>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45078" name="Arc 26"/>
            <p:cNvSpPr/>
            <p:nvPr/>
          </p:nvSpPr>
          <p:spPr>
            <a:xfrm rot="10800000" flipH="1" flipV="1">
              <a:off x="2286" y="1127"/>
              <a:ext cx="167" cy="162"/>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45079" name="Line 27"/>
            <p:cNvSpPr/>
            <p:nvPr/>
          </p:nvSpPr>
          <p:spPr>
            <a:xfrm>
              <a:off x="2438" y="1283"/>
              <a:ext cx="316" cy="6"/>
            </a:xfrm>
            <a:prstGeom prst="line">
              <a:avLst/>
            </a:prstGeom>
            <a:ln w="38100" cap="flat" cmpd="sng">
              <a:solidFill>
                <a:srgbClr val="FFCC00"/>
              </a:solidFill>
              <a:prstDash val="solid"/>
              <a:headEnd type="none" w="med" len="med"/>
              <a:tailEnd type="none" w="med" len="med"/>
            </a:ln>
          </p:spPr>
        </p:sp>
        <p:graphicFrame>
          <p:nvGraphicFramePr>
            <p:cNvPr id="45080" name="Object 28"/>
            <p:cNvGraphicFramePr>
              <a:graphicFrameLocks noChangeAspect="1"/>
            </p:cNvGraphicFramePr>
            <p:nvPr/>
          </p:nvGraphicFramePr>
          <p:xfrm>
            <a:off x="1306" y="895"/>
            <a:ext cx="192" cy="282"/>
          </p:xfrm>
          <a:graphic>
            <a:graphicData uri="http://schemas.openxmlformats.org/presentationml/2006/ole">
              <mc:AlternateContent xmlns:mc="http://schemas.openxmlformats.org/markup-compatibility/2006">
                <mc:Choice xmlns:v="urn:schemas-microsoft-com:vml" Requires="v">
                  <p:oleObj spid="_x0000_s3279" name="" r:id="rId1" imgW="165100" imgH="262890" progId="Equation.3">
                    <p:embed/>
                  </p:oleObj>
                </mc:Choice>
                <mc:Fallback>
                  <p:oleObj name="" r:id="rId1" imgW="165100" imgH="262890" progId="Equation.3">
                    <p:embed/>
                    <p:pic>
                      <p:nvPicPr>
                        <p:cNvPr id="0" name="图片 3278"/>
                        <p:cNvPicPr/>
                        <p:nvPr/>
                      </p:nvPicPr>
                      <p:blipFill>
                        <a:blip r:embed="rId2">
                          <a:clrChange>
                            <a:clrFrom>
                              <a:srgbClr val="000000"/>
                            </a:clrFrom>
                            <a:clrTo>
                              <a:srgbClr val="FFFFFF"/>
                            </a:clrTo>
                          </a:clrChange>
                        </a:blip>
                        <a:stretch>
                          <a:fillRect/>
                        </a:stretch>
                      </p:blipFill>
                      <p:spPr>
                        <a:xfrm>
                          <a:off x="1306" y="895"/>
                          <a:ext cx="192" cy="282"/>
                        </a:xfrm>
                        <a:prstGeom prst="rect">
                          <a:avLst/>
                        </a:prstGeom>
                        <a:noFill/>
                        <a:ln w="38100">
                          <a:noFill/>
                          <a:miter/>
                        </a:ln>
                      </p:spPr>
                    </p:pic>
                  </p:oleObj>
                </mc:Fallback>
              </mc:AlternateContent>
            </a:graphicData>
          </a:graphic>
        </p:graphicFrame>
        <p:graphicFrame>
          <p:nvGraphicFramePr>
            <p:cNvPr id="45081" name="Object 29"/>
            <p:cNvGraphicFramePr>
              <a:graphicFrameLocks noChangeAspect="1"/>
            </p:cNvGraphicFramePr>
            <p:nvPr/>
          </p:nvGraphicFramePr>
          <p:xfrm>
            <a:off x="3445" y="1234"/>
            <a:ext cx="209" cy="282"/>
          </p:xfrm>
          <a:graphic>
            <a:graphicData uri="http://schemas.openxmlformats.org/presentationml/2006/ole">
              <mc:AlternateContent xmlns:mc="http://schemas.openxmlformats.org/markup-compatibility/2006">
                <mc:Choice xmlns:v="urn:schemas-microsoft-com:vml" Requires="v">
                  <p:oleObj spid="_x0000_s3280" name="" r:id="rId3" imgW="175260" imgH="262890" progId="Equation.3">
                    <p:embed/>
                  </p:oleObj>
                </mc:Choice>
                <mc:Fallback>
                  <p:oleObj name="" r:id="rId3" imgW="175260" imgH="262890" progId="Equation.3">
                    <p:embed/>
                    <p:pic>
                      <p:nvPicPr>
                        <p:cNvPr id="0" name="图片 3279"/>
                        <p:cNvPicPr/>
                        <p:nvPr/>
                      </p:nvPicPr>
                      <p:blipFill>
                        <a:blip r:embed="rId4">
                          <a:clrChange>
                            <a:clrFrom>
                              <a:srgbClr val="000000"/>
                            </a:clrFrom>
                            <a:clrTo>
                              <a:srgbClr val="FFFFFF"/>
                            </a:clrTo>
                          </a:clrChange>
                        </a:blip>
                        <a:stretch>
                          <a:fillRect/>
                        </a:stretch>
                      </p:blipFill>
                      <p:spPr>
                        <a:xfrm>
                          <a:off x="3445" y="1234"/>
                          <a:ext cx="209" cy="282"/>
                        </a:xfrm>
                        <a:prstGeom prst="rect">
                          <a:avLst/>
                        </a:prstGeom>
                        <a:noFill/>
                        <a:ln w="38100">
                          <a:noFill/>
                          <a:miter/>
                        </a:ln>
                      </p:spPr>
                    </p:pic>
                  </p:oleObj>
                </mc:Fallback>
              </mc:AlternateContent>
            </a:graphicData>
          </a:graphic>
        </p:graphicFrame>
        <p:sp>
          <p:nvSpPr>
            <p:cNvPr id="45082" name="Text Box 30"/>
            <p:cNvSpPr txBox="1"/>
            <p:nvPr/>
          </p:nvSpPr>
          <p:spPr>
            <a:xfrm>
              <a:off x="2433" y="1514"/>
              <a:ext cx="472" cy="174"/>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j</a:t>
              </a:r>
              <a:r>
                <a:rPr lang="en-US" altLang="zh-CN" sz="1800" b="1" i="1" dirty="0">
                  <a:solidFill>
                    <a:schemeClr val="bg1"/>
                  </a:solidFill>
                  <a:latin typeface="Times New Roman" panose="02020603050405020304" pitchFamily="18" charset="0"/>
                  <a:sym typeface="Symbol" panose="05050102010706020507" pitchFamily="18" charset="2"/>
                </a:rPr>
                <a:t> </a:t>
              </a:r>
              <a:r>
                <a:rPr lang="en-US" altLang="zh-CN" sz="1800" b="1" i="1" dirty="0">
                  <a:solidFill>
                    <a:schemeClr val="bg1"/>
                  </a:solidFill>
                  <a:latin typeface="Times New Roman" panose="02020603050405020304" pitchFamily="18" charset="0"/>
                </a:rPr>
                <a:t>L</a:t>
              </a:r>
              <a:r>
                <a:rPr lang="en-US" altLang="zh-CN" sz="1800" b="1" baseline="-25000" dirty="0">
                  <a:solidFill>
                    <a:schemeClr val="bg1"/>
                  </a:solidFill>
                  <a:latin typeface="Times New Roman" panose="02020603050405020304" pitchFamily="18" charset="0"/>
                </a:rPr>
                <a:t>2</a:t>
              </a:r>
              <a:endParaRPr lang="en-US" altLang="zh-CN" sz="1800" b="1" dirty="0">
                <a:solidFill>
                  <a:schemeClr val="bg1"/>
                </a:solidFill>
                <a:latin typeface="Times New Roman" panose="02020603050405020304" pitchFamily="18" charset="0"/>
              </a:endParaRPr>
            </a:p>
          </p:txBody>
        </p:sp>
        <p:sp>
          <p:nvSpPr>
            <p:cNvPr id="45083" name="Text Box 31"/>
            <p:cNvSpPr txBox="1"/>
            <p:nvPr/>
          </p:nvSpPr>
          <p:spPr>
            <a:xfrm>
              <a:off x="2015" y="906"/>
              <a:ext cx="361" cy="174"/>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j</a:t>
              </a:r>
              <a:r>
                <a:rPr lang="en-US" altLang="zh-CN" sz="1800" b="1" i="1" dirty="0">
                  <a:solidFill>
                    <a:schemeClr val="bg1"/>
                  </a:solidFill>
                  <a:latin typeface="Times New Roman" panose="02020603050405020304" pitchFamily="18" charset="0"/>
                  <a:sym typeface="Symbol" panose="05050102010706020507" pitchFamily="18" charset="2"/>
                </a:rPr>
                <a:t> </a:t>
              </a:r>
              <a:r>
                <a:rPr lang="en-US" altLang="zh-CN" sz="1800" b="1" i="1" dirty="0">
                  <a:solidFill>
                    <a:schemeClr val="bg1"/>
                  </a:solidFill>
                  <a:latin typeface="Times New Roman" panose="02020603050405020304" pitchFamily="18" charset="0"/>
                </a:rPr>
                <a:t>M</a:t>
              </a:r>
              <a:endParaRPr lang="en-US" altLang="zh-CN" sz="1800" b="1" dirty="0">
                <a:solidFill>
                  <a:schemeClr val="bg1"/>
                </a:solidFill>
                <a:latin typeface="Times New Roman" panose="02020603050405020304" pitchFamily="18" charset="0"/>
              </a:endParaRPr>
            </a:p>
          </p:txBody>
        </p:sp>
        <p:sp>
          <p:nvSpPr>
            <p:cNvPr id="45084" name="Line 32"/>
            <p:cNvSpPr/>
            <p:nvPr/>
          </p:nvSpPr>
          <p:spPr>
            <a:xfrm flipH="1">
              <a:off x="1227" y="2050"/>
              <a:ext cx="865" cy="1"/>
            </a:xfrm>
            <a:prstGeom prst="line">
              <a:avLst/>
            </a:prstGeom>
            <a:ln w="38100" cap="flat" cmpd="sng">
              <a:solidFill>
                <a:srgbClr val="FFCC00"/>
              </a:solidFill>
              <a:prstDash val="solid"/>
              <a:headEnd type="none" w="med" len="med"/>
              <a:tailEnd type="none" w="med" len="med"/>
            </a:ln>
          </p:spPr>
        </p:sp>
        <p:sp>
          <p:nvSpPr>
            <p:cNvPr id="45085" name="Text Box 33"/>
            <p:cNvSpPr txBox="1"/>
            <p:nvPr/>
          </p:nvSpPr>
          <p:spPr>
            <a:xfrm>
              <a:off x="1043" y="1246"/>
              <a:ext cx="249" cy="217"/>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45086" name="Text Box 34"/>
            <p:cNvSpPr txBox="1"/>
            <p:nvPr/>
          </p:nvSpPr>
          <p:spPr>
            <a:xfrm>
              <a:off x="1037" y="1642"/>
              <a:ext cx="249" cy="217"/>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aphicFrame>
          <p:nvGraphicFramePr>
            <p:cNvPr id="45087" name="Object 35"/>
            <p:cNvGraphicFramePr>
              <a:graphicFrameLocks noChangeAspect="1"/>
            </p:cNvGraphicFramePr>
            <p:nvPr/>
          </p:nvGraphicFramePr>
          <p:xfrm>
            <a:off x="852" y="1382"/>
            <a:ext cx="253" cy="337"/>
          </p:xfrm>
          <a:graphic>
            <a:graphicData uri="http://schemas.openxmlformats.org/presentationml/2006/ole">
              <mc:AlternateContent xmlns:mc="http://schemas.openxmlformats.org/markup-compatibility/2006">
                <mc:Choice xmlns:v="urn:schemas-microsoft-com:vml" Requires="v">
                  <p:oleObj spid="_x0000_s3281" name="" r:id="rId5" imgW="213995" imgH="262890" progId="Equation.3">
                    <p:embed/>
                  </p:oleObj>
                </mc:Choice>
                <mc:Fallback>
                  <p:oleObj name="" r:id="rId5" imgW="213995" imgH="262890" progId="Equation.3">
                    <p:embed/>
                    <p:pic>
                      <p:nvPicPr>
                        <p:cNvPr id="0" name="图片 3280"/>
                        <p:cNvPicPr/>
                        <p:nvPr/>
                      </p:nvPicPr>
                      <p:blipFill>
                        <a:blip r:embed="rId6">
                          <a:clrChange>
                            <a:clrFrom>
                              <a:srgbClr val="000000"/>
                            </a:clrFrom>
                            <a:clrTo>
                              <a:srgbClr val="FFFFFF"/>
                            </a:clrTo>
                          </a:clrChange>
                        </a:blip>
                        <a:stretch>
                          <a:fillRect/>
                        </a:stretch>
                      </p:blipFill>
                      <p:spPr>
                        <a:xfrm>
                          <a:off x="852" y="1382"/>
                          <a:ext cx="253" cy="337"/>
                        </a:xfrm>
                        <a:prstGeom prst="rect">
                          <a:avLst/>
                        </a:prstGeom>
                        <a:noFill/>
                        <a:ln w="38100">
                          <a:noFill/>
                          <a:miter/>
                        </a:ln>
                      </p:spPr>
                    </p:pic>
                  </p:oleObj>
                </mc:Fallback>
              </mc:AlternateContent>
            </a:graphicData>
          </a:graphic>
        </p:graphicFrame>
        <p:sp>
          <p:nvSpPr>
            <p:cNvPr id="45088" name="Rectangle 36"/>
            <p:cNvSpPr/>
            <p:nvPr/>
          </p:nvSpPr>
          <p:spPr>
            <a:xfrm>
              <a:off x="1568" y="1237"/>
              <a:ext cx="227" cy="79"/>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45089" name="Oval 37"/>
            <p:cNvSpPr/>
            <p:nvPr/>
          </p:nvSpPr>
          <p:spPr>
            <a:xfrm>
              <a:off x="1113" y="1488"/>
              <a:ext cx="227" cy="227"/>
            </a:xfrm>
            <a:prstGeom prst="ellipse">
              <a:avLst/>
            </a:prstGeom>
            <a:solidFill>
              <a:srgbClr val="3399FF"/>
            </a:solidFill>
            <a:ln w="38100" cap="flat" cmpd="sng">
              <a:solidFill>
                <a:srgbClr val="FF99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45090" name="Line 38"/>
            <p:cNvSpPr/>
            <p:nvPr/>
          </p:nvSpPr>
          <p:spPr>
            <a:xfrm>
              <a:off x="1227" y="1264"/>
              <a:ext cx="0" cy="786"/>
            </a:xfrm>
            <a:prstGeom prst="line">
              <a:avLst/>
            </a:prstGeom>
            <a:ln w="38100" cap="flat" cmpd="sng">
              <a:solidFill>
                <a:srgbClr val="FFCC00"/>
              </a:solidFill>
              <a:prstDash val="solid"/>
              <a:headEnd type="none" w="med" len="med"/>
              <a:tailEnd type="none" w="med" len="med"/>
            </a:ln>
          </p:spPr>
        </p:sp>
        <p:sp>
          <p:nvSpPr>
            <p:cNvPr id="45091" name="Line 39"/>
            <p:cNvSpPr/>
            <p:nvPr/>
          </p:nvSpPr>
          <p:spPr>
            <a:xfrm flipH="1">
              <a:off x="1227" y="1269"/>
              <a:ext cx="341" cy="1"/>
            </a:xfrm>
            <a:prstGeom prst="line">
              <a:avLst/>
            </a:prstGeom>
            <a:ln w="38100" cap="flat" cmpd="sng">
              <a:solidFill>
                <a:srgbClr val="FFCC00"/>
              </a:solidFill>
              <a:prstDash val="solid"/>
              <a:headEnd type="none" w="med" len="med"/>
              <a:tailEnd type="none" w="med" len="med"/>
            </a:ln>
          </p:spPr>
        </p:sp>
        <p:sp>
          <p:nvSpPr>
            <p:cNvPr id="45092" name="Rectangle 40"/>
            <p:cNvSpPr/>
            <p:nvPr/>
          </p:nvSpPr>
          <p:spPr>
            <a:xfrm>
              <a:off x="2754" y="1248"/>
              <a:ext cx="227" cy="79"/>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45093" name="Rectangle 41"/>
            <p:cNvSpPr/>
            <p:nvPr/>
          </p:nvSpPr>
          <p:spPr>
            <a:xfrm rot="5400000">
              <a:off x="3197" y="1614"/>
              <a:ext cx="227" cy="79"/>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45094" name="Line 42"/>
            <p:cNvSpPr/>
            <p:nvPr/>
          </p:nvSpPr>
          <p:spPr>
            <a:xfrm>
              <a:off x="3314" y="1761"/>
              <a:ext cx="0" cy="289"/>
            </a:xfrm>
            <a:prstGeom prst="line">
              <a:avLst/>
            </a:prstGeom>
            <a:ln w="38100" cap="flat" cmpd="sng">
              <a:solidFill>
                <a:srgbClr val="FFCC00"/>
              </a:solidFill>
              <a:prstDash val="solid"/>
              <a:headEnd type="none" w="med" len="med"/>
              <a:tailEnd type="none" w="med" len="med"/>
            </a:ln>
          </p:spPr>
        </p:sp>
        <p:sp>
          <p:nvSpPr>
            <p:cNvPr id="45095" name="Line 43"/>
            <p:cNvSpPr/>
            <p:nvPr/>
          </p:nvSpPr>
          <p:spPr>
            <a:xfrm flipV="1">
              <a:off x="3314" y="1289"/>
              <a:ext cx="0" cy="245"/>
            </a:xfrm>
            <a:prstGeom prst="line">
              <a:avLst/>
            </a:prstGeom>
            <a:ln w="38100" cap="flat" cmpd="sng">
              <a:solidFill>
                <a:srgbClr val="FFCC00"/>
              </a:solidFill>
              <a:prstDash val="solid"/>
              <a:headEnd type="none" w="med" len="med"/>
              <a:tailEnd type="none" w="med" len="med"/>
            </a:ln>
          </p:spPr>
        </p:sp>
        <p:sp>
          <p:nvSpPr>
            <p:cNvPr id="45096" name="Line 44"/>
            <p:cNvSpPr/>
            <p:nvPr/>
          </p:nvSpPr>
          <p:spPr>
            <a:xfrm>
              <a:off x="2981" y="1289"/>
              <a:ext cx="333" cy="0"/>
            </a:xfrm>
            <a:prstGeom prst="line">
              <a:avLst/>
            </a:prstGeom>
            <a:ln w="38100" cap="flat" cmpd="sng">
              <a:solidFill>
                <a:srgbClr val="FFCC00"/>
              </a:solidFill>
              <a:prstDash val="solid"/>
              <a:headEnd type="none" w="med" len="med"/>
              <a:tailEnd type="none" w="med" len="med"/>
            </a:ln>
          </p:spPr>
        </p:sp>
        <p:sp>
          <p:nvSpPr>
            <p:cNvPr id="45097" name="Text Box 45"/>
            <p:cNvSpPr txBox="1"/>
            <p:nvPr/>
          </p:nvSpPr>
          <p:spPr>
            <a:xfrm>
              <a:off x="1568" y="995"/>
              <a:ext cx="260" cy="174"/>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i="1" dirty="0">
                  <a:solidFill>
                    <a:schemeClr val="bg1"/>
                  </a:solidFill>
                  <a:latin typeface="Times New Roman" panose="02020603050405020304" pitchFamily="18" charset="0"/>
                </a:rPr>
                <a:t>R</a:t>
              </a:r>
              <a:r>
                <a:rPr lang="en-US" altLang="zh-CN" sz="1800" b="1" baseline="-25000" dirty="0">
                  <a:solidFill>
                    <a:schemeClr val="bg1"/>
                  </a:solidFill>
                  <a:latin typeface="Times New Roman" panose="02020603050405020304" pitchFamily="18" charset="0"/>
                </a:rPr>
                <a:t>1</a:t>
              </a:r>
              <a:endParaRPr lang="en-US" altLang="zh-CN" sz="1800" b="1" dirty="0">
                <a:solidFill>
                  <a:schemeClr val="bg1"/>
                </a:solidFill>
                <a:latin typeface="Times New Roman" panose="02020603050405020304" pitchFamily="18" charset="0"/>
              </a:endParaRPr>
            </a:p>
          </p:txBody>
        </p:sp>
        <p:sp>
          <p:nvSpPr>
            <p:cNvPr id="45098" name="Text Box 46"/>
            <p:cNvSpPr txBox="1"/>
            <p:nvPr/>
          </p:nvSpPr>
          <p:spPr>
            <a:xfrm>
              <a:off x="2745" y="995"/>
              <a:ext cx="260" cy="174"/>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i="1" dirty="0">
                  <a:solidFill>
                    <a:schemeClr val="bg1"/>
                  </a:solidFill>
                  <a:latin typeface="Times New Roman" panose="02020603050405020304" pitchFamily="18" charset="0"/>
                </a:rPr>
                <a:t>R</a:t>
              </a:r>
              <a:r>
                <a:rPr lang="en-US" altLang="zh-CN" sz="1800" b="1" baseline="-25000" dirty="0">
                  <a:solidFill>
                    <a:schemeClr val="bg1"/>
                  </a:solidFill>
                  <a:latin typeface="Times New Roman" panose="02020603050405020304" pitchFamily="18" charset="0"/>
                </a:rPr>
                <a:t>2</a:t>
              </a:r>
              <a:endParaRPr lang="en-US" altLang="zh-CN" sz="1800" b="1" dirty="0">
                <a:solidFill>
                  <a:schemeClr val="bg1"/>
                </a:solidFill>
                <a:latin typeface="Times New Roman" panose="02020603050405020304" pitchFamily="18" charset="0"/>
              </a:endParaRPr>
            </a:p>
          </p:txBody>
        </p:sp>
        <p:sp>
          <p:nvSpPr>
            <p:cNvPr id="45099" name="Text Box 47"/>
            <p:cNvSpPr txBox="1"/>
            <p:nvPr/>
          </p:nvSpPr>
          <p:spPr>
            <a:xfrm>
              <a:off x="3338" y="1549"/>
              <a:ext cx="814" cy="174"/>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i="1" dirty="0">
                  <a:solidFill>
                    <a:schemeClr val="bg1"/>
                  </a:solidFill>
                  <a:latin typeface="Times New Roman" panose="02020603050405020304" pitchFamily="18" charset="0"/>
                </a:rPr>
                <a:t>Z=R+</a:t>
              </a:r>
              <a:r>
                <a:rPr lang="en-US" altLang="zh-CN" sz="1800" b="1" dirty="0">
                  <a:solidFill>
                    <a:schemeClr val="bg1"/>
                  </a:solidFill>
                  <a:latin typeface="Times New Roman" panose="02020603050405020304" pitchFamily="18" charset="0"/>
                </a:rPr>
                <a:t>j</a:t>
              </a:r>
              <a:r>
                <a:rPr lang="en-US" altLang="zh-CN" sz="1800" b="1" i="1" dirty="0">
                  <a:solidFill>
                    <a:schemeClr val="bg1"/>
                  </a:solidFill>
                  <a:latin typeface="Times New Roman" panose="02020603050405020304" pitchFamily="18" charset="0"/>
                </a:rPr>
                <a:t>X</a:t>
              </a:r>
              <a:endParaRPr lang="en-US" altLang="zh-CN" sz="1800" b="1" dirty="0">
                <a:solidFill>
                  <a:schemeClr val="bg1"/>
                </a:solidFill>
                <a:latin typeface="Times New Roman" panose="02020603050405020304" pitchFamily="18" charset="0"/>
              </a:endParaRPr>
            </a:p>
          </p:txBody>
        </p:sp>
      </p:grpSp>
      <p:sp>
        <p:nvSpPr>
          <p:cNvPr id="12360" name="Text Box 72"/>
          <p:cNvSpPr txBox="1"/>
          <p:nvPr/>
        </p:nvSpPr>
        <p:spPr>
          <a:xfrm>
            <a:off x="611188" y="1052513"/>
            <a:ext cx="7561262" cy="15525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FFFF00"/>
                </a:solidFill>
                <a:latin typeface="楷体_GB2312" pitchFamily="49" charset="-122"/>
                <a:ea typeface="楷体_GB2312" pitchFamily="49" charset="-122"/>
              </a:rPr>
              <a:t>    </a:t>
            </a:r>
            <a:r>
              <a:rPr lang="zh-CN" altLang="en-US" sz="2400" b="1" dirty="0">
                <a:solidFill>
                  <a:srgbClr val="FFFF00"/>
                </a:solidFill>
                <a:latin typeface="楷体_GB2312" pitchFamily="49" charset="-122"/>
                <a:ea typeface="楷体_GB2312" pitchFamily="49" charset="-122"/>
              </a:rPr>
              <a:t>变压器由两个具有互感的线圈构成，一个线圈接向电源，另一线圈接向负载，变压器是利用互感来实现从一个电路向另一个电路传输能量或信号的器件。当变压器线圈的芯子为非铁磁材料时，称空心变压器。</a:t>
            </a:r>
            <a:endParaRPr lang="zh-CN" altLang="en-US" sz="2400" b="1" dirty="0">
              <a:solidFill>
                <a:srgbClr val="FFFF00"/>
              </a:solidFill>
              <a:latin typeface="楷体_GB2312" pitchFamily="49" charset="-122"/>
              <a:ea typeface="楷体_GB2312" pitchFamily="49" charset="-122"/>
            </a:endParaRPr>
          </a:p>
        </p:txBody>
      </p:sp>
      <p:sp>
        <p:nvSpPr>
          <p:cNvPr id="12361" name="Text Box 73"/>
          <p:cNvSpPr txBox="1"/>
          <p:nvPr/>
        </p:nvSpPr>
        <p:spPr>
          <a:xfrm>
            <a:off x="611188" y="2781300"/>
            <a:ext cx="3673475" cy="519113"/>
          </a:xfrm>
          <a:prstGeom prst="rect">
            <a:avLst/>
          </a:prstGeom>
          <a:solidFill>
            <a:srgbClr val="FF3300"/>
          </a:solidFill>
          <a:ln w="9525">
            <a:noFill/>
          </a:ln>
          <a:effectLst>
            <a:prstShdw prst="shdw17" dist="17961" dir="2699999">
              <a:srgbClr val="991F00"/>
            </a:prstShdw>
          </a:effectLst>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chemeClr val="bg1"/>
                </a:solidFill>
                <a:latin typeface="楷体_GB2312" pitchFamily="49" charset="-122"/>
                <a:ea typeface="楷体_GB2312" pitchFamily="49" charset="-122"/>
              </a:rPr>
              <a:t>1. </a:t>
            </a:r>
            <a:r>
              <a:rPr lang="zh-CN" altLang="en-US" sz="2800" b="1" dirty="0">
                <a:solidFill>
                  <a:schemeClr val="bg1"/>
                </a:solidFill>
                <a:latin typeface="楷体_GB2312" pitchFamily="49" charset="-122"/>
                <a:ea typeface="楷体_GB2312" pitchFamily="49" charset="-122"/>
              </a:rPr>
              <a:t>空心变压器电路</a:t>
            </a:r>
            <a:endParaRPr lang="zh-CN" altLang="en-US" sz="2800" b="1" dirty="0">
              <a:solidFill>
                <a:schemeClr val="bg1"/>
              </a:solidFill>
              <a:latin typeface="楷体_GB2312" pitchFamily="49" charset="-122"/>
              <a:ea typeface="楷体_GB2312" pitchFamily="49" charset="-122"/>
            </a:endParaRPr>
          </a:p>
        </p:txBody>
      </p:sp>
      <p:sp>
        <p:nvSpPr>
          <p:cNvPr id="12362" name="AutoShape 74" descr="信纸"/>
          <p:cNvSpPr/>
          <p:nvPr/>
        </p:nvSpPr>
        <p:spPr>
          <a:xfrm>
            <a:off x="395288" y="5876925"/>
            <a:ext cx="2232025" cy="504825"/>
          </a:xfrm>
          <a:prstGeom prst="wedgeEllipseCallout">
            <a:avLst>
              <a:gd name="adj1" fmla="val 38120"/>
              <a:gd name="adj2" fmla="val -97801"/>
            </a:avLst>
          </a:prstGeom>
          <a:blipFill rotWithShape="1">
            <a:blip r:embed="rId7"/>
          </a:blipFill>
          <a:ln w="9525">
            <a:noFill/>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ea typeface="仿宋_GB2312" pitchFamily="49" charset="-122"/>
              </a:rPr>
              <a:t>原边回路</a:t>
            </a:r>
            <a:endParaRPr lang="zh-CN" altLang="en-US" sz="2400" b="1" dirty="0">
              <a:ea typeface="仿宋_GB2312" pitchFamily="49" charset="-122"/>
            </a:endParaRPr>
          </a:p>
        </p:txBody>
      </p:sp>
      <p:sp>
        <p:nvSpPr>
          <p:cNvPr id="12363" name="AutoShape 75" descr="信纸"/>
          <p:cNvSpPr/>
          <p:nvPr/>
        </p:nvSpPr>
        <p:spPr>
          <a:xfrm>
            <a:off x="6335713" y="5842000"/>
            <a:ext cx="2232025" cy="539750"/>
          </a:xfrm>
          <a:prstGeom prst="wedgeEllipseCallout">
            <a:avLst>
              <a:gd name="adj1" fmla="val -66106"/>
              <a:gd name="adj2" fmla="val -92352"/>
            </a:avLst>
          </a:prstGeom>
          <a:blipFill rotWithShape="1">
            <a:blip r:embed="rId7"/>
          </a:blipFill>
          <a:ln w="9525">
            <a:noFill/>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ea typeface="仿宋_GB2312" pitchFamily="49" charset="-122"/>
              </a:rPr>
              <a:t>副边回路</a:t>
            </a:r>
            <a:endParaRPr lang="zh-CN" altLang="en-US" sz="2400" b="1" dirty="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0-#ppt_w/2"/>
                                          </p:val>
                                        </p:tav>
                                        <p:tav tm="100000">
                                          <p:val>
                                            <p:strVal val="#ppt_x"/>
                                          </p:val>
                                        </p:tav>
                                      </p:tavLst>
                                    </p:anim>
                                    <p:anim calcmode="lin" valueType="num">
                                      <p:cBhvr additive="base">
                                        <p:cTn id="8" dur="500" fill="hold"/>
                                        <p:tgtEl>
                                          <p:spTgt spid="1229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2360"/>
                                        </p:tgtEl>
                                        <p:attrNameLst>
                                          <p:attrName>style.visibility</p:attrName>
                                        </p:attrNameLst>
                                      </p:cBhvr>
                                      <p:to>
                                        <p:strVal val="visible"/>
                                      </p:to>
                                    </p:set>
                                    <p:animEffect transition="in" filter="wipe(left)">
                                      <p:cBhvr>
                                        <p:cTn id="13" dur="500"/>
                                        <p:tgtEl>
                                          <p:spTgt spid="1236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2361"/>
                                        </p:tgtEl>
                                        <p:attrNameLst>
                                          <p:attrName>style.visibility</p:attrName>
                                        </p:attrNameLst>
                                      </p:cBhvr>
                                      <p:to>
                                        <p:strVal val="visible"/>
                                      </p:to>
                                    </p:set>
                                    <p:anim calcmode="lin" valueType="num">
                                      <p:cBhvr additive="base">
                                        <p:cTn id="18" dur="500" fill="hold"/>
                                        <p:tgtEl>
                                          <p:spTgt spid="12361"/>
                                        </p:tgtEl>
                                        <p:attrNameLst>
                                          <p:attrName>ppt_x</p:attrName>
                                        </p:attrNameLst>
                                      </p:cBhvr>
                                      <p:tavLst>
                                        <p:tav tm="0">
                                          <p:val>
                                            <p:strVal val="0-#ppt_w/2"/>
                                          </p:val>
                                        </p:tav>
                                        <p:tav tm="100000">
                                          <p:val>
                                            <p:strVal val="#ppt_x"/>
                                          </p:val>
                                        </p:tav>
                                      </p:tavLst>
                                    </p:anim>
                                    <p:anim calcmode="lin" valueType="num">
                                      <p:cBhvr additive="base">
                                        <p:cTn id="19" dur="500" fill="hold"/>
                                        <p:tgtEl>
                                          <p:spTgt spid="1236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nodeType="clickEffect">
                                  <p:stCondLst>
                                    <p:cond delay="0"/>
                                  </p:stCondLst>
                                  <p:childTnLst>
                                    <p:set>
                                      <p:cBhvr>
                                        <p:cTn id="23" dur="1" fill="hold">
                                          <p:stCondLst>
                                            <p:cond delay="0"/>
                                          </p:stCondLst>
                                        </p:cTn>
                                        <p:tgtEl>
                                          <p:spTgt spid="12291"/>
                                        </p:tgtEl>
                                        <p:attrNameLst>
                                          <p:attrName>style.visibility</p:attrName>
                                        </p:attrNameLst>
                                      </p:cBhvr>
                                      <p:to>
                                        <p:strVal val="visible"/>
                                      </p:to>
                                    </p:set>
                                    <p:anim calcmode="lin" valueType="num">
                                      <p:cBhvr>
                                        <p:cTn id="24" dur="500" fill="hold"/>
                                        <p:tgtEl>
                                          <p:spTgt spid="12291"/>
                                        </p:tgtEl>
                                        <p:attrNameLst>
                                          <p:attrName>ppt_w</p:attrName>
                                        </p:attrNameLst>
                                      </p:cBhvr>
                                      <p:tavLst>
                                        <p:tav tm="0">
                                          <p:val>
                                            <p:fltVal val="0.000000"/>
                                          </p:val>
                                        </p:tav>
                                        <p:tav tm="100000">
                                          <p:val>
                                            <p:strVal val="#ppt_w"/>
                                          </p:val>
                                        </p:tav>
                                      </p:tavLst>
                                    </p:anim>
                                    <p:anim calcmode="lin" valueType="num">
                                      <p:cBhvr>
                                        <p:cTn id="25" dur="500" fill="hold"/>
                                        <p:tgtEl>
                                          <p:spTgt spid="12291"/>
                                        </p:tgtEl>
                                        <p:attrNameLst>
                                          <p:attrName>ppt_h</p:attrName>
                                        </p:attrNameLst>
                                      </p:cBhvr>
                                      <p:tavLst>
                                        <p:tav tm="0">
                                          <p:val>
                                            <p:fltVal val="0.00000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0" presetClass="entr" presetSubtype="0" fill="hold" grpId="0" nodeType="clickEffect">
                                  <p:stCondLst>
                                    <p:cond delay="0"/>
                                  </p:stCondLst>
                                  <p:childTnLst>
                                    <p:set>
                                      <p:cBhvr>
                                        <p:cTn id="29" dur="1" fill="hold">
                                          <p:stCondLst>
                                            <p:cond delay="0"/>
                                          </p:stCondLst>
                                        </p:cTn>
                                        <p:tgtEl>
                                          <p:spTgt spid="12362"/>
                                        </p:tgtEl>
                                        <p:attrNameLst>
                                          <p:attrName>style.visibility</p:attrName>
                                        </p:attrNameLst>
                                      </p:cBhvr>
                                      <p:to>
                                        <p:strVal val="visible"/>
                                      </p:to>
                                    </p:set>
                                    <p:animEffect transition="in" filter="wedge">
                                      <p:cBhvr>
                                        <p:cTn id="30" dur="500"/>
                                        <p:tgtEl>
                                          <p:spTgt spid="12362"/>
                                        </p:tgtEl>
                                      </p:cBhvr>
                                    </p:animEffect>
                                  </p:childTnLst>
                                </p:cTn>
                              </p:par>
                            </p:childTnLst>
                          </p:cTn>
                        </p:par>
                      </p:childTnLst>
                    </p:cTn>
                  </p:par>
                  <p:par>
                    <p:cTn id="31" fill="hold">
                      <p:stCondLst>
                        <p:cond delay="indefinite"/>
                      </p:stCondLst>
                      <p:childTnLst>
                        <p:par>
                          <p:cTn id="32" fill="hold">
                            <p:stCondLst>
                              <p:cond delay="0"/>
                            </p:stCondLst>
                            <p:childTnLst>
                              <p:par>
                                <p:cTn id="33" presetID="20" presetClass="entr" presetSubtype="0" fill="hold" grpId="0" nodeType="clickEffect">
                                  <p:stCondLst>
                                    <p:cond delay="0"/>
                                  </p:stCondLst>
                                  <p:childTnLst>
                                    <p:set>
                                      <p:cBhvr>
                                        <p:cTn id="34" dur="1" fill="hold">
                                          <p:stCondLst>
                                            <p:cond delay="0"/>
                                          </p:stCondLst>
                                        </p:cTn>
                                        <p:tgtEl>
                                          <p:spTgt spid="12363"/>
                                        </p:tgtEl>
                                        <p:attrNameLst>
                                          <p:attrName>style.visibility</p:attrName>
                                        </p:attrNameLst>
                                      </p:cBhvr>
                                      <p:to>
                                        <p:strVal val="visible"/>
                                      </p:to>
                                    </p:set>
                                    <p:animEffect transition="in" filter="wedge">
                                      <p:cBhvr>
                                        <p:cTn id="35" dur="500"/>
                                        <p:tgtEl>
                                          <p:spTgt spid="12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360" grpId="0"/>
      <p:bldP spid="12361" grpId="0" animBg="1"/>
      <p:bldP spid="12362" grpId="0" animBg="1"/>
      <p:bldP spid="1236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2"/>
          <p:cNvSpPr txBox="1"/>
          <p:nvPr/>
        </p:nvSpPr>
        <p:spPr>
          <a:xfrm>
            <a:off x="395288" y="404813"/>
            <a:ext cx="2520950" cy="519112"/>
          </a:xfrm>
          <a:prstGeom prst="rect">
            <a:avLst/>
          </a:prstGeom>
          <a:solidFill>
            <a:srgbClr val="FF3300"/>
          </a:solidFill>
          <a:ln w="9525">
            <a:noFill/>
          </a:ln>
          <a:effectLst>
            <a:prstShdw prst="shdw17" dist="17961" dir="2699999">
              <a:srgbClr val="991F00"/>
            </a:prstShdw>
          </a:effectLst>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chemeClr val="bg1"/>
                </a:solidFill>
                <a:latin typeface="楷体_GB2312" pitchFamily="49" charset="-122"/>
                <a:ea typeface="楷体_GB2312" pitchFamily="49" charset="-122"/>
              </a:rPr>
              <a:t>2. </a:t>
            </a:r>
            <a:r>
              <a:rPr lang="zh-CN" altLang="en-US" sz="2800" b="1" dirty="0">
                <a:solidFill>
                  <a:schemeClr val="bg1"/>
                </a:solidFill>
                <a:latin typeface="楷体_GB2312" pitchFamily="49" charset="-122"/>
                <a:ea typeface="楷体_GB2312" pitchFamily="49" charset="-122"/>
              </a:rPr>
              <a:t>分析方法</a:t>
            </a:r>
            <a:endParaRPr lang="zh-CN" altLang="en-US" sz="2800" b="1" dirty="0">
              <a:solidFill>
                <a:schemeClr val="bg1"/>
              </a:solidFill>
              <a:latin typeface="楷体_GB2312" pitchFamily="49" charset="-122"/>
              <a:ea typeface="楷体_GB2312" pitchFamily="49" charset="-122"/>
            </a:endParaRPr>
          </a:p>
        </p:txBody>
      </p:sp>
      <p:grpSp>
        <p:nvGrpSpPr>
          <p:cNvPr id="11268" name="Group 4"/>
          <p:cNvGrpSpPr/>
          <p:nvPr/>
        </p:nvGrpSpPr>
        <p:grpSpPr>
          <a:xfrm>
            <a:off x="3887788" y="228600"/>
            <a:ext cx="5256212" cy="2420938"/>
            <a:chOff x="852" y="895"/>
            <a:chExt cx="3300" cy="1162"/>
          </a:xfrm>
        </p:grpSpPr>
        <p:sp>
          <p:nvSpPr>
            <p:cNvPr id="46094" name="Line 5"/>
            <p:cNvSpPr/>
            <p:nvPr/>
          </p:nvSpPr>
          <p:spPr>
            <a:xfrm flipH="1">
              <a:off x="2098" y="1780"/>
              <a:ext cx="2" cy="277"/>
            </a:xfrm>
            <a:prstGeom prst="line">
              <a:avLst/>
            </a:prstGeom>
            <a:ln w="38100" cap="flat" cmpd="sng">
              <a:solidFill>
                <a:srgbClr val="FFCC00"/>
              </a:solidFill>
              <a:prstDash val="solid"/>
              <a:headEnd type="none" w="med" len="med"/>
              <a:tailEnd type="none" w="med" len="med"/>
            </a:ln>
          </p:spPr>
        </p:sp>
        <p:sp>
          <p:nvSpPr>
            <p:cNvPr id="46095" name="Line 6"/>
            <p:cNvSpPr/>
            <p:nvPr/>
          </p:nvSpPr>
          <p:spPr>
            <a:xfrm>
              <a:off x="2095" y="1270"/>
              <a:ext cx="0" cy="243"/>
            </a:xfrm>
            <a:prstGeom prst="line">
              <a:avLst/>
            </a:prstGeom>
            <a:ln w="38100" cap="flat" cmpd="sng">
              <a:solidFill>
                <a:srgbClr val="FFCC00"/>
              </a:solidFill>
              <a:prstDash val="solid"/>
              <a:headEnd type="none" w="med" len="med"/>
              <a:tailEnd type="none" w="med" len="med"/>
            </a:ln>
          </p:spPr>
        </p:sp>
        <p:sp>
          <p:nvSpPr>
            <p:cNvPr id="46096" name="Line 7"/>
            <p:cNvSpPr/>
            <p:nvPr/>
          </p:nvSpPr>
          <p:spPr>
            <a:xfrm flipH="1">
              <a:off x="2438" y="1806"/>
              <a:ext cx="0" cy="245"/>
            </a:xfrm>
            <a:prstGeom prst="line">
              <a:avLst/>
            </a:prstGeom>
            <a:ln w="38100" cap="flat" cmpd="sng">
              <a:solidFill>
                <a:srgbClr val="FFCC00"/>
              </a:solidFill>
              <a:prstDash val="solid"/>
              <a:headEnd type="none" w="med" len="med"/>
              <a:tailEnd type="none" w="med" len="med"/>
            </a:ln>
          </p:spPr>
        </p:sp>
        <p:sp>
          <p:nvSpPr>
            <p:cNvPr id="46097" name="Line 8"/>
            <p:cNvSpPr/>
            <p:nvPr/>
          </p:nvSpPr>
          <p:spPr>
            <a:xfrm>
              <a:off x="2439" y="1283"/>
              <a:ext cx="0" cy="225"/>
            </a:xfrm>
            <a:prstGeom prst="line">
              <a:avLst/>
            </a:prstGeom>
            <a:ln w="38100" cap="flat" cmpd="sng">
              <a:solidFill>
                <a:srgbClr val="FFCC00"/>
              </a:solidFill>
              <a:prstDash val="solid"/>
              <a:headEnd type="none" w="med" len="med"/>
              <a:tailEnd type="none" w="med" len="med"/>
            </a:ln>
          </p:spPr>
        </p:sp>
        <p:sp>
          <p:nvSpPr>
            <p:cNvPr id="46098" name="Line 9"/>
            <p:cNvSpPr/>
            <p:nvPr/>
          </p:nvSpPr>
          <p:spPr>
            <a:xfrm flipV="1">
              <a:off x="1795" y="1273"/>
              <a:ext cx="303" cy="4"/>
            </a:xfrm>
            <a:prstGeom prst="line">
              <a:avLst/>
            </a:prstGeom>
            <a:ln w="38100" cap="flat" cmpd="sng">
              <a:solidFill>
                <a:srgbClr val="FFCC00"/>
              </a:solidFill>
              <a:prstDash val="solid"/>
              <a:headEnd type="none" w="med" len="med"/>
              <a:tailEnd type="none" w="med" len="med"/>
            </a:ln>
          </p:spPr>
        </p:sp>
        <p:sp>
          <p:nvSpPr>
            <p:cNvPr id="46099" name="Line 10"/>
            <p:cNvSpPr/>
            <p:nvPr/>
          </p:nvSpPr>
          <p:spPr>
            <a:xfrm flipV="1">
              <a:off x="2439" y="2051"/>
              <a:ext cx="875" cy="0"/>
            </a:xfrm>
            <a:prstGeom prst="line">
              <a:avLst/>
            </a:prstGeom>
            <a:ln w="38100" cap="flat" cmpd="sng">
              <a:solidFill>
                <a:srgbClr val="FFCC00"/>
              </a:solidFill>
              <a:prstDash val="solid"/>
              <a:headEnd type="none" w="med" len="med"/>
              <a:tailEnd type="none" w="med" len="med"/>
            </a:ln>
          </p:spPr>
        </p:sp>
        <p:sp>
          <p:nvSpPr>
            <p:cNvPr id="46100" name="Line 11"/>
            <p:cNvSpPr/>
            <p:nvPr/>
          </p:nvSpPr>
          <p:spPr>
            <a:xfrm>
              <a:off x="3415" y="1292"/>
              <a:ext cx="0" cy="246"/>
            </a:xfrm>
            <a:prstGeom prst="line">
              <a:avLst/>
            </a:prstGeom>
            <a:ln w="38100" cap="flat" cmpd="sng">
              <a:solidFill>
                <a:srgbClr val="00FFFF"/>
              </a:solidFill>
              <a:prstDash val="solid"/>
              <a:headEnd type="none" w="med" len="med"/>
              <a:tailEnd type="triangle" w="med" len="med"/>
            </a:ln>
          </p:spPr>
        </p:sp>
        <p:sp>
          <p:nvSpPr>
            <p:cNvPr id="46101" name="Text Box 12"/>
            <p:cNvSpPr txBox="1"/>
            <p:nvPr/>
          </p:nvSpPr>
          <p:spPr>
            <a:xfrm>
              <a:off x="2063" y="1269"/>
              <a:ext cx="187" cy="176"/>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a:t>
              </a:r>
              <a:endParaRPr lang="en-US" altLang="zh-CN" sz="1800" b="1" dirty="0">
                <a:solidFill>
                  <a:schemeClr val="bg1"/>
                </a:solidFill>
                <a:latin typeface="Times New Roman" panose="02020603050405020304" pitchFamily="18" charset="0"/>
              </a:endParaRPr>
            </a:p>
          </p:txBody>
        </p:sp>
        <p:sp>
          <p:nvSpPr>
            <p:cNvPr id="46102" name="Text Box 13"/>
            <p:cNvSpPr txBox="1"/>
            <p:nvPr/>
          </p:nvSpPr>
          <p:spPr>
            <a:xfrm>
              <a:off x="2251" y="1279"/>
              <a:ext cx="181" cy="176"/>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a:t>
              </a:r>
              <a:endParaRPr lang="en-US" altLang="zh-CN" sz="1800" b="1" dirty="0">
                <a:solidFill>
                  <a:schemeClr val="bg1"/>
                </a:solidFill>
                <a:latin typeface="Times New Roman" panose="02020603050405020304" pitchFamily="18" charset="0"/>
              </a:endParaRPr>
            </a:p>
          </p:txBody>
        </p:sp>
        <p:sp>
          <p:nvSpPr>
            <p:cNvPr id="46103" name="Text Box 14"/>
            <p:cNvSpPr txBox="1"/>
            <p:nvPr/>
          </p:nvSpPr>
          <p:spPr>
            <a:xfrm>
              <a:off x="1672" y="1526"/>
              <a:ext cx="434" cy="176"/>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j</a:t>
              </a:r>
              <a:r>
                <a:rPr lang="en-US" altLang="zh-CN" sz="1800" b="1" i="1" dirty="0">
                  <a:solidFill>
                    <a:schemeClr val="bg1"/>
                  </a:solidFill>
                  <a:latin typeface="Times New Roman" panose="02020603050405020304" pitchFamily="18" charset="0"/>
                  <a:sym typeface="Symbol" panose="05050102010706020507" pitchFamily="18" charset="2"/>
                </a:rPr>
                <a:t> </a:t>
              </a:r>
              <a:r>
                <a:rPr lang="en-US" altLang="zh-CN" sz="1800" b="1" i="1" dirty="0">
                  <a:solidFill>
                    <a:schemeClr val="bg1"/>
                  </a:solidFill>
                  <a:latin typeface="Times New Roman" panose="02020603050405020304" pitchFamily="18" charset="0"/>
                </a:rPr>
                <a:t>L</a:t>
              </a:r>
              <a:r>
                <a:rPr lang="en-US" altLang="zh-CN" sz="1800" b="1" baseline="-25000" dirty="0">
                  <a:solidFill>
                    <a:schemeClr val="bg1"/>
                  </a:solidFill>
                  <a:latin typeface="Times New Roman" panose="02020603050405020304" pitchFamily="18" charset="0"/>
                </a:rPr>
                <a:t>1</a:t>
              </a:r>
              <a:endParaRPr lang="en-US" altLang="zh-CN" sz="1800" b="1" dirty="0">
                <a:solidFill>
                  <a:schemeClr val="bg1"/>
                </a:solidFill>
                <a:latin typeface="Times New Roman" panose="02020603050405020304" pitchFamily="18" charset="0"/>
              </a:endParaRPr>
            </a:p>
          </p:txBody>
        </p:sp>
        <p:sp>
          <p:nvSpPr>
            <p:cNvPr id="46104" name="Line 15"/>
            <p:cNvSpPr/>
            <p:nvPr/>
          </p:nvSpPr>
          <p:spPr>
            <a:xfrm>
              <a:off x="1268" y="1193"/>
              <a:ext cx="230" cy="0"/>
            </a:xfrm>
            <a:prstGeom prst="line">
              <a:avLst/>
            </a:prstGeom>
            <a:ln w="38100" cap="flat" cmpd="sng">
              <a:solidFill>
                <a:srgbClr val="00FFFF"/>
              </a:solidFill>
              <a:prstDash val="solid"/>
              <a:headEnd type="none" w="med" len="med"/>
              <a:tailEnd type="triangle" w="med" len="med"/>
            </a:ln>
          </p:spPr>
        </p:sp>
        <p:grpSp>
          <p:nvGrpSpPr>
            <p:cNvPr id="46105" name="Group 16"/>
            <p:cNvGrpSpPr/>
            <p:nvPr/>
          </p:nvGrpSpPr>
          <p:grpSpPr>
            <a:xfrm rot="-5400000" flipH="1">
              <a:off x="2274" y="1633"/>
              <a:ext cx="299" cy="49"/>
              <a:chOff x="1200" y="1584"/>
              <a:chExt cx="379" cy="45"/>
            </a:xfrm>
          </p:grpSpPr>
          <p:sp>
            <p:nvSpPr>
              <p:cNvPr id="46134" name="Arc 17"/>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6135" name="Arc 18"/>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6136" name="Arc 19"/>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6137" name="Arc 20"/>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46106" name="Group 21"/>
            <p:cNvGrpSpPr/>
            <p:nvPr/>
          </p:nvGrpSpPr>
          <p:grpSpPr>
            <a:xfrm rot="5400000">
              <a:off x="1975" y="1620"/>
              <a:ext cx="299" cy="48"/>
              <a:chOff x="1200" y="1584"/>
              <a:chExt cx="379" cy="45"/>
            </a:xfrm>
          </p:grpSpPr>
          <p:sp>
            <p:nvSpPr>
              <p:cNvPr id="46130" name="Arc 22"/>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6131" name="Arc 23"/>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6132" name="Arc 24"/>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6133" name="Arc 25"/>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46107" name="Arc 26"/>
            <p:cNvSpPr/>
            <p:nvPr/>
          </p:nvSpPr>
          <p:spPr>
            <a:xfrm rot="-10800000" flipV="1">
              <a:off x="2060" y="1124"/>
              <a:ext cx="166" cy="163"/>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46108" name="Arc 27"/>
            <p:cNvSpPr/>
            <p:nvPr/>
          </p:nvSpPr>
          <p:spPr>
            <a:xfrm rot="10800000" flipH="1" flipV="1">
              <a:off x="2286" y="1127"/>
              <a:ext cx="167" cy="162"/>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46109" name="Line 28"/>
            <p:cNvSpPr/>
            <p:nvPr/>
          </p:nvSpPr>
          <p:spPr>
            <a:xfrm>
              <a:off x="2438" y="1283"/>
              <a:ext cx="316" cy="6"/>
            </a:xfrm>
            <a:prstGeom prst="line">
              <a:avLst/>
            </a:prstGeom>
            <a:ln w="38100" cap="flat" cmpd="sng">
              <a:solidFill>
                <a:srgbClr val="FFCC00"/>
              </a:solidFill>
              <a:prstDash val="solid"/>
              <a:headEnd type="none" w="med" len="med"/>
              <a:tailEnd type="none" w="med" len="med"/>
            </a:ln>
          </p:spPr>
        </p:sp>
        <p:graphicFrame>
          <p:nvGraphicFramePr>
            <p:cNvPr id="46110" name="Object 29"/>
            <p:cNvGraphicFramePr>
              <a:graphicFrameLocks noChangeAspect="1"/>
            </p:cNvGraphicFramePr>
            <p:nvPr/>
          </p:nvGraphicFramePr>
          <p:xfrm>
            <a:off x="1306" y="895"/>
            <a:ext cx="192" cy="282"/>
          </p:xfrm>
          <a:graphic>
            <a:graphicData uri="http://schemas.openxmlformats.org/presentationml/2006/ole">
              <mc:AlternateContent xmlns:mc="http://schemas.openxmlformats.org/markup-compatibility/2006">
                <mc:Choice xmlns:v="urn:schemas-microsoft-com:vml" Requires="v">
                  <p:oleObj spid="_x0000_s3284" name="" r:id="rId1" imgW="165100" imgH="262890" progId="Equation.3">
                    <p:embed/>
                  </p:oleObj>
                </mc:Choice>
                <mc:Fallback>
                  <p:oleObj name="" r:id="rId1" imgW="165100" imgH="262890" progId="Equation.3">
                    <p:embed/>
                    <p:pic>
                      <p:nvPicPr>
                        <p:cNvPr id="0" name="图片 3283"/>
                        <p:cNvPicPr/>
                        <p:nvPr/>
                      </p:nvPicPr>
                      <p:blipFill>
                        <a:blip r:embed="rId2">
                          <a:clrChange>
                            <a:clrFrom>
                              <a:srgbClr val="000000"/>
                            </a:clrFrom>
                            <a:clrTo>
                              <a:srgbClr val="FFFFFF"/>
                            </a:clrTo>
                          </a:clrChange>
                        </a:blip>
                        <a:stretch>
                          <a:fillRect/>
                        </a:stretch>
                      </p:blipFill>
                      <p:spPr>
                        <a:xfrm>
                          <a:off x="1306" y="895"/>
                          <a:ext cx="192" cy="282"/>
                        </a:xfrm>
                        <a:prstGeom prst="rect">
                          <a:avLst/>
                        </a:prstGeom>
                        <a:noFill/>
                        <a:ln w="38100">
                          <a:noFill/>
                          <a:miter/>
                        </a:ln>
                      </p:spPr>
                    </p:pic>
                  </p:oleObj>
                </mc:Fallback>
              </mc:AlternateContent>
            </a:graphicData>
          </a:graphic>
        </p:graphicFrame>
        <p:graphicFrame>
          <p:nvGraphicFramePr>
            <p:cNvPr id="46111" name="Object 30"/>
            <p:cNvGraphicFramePr>
              <a:graphicFrameLocks noChangeAspect="1"/>
            </p:cNvGraphicFramePr>
            <p:nvPr/>
          </p:nvGraphicFramePr>
          <p:xfrm>
            <a:off x="3445" y="1234"/>
            <a:ext cx="209" cy="282"/>
          </p:xfrm>
          <a:graphic>
            <a:graphicData uri="http://schemas.openxmlformats.org/presentationml/2006/ole">
              <mc:AlternateContent xmlns:mc="http://schemas.openxmlformats.org/markup-compatibility/2006">
                <mc:Choice xmlns:v="urn:schemas-microsoft-com:vml" Requires="v">
                  <p:oleObj spid="_x0000_s3282" name="" r:id="rId3" imgW="175260" imgH="262890" progId="Equation.3">
                    <p:embed/>
                  </p:oleObj>
                </mc:Choice>
                <mc:Fallback>
                  <p:oleObj name="" r:id="rId3" imgW="175260" imgH="262890" progId="Equation.3">
                    <p:embed/>
                    <p:pic>
                      <p:nvPicPr>
                        <p:cNvPr id="0" name="图片 3281"/>
                        <p:cNvPicPr/>
                        <p:nvPr/>
                      </p:nvPicPr>
                      <p:blipFill>
                        <a:blip r:embed="rId4">
                          <a:clrChange>
                            <a:clrFrom>
                              <a:srgbClr val="000000"/>
                            </a:clrFrom>
                            <a:clrTo>
                              <a:srgbClr val="FFFFFF"/>
                            </a:clrTo>
                          </a:clrChange>
                        </a:blip>
                        <a:stretch>
                          <a:fillRect/>
                        </a:stretch>
                      </p:blipFill>
                      <p:spPr>
                        <a:xfrm>
                          <a:off x="3445" y="1234"/>
                          <a:ext cx="209" cy="282"/>
                        </a:xfrm>
                        <a:prstGeom prst="rect">
                          <a:avLst/>
                        </a:prstGeom>
                        <a:noFill/>
                        <a:ln w="38100">
                          <a:noFill/>
                          <a:miter/>
                        </a:ln>
                      </p:spPr>
                    </p:pic>
                  </p:oleObj>
                </mc:Fallback>
              </mc:AlternateContent>
            </a:graphicData>
          </a:graphic>
        </p:graphicFrame>
        <p:sp>
          <p:nvSpPr>
            <p:cNvPr id="46112" name="Text Box 31"/>
            <p:cNvSpPr txBox="1"/>
            <p:nvPr/>
          </p:nvSpPr>
          <p:spPr>
            <a:xfrm>
              <a:off x="2433" y="1514"/>
              <a:ext cx="472" cy="176"/>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j</a:t>
              </a:r>
              <a:r>
                <a:rPr lang="en-US" altLang="zh-CN" sz="1800" b="1" i="1" dirty="0">
                  <a:solidFill>
                    <a:schemeClr val="bg1"/>
                  </a:solidFill>
                  <a:latin typeface="Times New Roman" panose="02020603050405020304" pitchFamily="18" charset="0"/>
                  <a:sym typeface="Symbol" panose="05050102010706020507" pitchFamily="18" charset="2"/>
                </a:rPr>
                <a:t> </a:t>
              </a:r>
              <a:r>
                <a:rPr lang="en-US" altLang="zh-CN" sz="1800" b="1" i="1" dirty="0">
                  <a:solidFill>
                    <a:schemeClr val="bg1"/>
                  </a:solidFill>
                  <a:latin typeface="Times New Roman" panose="02020603050405020304" pitchFamily="18" charset="0"/>
                </a:rPr>
                <a:t>L</a:t>
              </a:r>
              <a:r>
                <a:rPr lang="en-US" altLang="zh-CN" sz="1800" b="1" baseline="-25000" dirty="0">
                  <a:solidFill>
                    <a:schemeClr val="bg1"/>
                  </a:solidFill>
                  <a:latin typeface="Times New Roman" panose="02020603050405020304" pitchFamily="18" charset="0"/>
                </a:rPr>
                <a:t>2</a:t>
              </a:r>
              <a:endParaRPr lang="en-US" altLang="zh-CN" sz="1800" b="1" dirty="0">
                <a:solidFill>
                  <a:schemeClr val="bg1"/>
                </a:solidFill>
                <a:latin typeface="Times New Roman" panose="02020603050405020304" pitchFamily="18" charset="0"/>
              </a:endParaRPr>
            </a:p>
          </p:txBody>
        </p:sp>
        <p:sp>
          <p:nvSpPr>
            <p:cNvPr id="46113" name="Text Box 32"/>
            <p:cNvSpPr txBox="1"/>
            <p:nvPr/>
          </p:nvSpPr>
          <p:spPr>
            <a:xfrm>
              <a:off x="2015" y="906"/>
              <a:ext cx="426" cy="176"/>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j</a:t>
              </a:r>
              <a:r>
                <a:rPr lang="en-US" altLang="zh-CN" sz="1800" b="1" i="1" dirty="0">
                  <a:solidFill>
                    <a:schemeClr val="bg1"/>
                  </a:solidFill>
                  <a:latin typeface="Times New Roman" panose="02020603050405020304" pitchFamily="18" charset="0"/>
                  <a:sym typeface="Symbol" panose="05050102010706020507" pitchFamily="18" charset="2"/>
                </a:rPr>
                <a:t> </a:t>
              </a:r>
              <a:r>
                <a:rPr lang="en-US" altLang="zh-CN" sz="1800" b="1" i="1" dirty="0">
                  <a:solidFill>
                    <a:schemeClr val="bg1"/>
                  </a:solidFill>
                  <a:latin typeface="Times New Roman" panose="02020603050405020304" pitchFamily="18" charset="0"/>
                </a:rPr>
                <a:t>M</a:t>
              </a:r>
              <a:endParaRPr lang="en-US" altLang="zh-CN" sz="1800" b="1" dirty="0">
                <a:solidFill>
                  <a:schemeClr val="bg1"/>
                </a:solidFill>
                <a:latin typeface="Times New Roman" panose="02020603050405020304" pitchFamily="18" charset="0"/>
              </a:endParaRPr>
            </a:p>
          </p:txBody>
        </p:sp>
        <p:sp>
          <p:nvSpPr>
            <p:cNvPr id="46114" name="Line 33"/>
            <p:cNvSpPr/>
            <p:nvPr/>
          </p:nvSpPr>
          <p:spPr>
            <a:xfrm flipH="1">
              <a:off x="1227" y="2050"/>
              <a:ext cx="865" cy="1"/>
            </a:xfrm>
            <a:prstGeom prst="line">
              <a:avLst/>
            </a:prstGeom>
            <a:ln w="38100" cap="flat" cmpd="sng">
              <a:solidFill>
                <a:srgbClr val="FFCC00"/>
              </a:solidFill>
              <a:prstDash val="solid"/>
              <a:headEnd type="none" w="med" len="med"/>
              <a:tailEnd type="none" w="med" len="med"/>
            </a:ln>
          </p:spPr>
        </p:sp>
        <p:sp>
          <p:nvSpPr>
            <p:cNvPr id="46115" name="Text Box 34"/>
            <p:cNvSpPr txBox="1"/>
            <p:nvPr/>
          </p:nvSpPr>
          <p:spPr>
            <a:xfrm>
              <a:off x="1043" y="1246"/>
              <a:ext cx="249" cy="22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46116" name="Text Box 35"/>
            <p:cNvSpPr txBox="1"/>
            <p:nvPr/>
          </p:nvSpPr>
          <p:spPr>
            <a:xfrm>
              <a:off x="1037" y="1642"/>
              <a:ext cx="249" cy="219"/>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aphicFrame>
          <p:nvGraphicFramePr>
            <p:cNvPr id="46117" name="Object 36"/>
            <p:cNvGraphicFramePr>
              <a:graphicFrameLocks noChangeAspect="1"/>
            </p:cNvGraphicFramePr>
            <p:nvPr/>
          </p:nvGraphicFramePr>
          <p:xfrm>
            <a:off x="852" y="1382"/>
            <a:ext cx="253" cy="337"/>
          </p:xfrm>
          <a:graphic>
            <a:graphicData uri="http://schemas.openxmlformats.org/presentationml/2006/ole">
              <mc:AlternateContent xmlns:mc="http://schemas.openxmlformats.org/markup-compatibility/2006">
                <mc:Choice xmlns:v="urn:schemas-microsoft-com:vml" Requires="v">
                  <p:oleObj spid="_x0000_s3283" name="" r:id="rId5" imgW="213995" imgH="262890" progId="Equation.3">
                    <p:embed/>
                  </p:oleObj>
                </mc:Choice>
                <mc:Fallback>
                  <p:oleObj name="" r:id="rId5" imgW="213995" imgH="262890" progId="Equation.3">
                    <p:embed/>
                    <p:pic>
                      <p:nvPicPr>
                        <p:cNvPr id="0" name="图片 3282"/>
                        <p:cNvPicPr/>
                        <p:nvPr/>
                      </p:nvPicPr>
                      <p:blipFill>
                        <a:blip r:embed="rId6">
                          <a:clrChange>
                            <a:clrFrom>
                              <a:srgbClr val="000000"/>
                            </a:clrFrom>
                            <a:clrTo>
                              <a:srgbClr val="FFFFFF"/>
                            </a:clrTo>
                          </a:clrChange>
                        </a:blip>
                        <a:stretch>
                          <a:fillRect/>
                        </a:stretch>
                      </p:blipFill>
                      <p:spPr>
                        <a:xfrm>
                          <a:off x="852" y="1382"/>
                          <a:ext cx="253" cy="337"/>
                        </a:xfrm>
                        <a:prstGeom prst="rect">
                          <a:avLst/>
                        </a:prstGeom>
                        <a:noFill/>
                        <a:ln w="38100">
                          <a:noFill/>
                          <a:miter/>
                        </a:ln>
                      </p:spPr>
                    </p:pic>
                  </p:oleObj>
                </mc:Fallback>
              </mc:AlternateContent>
            </a:graphicData>
          </a:graphic>
        </p:graphicFrame>
        <p:sp>
          <p:nvSpPr>
            <p:cNvPr id="46118" name="Rectangle 37"/>
            <p:cNvSpPr/>
            <p:nvPr/>
          </p:nvSpPr>
          <p:spPr>
            <a:xfrm>
              <a:off x="1568" y="1237"/>
              <a:ext cx="227" cy="79"/>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46119" name="Oval 38"/>
            <p:cNvSpPr/>
            <p:nvPr/>
          </p:nvSpPr>
          <p:spPr>
            <a:xfrm>
              <a:off x="1113" y="1488"/>
              <a:ext cx="227" cy="227"/>
            </a:xfrm>
            <a:prstGeom prst="ellipse">
              <a:avLst/>
            </a:prstGeom>
            <a:solidFill>
              <a:srgbClr val="3399FF"/>
            </a:solidFill>
            <a:ln w="38100" cap="flat" cmpd="sng">
              <a:solidFill>
                <a:srgbClr val="FF99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46120" name="Line 39"/>
            <p:cNvSpPr/>
            <p:nvPr/>
          </p:nvSpPr>
          <p:spPr>
            <a:xfrm>
              <a:off x="1227" y="1264"/>
              <a:ext cx="0" cy="786"/>
            </a:xfrm>
            <a:prstGeom prst="line">
              <a:avLst/>
            </a:prstGeom>
            <a:ln w="38100" cap="flat" cmpd="sng">
              <a:solidFill>
                <a:srgbClr val="FFCC00"/>
              </a:solidFill>
              <a:prstDash val="solid"/>
              <a:headEnd type="none" w="med" len="med"/>
              <a:tailEnd type="none" w="med" len="med"/>
            </a:ln>
          </p:spPr>
        </p:sp>
        <p:sp>
          <p:nvSpPr>
            <p:cNvPr id="46121" name="Line 40"/>
            <p:cNvSpPr/>
            <p:nvPr/>
          </p:nvSpPr>
          <p:spPr>
            <a:xfrm flipH="1">
              <a:off x="1227" y="1269"/>
              <a:ext cx="341" cy="1"/>
            </a:xfrm>
            <a:prstGeom prst="line">
              <a:avLst/>
            </a:prstGeom>
            <a:ln w="38100" cap="flat" cmpd="sng">
              <a:solidFill>
                <a:srgbClr val="FFCC00"/>
              </a:solidFill>
              <a:prstDash val="solid"/>
              <a:headEnd type="none" w="med" len="med"/>
              <a:tailEnd type="none" w="med" len="med"/>
            </a:ln>
          </p:spPr>
        </p:sp>
        <p:sp>
          <p:nvSpPr>
            <p:cNvPr id="46122" name="Rectangle 41"/>
            <p:cNvSpPr/>
            <p:nvPr/>
          </p:nvSpPr>
          <p:spPr>
            <a:xfrm>
              <a:off x="2754" y="1248"/>
              <a:ext cx="227" cy="79"/>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46123" name="Rectangle 42"/>
            <p:cNvSpPr/>
            <p:nvPr/>
          </p:nvSpPr>
          <p:spPr>
            <a:xfrm rot="5400000">
              <a:off x="3197" y="1614"/>
              <a:ext cx="227" cy="79"/>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46124" name="Line 43"/>
            <p:cNvSpPr/>
            <p:nvPr/>
          </p:nvSpPr>
          <p:spPr>
            <a:xfrm>
              <a:off x="3314" y="1761"/>
              <a:ext cx="0" cy="289"/>
            </a:xfrm>
            <a:prstGeom prst="line">
              <a:avLst/>
            </a:prstGeom>
            <a:ln w="38100" cap="flat" cmpd="sng">
              <a:solidFill>
                <a:srgbClr val="FFCC00"/>
              </a:solidFill>
              <a:prstDash val="solid"/>
              <a:headEnd type="none" w="med" len="med"/>
              <a:tailEnd type="none" w="med" len="med"/>
            </a:ln>
          </p:spPr>
        </p:sp>
        <p:sp>
          <p:nvSpPr>
            <p:cNvPr id="46125" name="Line 44"/>
            <p:cNvSpPr/>
            <p:nvPr/>
          </p:nvSpPr>
          <p:spPr>
            <a:xfrm flipV="1">
              <a:off x="3314" y="1289"/>
              <a:ext cx="0" cy="245"/>
            </a:xfrm>
            <a:prstGeom prst="line">
              <a:avLst/>
            </a:prstGeom>
            <a:ln w="38100" cap="flat" cmpd="sng">
              <a:solidFill>
                <a:srgbClr val="FFCC00"/>
              </a:solidFill>
              <a:prstDash val="solid"/>
              <a:headEnd type="none" w="med" len="med"/>
              <a:tailEnd type="none" w="med" len="med"/>
            </a:ln>
          </p:spPr>
        </p:sp>
        <p:sp>
          <p:nvSpPr>
            <p:cNvPr id="46126" name="Line 45"/>
            <p:cNvSpPr/>
            <p:nvPr/>
          </p:nvSpPr>
          <p:spPr>
            <a:xfrm>
              <a:off x="2981" y="1289"/>
              <a:ext cx="333" cy="0"/>
            </a:xfrm>
            <a:prstGeom prst="line">
              <a:avLst/>
            </a:prstGeom>
            <a:ln w="38100" cap="flat" cmpd="sng">
              <a:solidFill>
                <a:srgbClr val="FFCC00"/>
              </a:solidFill>
              <a:prstDash val="solid"/>
              <a:headEnd type="none" w="med" len="med"/>
              <a:tailEnd type="none" w="med" len="med"/>
            </a:ln>
          </p:spPr>
        </p:sp>
        <p:sp>
          <p:nvSpPr>
            <p:cNvPr id="46127" name="Text Box 46"/>
            <p:cNvSpPr txBox="1"/>
            <p:nvPr/>
          </p:nvSpPr>
          <p:spPr>
            <a:xfrm>
              <a:off x="1568" y="995"/>
              <a:ext cx="260" cy="176"/>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i="1" dirty="0">
                  <a:solidFill>
                    <a:schemeClr val="bg1"/>
                  </a:solidFill>
                  <a:latin typeface="Times New Roman" panose="02020603050405020304" pitchFamily="18" charset="0"/>
                </a:rPr>
                <a:t>R</a:t>
              </a:r>
              <a:r>
                <a:rPr lang="en-US" altLang="zh-CN" sz="1800" b="1" baseline="-25000" dirty="0">
                  <a:solidFill>
                    <a:schemeClr val="bg1"/>
                  </a:solidFill>
                  <a:latin typeface="Times New Roman" panose="02020603050405020304" pitchFamily="18" charset="0"/>
                </a:rPr>
                <a:t>1</a:t>
              </a:r>
              <a:endParaRPr lang="en-US" altLang="zh-CN" sz="1800" b="1" dirty="0">
                <a:solidFill>
                  <a:schemeClr val="bg1"/>
                </a:solidFill>
                <a:latin typeface="Times New Roman" panose="02020603050405020304" pitchFamily="18" charset="0"/>
              </a:endParaRPr>
            </a:p>
          </p:txBody>
        </p:sp>
        <p:sp>
          <p:nvSpPr>
            <p:cNvPr id="46128" name="Text Box 47"/>
            <p:cNvSpPr txBox="1"/>
            <p:nvPr/>
          </p:nvSpPr>
          <p:spPr>
            <a:xfrm>
              <a:off x="2745" y="995"/>
              <a:ext cx="260" cy="176"/>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i="1" dirty="0">
                  <a:solidFill>
                    <a:schemeClr val="bg1"/>
                  </a:solidFill>
                  <a:latin typeface="Times New Roman" panose="02020603050405020304" pitchFamily="18" charset="0"/>
                </a:rPr>
                <a:t>R</a:t>
              </a:r>
              <a:r>
                <a:rPr lang="en-US" altLang="zh-CN" sz="1800" b="1" baseline="-25000" dirty="0">
                  <a:solidFill>
                    <a:schemeClr val="bg1"/>
                  </a:solidFill>
                  <a:latin typeface="Times New Roman" panose="02020603050405020304" pitchFamily="18" charset="0"/>
                </a:rPr>
                <a:t>2</a:t>
              </a:r>
              <a:endParaRPr lang="en-US" altLang="zh-CN" sz="1800" b="1" dirty="0">
                <a:solidFill>
                  <a:schemeClr val="bg1"/>
                </a:solidFill>
                <a:latin typeface="Times New Roman" panose="02020603050405020304" pitchFamily="18" charset="0"/>
              </a:endParaRPr>
            </a:p>
          </p:txBody>
        </p:sp>
        <p:sp>
          <p:nvSpPr>
            <p:cNvPr id="46129" name="Text Box 48"/>
            <p:cNvSpPr txBox="1"/>
            <p:nvPr/>
          </p:nvSpPr>
          <p:spPr>
            <a:xfrm>
              <a:off x="3338" y="1549"/>
              <a:ext cx="814" cy="176"/>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i="1" dirty="0">
                  <a:solidFill>
                    <a:schemeClr val="bg1"/>
                  </a:solidFill>
                  <a:latin typeface="Times New Roman" panose="02020603050405020304" pitchFamily="18" charset="0"/>
                </a:rPr>
                <a:t>Z=R+</a:t>
              </a:r>
              <a:r>
                <a:rPr lang="en-US" altLang="zh-CN" sz="1800" b="1" dirty="0">
                  <a:solidFill>
                    <a:schemeClr val="bg1"/>
                  </a:solidFill>
                  <a:latin typeface="Times New Roman" panose="02020603050405020304" pitchFamily="18" charset="0"/>
                </a:rPr>
                <a:t>j</a:t>
              </a:r>
              <a:r>
                <a:rPr lang="en-US" altLang="zh-CN" sz="1800" b="1" i="1" dirty="0">
                  <a:solidFill>
                    <a:schemeClr val="bg1"/>
                  </a:solidFill>
                  <a:latin typeface="Times New Roman" panose="02020603050405020304" pitchFamily="18" charset="0"/>
                </a:rPr>
                <a:t>X</a:t>
              </a:r>
              <a:endParaRPr lang="en-US" altLang="zh-CN" sz="1800" b="1" dirty="0">
                <a:solidFill>
                  <a:schemeClr val="bg1"/>
                </a:solidFill>
                <a:latin typeface="Times New Roman" panose="02020603050405020304" pitchFamily="18" charset="0"/>
              </a:endParaRPr>
            </a:p>
          </p:txBody>
        </p:sp>
      </p:grpSp>
      <p:graphicFrame>
        <p:nvGraphicFramePr>
          <p:cNvPr id="11313" name="Object 49"/>
          <p:cNvGraphicFramePr>
            <a:graphicFrameLocks noChangeAspect="1"/>
          </p:cNvGraphicFramePr>
          <p:nvPr/>
        </p:nvGraphicFramePr>
        <p:xfrm>
          <a:off x="1082675" y="2636838"/>
          <a:ext cx="4891088" cy="714375"/>
        </p:xfrm>
        <a:graphic>
          <a:graphicData uri="http://schemas.openxmlformats.org/presentationml/2006/ole">
            <mc:AlternateContent xmlns:mc="http://schemas.openxmlformats.org/markup-compatibility/2006">
              <mc:Choice xmlns:v="urn:schemas-microsoft-com:vml" Requires="v">
                <p:oleObj spid="_x0000_s3287" name="" r:id="rId7" imgW="1877695" imgH="292100" progId="Equation.3">
                  <p:embed/>
                </p:oleObj>
              </mc:Choice>
              <mc:Fallback>
                <p:oleObj name="" r:id="rId7" imgW="1877695" imgH="292100" progId="Equation.3">
                  <p:embed/>
                  <p:pic>
                    <p:nvPicPr>
                      <p:cNvPr id="0" name="图片 3286"/>
                      <p:cNvPicPr/>
                      <p:nvPr/>
                    </p:nvPicPr>
                    <p:blipFill>
                      <a:blip r:embed="rId8">
                        <a:clrChange>
                          <a:clrFrom>
                            <a:srgbClr val="000000"/>
                          </a:clrFrom>
                          <a:clrTo>
                            <a:srgbClr val="FFFFFF"/>
                          </a:clrTo>
                        </a:clrChange>
                      </a:blip>
                      <a:stretch>
                        <a:fillRect/>
                      </a:stretch>
                    </p:blipFill>
                    <p:spPr>
                      <a:xfrm>
                        <a:off x="1082675" y="2636838"/>
                        <a:ext cx="4891088" cy="714375"/>
                      </a:xfrm>
                      <a:prstGeom prst="rect">
                        <a:avLst/>
                      </a:prstGeom>
                      <a:noFill/>
                      <a:ln w="38100">
                        <a:noFill/>
                        <a:miter/>
                      </a:ln>
                    </p:spPr>
                  </p:pic>
                </p:oleObj>
              </mc:Fallback>
            </mc:AlternateContent>
          </a:graphicData>
        </a:graphic>
      </p:graphicFrame>
      <p:graphicFrame>
        <p:nvGraphicFramePr>
          <p:cNvPr id="11314" name="Object 50"/>
          <p:cNvGraphicFramePr>
            <a:graphicFrameLocks noChangeAspect="1"/>
          </p:cNvGraphicFramePr>
          <p:nvPr/>
        </p:nvGraphicFramePr>
        <p:xfrm>
          <a:off x="1187450" y="3249613"/>
          <a:ext cx="4784725" cy="731837"/>
        </p:xfrm>
        <a:graphic>
          <a:graphicData uri="http://schemas.openxmlformats.org/presentationml/2006/ole">
            <mc:AlternateContent xmlns:mc="http://schemas.openxmlformats.org/markup-compatibility/2006">
              <mc:Choice xmlns:v="urn:schemas-microsoft-com:vml" Requires="v">
                <p:oleObj spid="_x0000_s3288" name="" r:id="rId9" imgW="1819275" imgH="281940" progId="Equation.3">
                  <p:embed/>
                </p:oleObj>
              </mc:Choice>
              <mc:Fallback>
                <p:oleObj name="" r:id="rId9" imgW="1819275" imgH="281940" progId="Equation.3">
                  <p:embed/>
                  <p:pic>
                    <p:nvPicPr>
                      <p:cNvPr id="0" name="图片 3287"/>
                      <p:cNvPicPr/>
                      <p:nvPr/>
                    </p:nvPicPr>
                    <p:blipFill>
                      <a:blip r:embed="rId10">
                        <a:clrChange>
                          <a:clrFrom>
                            <a:srgbClr val="000000"/>
                          </a:clrFrom>
                          <a:clrTo>
                            <a:srgbClr val="FFFFFF"/>
                          </a:clrTo>
                        </a:clrChange>
                      </a:blip>
                      <a:stretch>
                        <a:fillRect/>
                      </a:stretch>
                    </p:blipFill>
                    <p:spPr>
                      <a:xfrm>
                        <a:off x="1187450" y="3249613"/>
                        <a:ext cx="4784725" cy="731837"/>
                      </a:xfrm>
                      <a:prstGeom prst="rect">
                        <a:avLst/>
                      </a:prstGeom>
                      <a:noFill/>
                      <a:ln w="38100">
                        <a:noFill/>
                        <a:miter/>
                      </a:ln>
                    </p:spPr>
                  </p:pic>
                </p:oleObj>
              </mc:Fallback>
            </mc:AlternateContent>
          </a:graphicData>
        </a:graphic>
      </p:graphicFrame>
      <p:sp>
        <p:nvSpPr>
          <p:cNvPr id="11315" name="AutoShape 51"/>
          <p:cNvSpPr/>
          <p:nvPr/>
        </p:nvSpPr>
        <p:spPr>
          <a:xfrm>
            <a:off x="755650" y="2924175"/>
            <a:ext cx="133350" cy="1009650"/>
          </a:xfrm>
          <a:prstGeom prst="leftBrace">
            <a:avLst>
              <a:gd name="adj1" fmla="val 63095"/>
              <a:gd name="adj2" fmla="val 50000"/>
            </a:avLst>
          </a:prstGeom>
          <a:noFill/>
          <a:ln w="38100" cap="flat" cmpd="sng">
            <a:solidFill>
              <a:srgbClr val="FFFF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1317" name="Text Box 53"/>
          <p:cNvSpPr txBox="1"/>
          <p:nvPr/>
        </p:nvSpPr>
        <p:spPr>
          <a:xfrm>
            <a:off x="684213" y="4221163"/>
            <a:ext cx="7416800" cy="519112"/>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FFFF00"/>
                </a:solidFill>
                <a:latin typeface="宋体" panose="02010600030101010101" pitchFamily="2" charset="-122"/>
              </a:rPr>
              <a:t>令 </a:t>
            </a:r>
            <a:r>
              <a:rPr lang="zh-CN" altLang="en-US" sz="2800" b="1" i="1" dirty="0">
                <a:solidFill>
                  <a:schemeClr val="bg1"/>
                </a:solidFill>
                <a:latin typeface="Times New Roman" panose="02020603050405020304" pitchFamily="18" charset="0"/>
              </a:rPr>
              <a:t>    </a:t>
            </a:r>
            <a:r>
              <a:rPr lang="en-US" altLang="zh-CN" sz="2800" b="1" i="1" dirty="0">
                <a:solidFill>
                  <a:schemeClr val="bg1"/>
                </a:solidFill>
                <a:latin typeface="Times New Roman" panose="02020603050405020304" pitchFamily="18" charset="0"/>
              </a:rPr>
              <a:t>Z</a:t>
            </a:r>
            <a:r>
              <a:rPr lang="en-US" altLang="zh-CN" sz="2800" b="1" baseline="-25000" dirty="0">
                <a:solidFill>
                  <a:schemeClr val="bg1"/>
                </a:solidFill>
                <a:latin typeface="Times New Roman" panose="02020603050405020304" pitchFamily="18" charset="0"/>
              </a:rPr>
              <a:t>11</a:t>
            </a:r>
            <a:r>
              <a:rPr lang="en-US" altLang="zh-CN" sz="2800" b="1" dirty="0">
                <a:solidFill>
                  <a:schemeClr val="bg1"/>
                </a:solidFill>
                <a:latin typeface="Times New Roman" panose="02020603050405020304" pitchFamily="18" charset="0"/>
              </a:rPr>
              <a:t>=</a:t>
            </a:r>
            <a:r>
              <a:rPr lang="en-US" altLang="zh-CN" sz="2800" b="1" i="1" dirty="0">
                <a:solidFill>
                  <a:schemeClr val="bg1"/>
                </a:solidFill>
                <a:latin typeface="Times New Roman" panose="02020603050405020304" pitchFamily="18" charset="0"/>
              </a:rPr>
              <a:t>R</a:t>
            </a:r>
            <a:r>
              <a:rPr lang="en-US" altLang="zh-CN" sz="2800" b="1" baseline="-25000" dirty="0">
                <a:solidFill>
                  <a:schemeClr val="bg1"/>
                </a:solidFill>
                <a:latin typeface="Times New Roman" panose="02020603050405020304" pitchFamily="18" charset="0"/>
              </a:rPr>
              <a:t>1</a:t>
            </a:r>
            <a:r>
              <a:rPr lang="en-US" altLang="zh-CN" sz="2800" b="1" dirty="0">
                <a:solidFill>
                  <a:schemeClr val="bg1"/>
                </a:solidFill>
                <a:latin typeface="Times New Roman" panose="02020603050405020304" pitchFamily="18" charset="0"/>
              </a:rPr>
              <a:t>+j</a:t>
            </a:r>
            <a:r>
              <a:rPr lang="en-US" altLang="zh-CN" sz="2800" b="1" i="1" dirty="0">
                <a:solidFill>
                  <a:schemeClr val="bg1"/>
                </a:solidFill>
                <a:latin typeface="Times New Roman" panose="02020603050405020304" pitchFamily="18" charset="0"/>
                <a:sym typeface="Symbol" panose="05050102010706020507" pitchFamily="18" charset="2"/>
              </a:rPr>
              <a:t> L</a:t>
            </a:r>
            <a:r>
              <a:rPr lang="en-US" altLang="zh-CN" sz="2800" b="1" baseline="-25000" dirty="0">
                <a:solidFill>
                  <a:schemeClr val="bg1"/>
                </a:solidFill>
                <a:latin typeface="Times New Roman" panose="02020603050405020304" pitchFamily="18" charset="0"/>
                <a:sym typeface="Symbol" panose="05050102010706020507" pitchFamily="18" charset="2"/>
              </a:rPr>
              <a:t>1</a:t>
            </a:r>
            <a:r>
              <a:rPr lang="zh-CN" altLang="en-US" sz="2800" b="1" dirty="0">
                <a:solidFill>
                  <a:schemeClr val="bg1"/>
                </a:solidFill>
                <a:latin typeface="Times New Roman" panose="02020603050405020304" pitchFamily="18" charset="0"/>
                <a:sym typeface="Symbol" panose="05050102010706020507" pitchFamily="18" charset="2"/>
              </a:rPr>
              <a:t>， </a:t>
            </a:r>
            <a:r>
              <a:rPr lang="en-US" altLang="zh-CN" sz="2800" b="1" i="1" dirty="0">
                <a:solidFill>
                  <a:schemeClr val="bg1"/>
                </a:solidFill>
                <a:latin typeface="Times New Roman" panose="02020603050405020304" pitchFamily="18" charset="0"/>
              </a:rPr>
              <a:t>Z</a:t>
            </a:r>
            <a:r>
              <a:rPr lang="en-US" altLang="zh-CN" sz="2800" b="1" baseline="-25000" dirty="0">
                <a:solidFill>
                  <a:schemeClr val="bg1"/>
                </a:solidFill>
                <a:latin typeface="Times New Roman" panose="02020603050405020304" pitchFamily="18" charset="0"/>
              </a:rPr>
              <a:t>22</a:t>
            </a:r>
            <a:r>
              <a:rPr lang="en-US" altLang="zh-CN" sz="2800" b="1" dirty="0">
                <a:solidFill>
                  <a:schemeClr val="bg1"/>
                </a:solidFill>
                <a:latin typeface="Times New Roman" panose="02020603050405020304" pitchFamily="18" charset="0"/>
              </a:rPr>
              <a:t>=(</a:t>
            </a:r>
            <a:r>
              <a:rPr lang="en-US" altLang="zh-CN" sz="2800" b="1" i="1" dirty="0">
                <a:solidFill>
                  <a:schemeClr val="bg1"/>
                </a:solidFill>
                <a:latin typeface="Times New Roman" panose="02020603050405020304" pitchFamily="18" charset="0"/>
              </a:rPr>
              <a:t>R</a:t>
            </a:r>
            <a:r>
              <a:rPr lang="en-US" altLang="zh-CN" sz="2800" b="1" baseline="-25000" dirty="0">
                <a:solidFill>
                  <a:schemeClr val="bg1"/>
                </a:solidFill>
                <a:latin typeface="Times New Roman" panose="02020603050405020304" pitchFamily="18" charset="0"/>
              </a:rPr>
              <a:t>2</a:t>
            </a:r>
            <a:r>
              <a:rPr lang="en-US" altLang="zh-CN" sz="2800" b="1" dirty="0">
                <a:solidFill>
                  <a:schemeClr val="bg1"/>
                </a:solidFill>
                <a:latin typeface="Times New Roman" panose="02020603050405020304" pitchFamily="18" charset="0"/>
              </a:rPr>
              <a:t>+j</a:t>
            </a:r>
            <a:r>
              <a:rPr lang="en-US" altLang="zh-CN" sz="2800" b="1" i="1" dirty="0">
                <a:solidFill>
                  <a:schemeClr val="bg1"/>
                </a:solidFill>
                <a:latin typeface="Times New Roman" panose="02020603050405020304" pitchFamily="18" charset="0"/>
                <a:sym typeface="Symbol" panose="05050102010706020507" pitchFamily="18" charset="2"/>
              </a:rPr>
              <a:t> L</a:t>
            </a:r>
            <a:r>
              <a:rPr lang="en-US" altLang="zh-CN" sz="2800" b="1" baseline="-25000" dirty="0">
                <a:solidFill>
                  <a:schemeClr val="bg1"/>
                </a:solidFill>
                <a:latin typeface="Times New Roman" panose="02020603050405020304" pitchFamily="18" charset="0"/>
                <a:sym typeface="Symbol" panose="05050102010706020507" pitchFamily="18" charset="2"/>
              </a:rPr>
              <a:t>2</a:t>
            </a:r>
            <a:r>
              <a:rPr lang="en-US" altLang="zh-CN" sz="2800" b="1" dirty="0">
                <a:solidFill>
                  <a:schemeClr val="bg1"/>
                </a:solidFill>
                <a:latin typeface="Times New Roman" panose="02020603050405020304" pitchFamily="18" charset="0"/>
                <a:sym typeface="Symbol" panose="05050102010706020507" pitchFamily="18" charset="2"/>
              </a:rPr>
              <a:t>+</a:t>
            </a:r>
            <a:r>
              <a:rPr lang="en-US" altLang="zh-CN" sz="2800" b="1" i="1" dirty="0">
                <a:solidFill>
                  <a:schemeClr val="bg1"/>
                </a:solidFill>
                <a:latin typeface="Times New Roman" panose="02020603050405020304" pitchFamily="18" charset="0"/>
                <a:sym typeface="Symbol" panose="05050102010706020507" pitchFamily="18" charset="2"/>
              </a:rPr>
              <a:t>Z</a:t>
            </a:r>
            <a:r>
              <a:rPr lang="en-US" altLang="zh-CN" sz="2800" b="1" dirty="0">
                <a:solidFill>
                  <a:schemeClr val="bg1"/>
                </a:solidFill>
                <a:latin typeface="Times New Roman" panose="02020603050405020304" pitchFamily="18" charset="0"/>
                <a:sym typeface="Symbol" panose="05050102010706020507" pitchFamily="18" charset="2"/>
              </a:rPr>
              <a:t>)</a:t>
            </a:r>
            <a:endParaRPr lang="en-US" altLang="zh-CN" sz="2800" b="1" baseline="-25000" dirty="0">
              <a:solidFill>
                <a:schemeClr val="bg1"/>
              </a:solidFill>
              <a:latin typeface="Times New Roman" panose="02020603050405020304" pitchFamily="18" charset="0"/>
              <a:sym typeface="Symbol" panose="05050102010706020507" pitchFamily="18" charset="2"/>
            </a:endParaRPr>
          </a:p>
        </p:txBody>
      </p:sp>
      <p:sp>
        <p:nvSpPr>
          <p:cNvPr id="11318" name="Text Box 54"/>
          <p:cNvSpPr txBox="1"/>
          <p:nvPr/>
        </p:nvSpPr>
        <p:spPr>
          <a:xfrm>
            <a:off x="755650" y="2133600"/>
            <a:ext cx="18002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ea typeface="楷体_GB2312" pitchFamily="49" charset="-122"/>
              </a:rPr>
              <a:t>回路方程：</a:t>
            </a:r>
            <a:endParaRPr lang="zh-CN" altLang="en-US" sz="2400" b="1" dirty="0">
              <a:solidFill>
                <a:srgbClr val="FFFF00"/>
              </a:solidFill>
              <a:ea typeface="楷体_GB2312" pitchFamily="49" charset="-122"/>
            </a:endParaRPr>
          </a:p>
        </p:txBody>
      </p:sp>
      <p:graphicFrame>
        <p:nvGraphicFramePr>
          <p:cNvPr id="11319" name="Object 55"/>
          <p:cNvGraphicFramePr>
            <a:graphicFrameLocks noChangeAspect="1"/>
          </p:cNvGraphicFramePr>
          <p:nvPr/>
        </p:nvGraphicFramePr>
        <p:xfrm>
          <a:off x="1547813" y="4868863"/>
          <a:ext cx="3106737" cy="714375"/>
        </p:xfrm>
        <a:graphic>
          <a:graphicData uri="http://schemas.openxmlformats.org/presentationml/2006/ole">
            <mc:AlternateContent xmlns:mc="http://schemas.openxmlformats.org/markup-compatibility/2006">
              <mc:Choice xmlns:v="urn:schemas-microsoft-com:vml" Requires="v">
                <p:oleObj spid="_x0000_s3285" name="" r:id="rId11" imgW="1332865" imgH="292100" progId="Equation.3">
                  <p:embed/>
                </p:oleObj>
              </mc:Choice>
              <mc:Fallback>
                <p:oleObj name="" r:id="rId11" imgW="1332865" imgH="292100" progId="Equation.3">
                  <p:embed/>
                  <p:pic>
                    <p:nvPicPr>
                      <p:cNvPr id="0" name="图片 3284"/>
                      <p:cNvPicPr/>
                      <p:nvPr/>
                    </p:nvPicPr>
                    <p:blipFill>
                      <a:blip r:embed="rId12">
                        <a:clrChange>
                          <a:clrFrom>
                            <a:srgbClr val="000000"/>
                          </a:clrFrom>
                          <a:clrTo>
                            <a:srgbClr val="FFFFFF"/>
                          </a:clrTo>
                        </a:clrChange>
                      </a:blip>
                      <a:stretch>
                        <a:fillRect/>
                      </a:stretch>
                    </p:blipFill>
                    <p:spPr>
                      <a:xfrm>
                        <a:off x="1547813" y="4868863"/>
                        <a:ext cx="3106737" cy="714375"/>
                      </a:xfrm>
                      <a:prstGeom prst="rect">
                        <a:avLst/>
                      </a:prstGeom>
                      <a:noFill/>
                      <a:ln w="38100">
                        <a:noFill/>
                        <a:miter/>
                      </a:ln>
                    </p:spPr>
                  </p:pic>
                </p:oleObj>
              </mc:Fallback>
            </mc:AlternateContent>
          </a:graphicData>
        </a:graphic>
      </p:graphicFrame>
      <p:graphicFrame>
        <p:nvGraphicFramePr>
          <p:cNvPr id="11320" name="Object 56"/>
          <p:cNvGraphicFramePr>
            <a:graphicFrameLocks noChangeAspect="1"/>
          </p:cNvGraphicFramePr>
          <p:nvPr/>
        </p:nvGraphicFramePr>
        <p:xfrm>
          <a:off x="1476375" y="5516563"/>
          <a:ext cx="3382963" cy="742950"/>
        </p:xfrm>
        <a:graphic>
          <a:graphicData uri="http://schemas.openxmlformats.org/presentationml/2006/ole">
            <mc:AlternateContent xmlns:mc="http://schemas.openxmlformats.org/markup-compatibility/2006">
              <mc:Choice xmlns:v="urn:schemas-microsoft-com:vml" Requires="v">
                <p:oleObj spid="_x0000_s3286" name="" r:id="rId13" imgW="1391285" imgH="292100" progId="Equation.3">
                  <p:embed/>
                </p:oleObj>
              </mc:Choice>
              <mc:Fallback>
                <p:oleObj name="" r:id="rId13" imgW="1391285" imgH="292100" progId="Equation.3">
                  <p:embed/>
                  <p:pic>
                    <p:nvPicPr>
                      <p:cNvPr id="0" name="图片 3285"/>
                      <p:cNvPicPr/>
                      <p:nvPr/>
                    </p:nvPicPr>
                    <p:blipFill>
                      <a:blip r:embed="rId14">
                        <a:clrChange>
                          <a:clrFrom>
                            <a:srgbClr val="000000"/>
                          </a:clrFrom>
                          <a:clrTo>
                            <a:srgbClr val="FFFFFF"/>
                          </a:clrTo>
                        </a:clrChange>
                      </a:blip>
                      <a:stretch>
                        <a:fillRect/>
                      </a:stretch>
                    </p:blipFill>
                    <p:spPr>
                      <a:xfrm>
                        <a:off x="1476375" y="5516563"/>
                        <a:ext cx="3382963" cy="742950"/>
                      </a:xfrm>
                      <a:prstGeom prst="rect">
                        <a:avLst/>
                      </a:prstGeom>
                      <a:noFill/>
                      <a:ln w="38100">
                        <a:noFill/>
                        <a:miter/>
                      </a:ln>
                    </p:spPr>
                  </p:pic>
                </p:oleObj>
              </mc:Fallback>
            </mc:AlternateContent>
          </a:graphicData>
        </a:graphic>
      </p:graphicFrame>
      <p:sp>
        <p:nvSpPr>
          <p:cNvPr id="11321" name="AutoShape 57"/>
          <p:cNvSpPr/>
          <p:nvPr/>
        </p:nvSpPr>
        <p:spPr>
          <a:xfrm>
            <a:off x="1187450" y="5157788"/>
            <a:ext cx="133350" cy="1009650"/>
          </a:xfrm>
          <a:prstGeom prst="leftBrace">
            <a:avLst>
              <a:gd name="adj1" fmla="val 63095"/>
              <a:gd name="adj2" fmla="val 50000"/>
            </a:avLst>
          </a:prstGeom>
          <a:noFill/>
          <a:ln w="38100" cap="flat" cmpd="sng">
            <a:solidFill>
              <a:srgbClr val="FFFF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1335" name="Text Box 71"/>
          <p:cNvSpPr txBox="1"/>
          <p:nvPr/>
        </p:nvSpPr>
        <p:spPr>
          <a:xfrm>
            <a:off x="5651500" y="5300663"/>
            <a:ext cx="3492500" cy="13700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FFFF00"/>
                </a:solidFill>
                <a:ea typeface="仿宋_GB2312" pitchFamily="49" charset="-122"/>
              </a:rPr>
              <a:t>Z</a:t>
            </a:r>
            <a:r>
              <a:rPr lang="en-US" altLang="zh-CN" sz="2400" b="1" baseline="-25000" dirty="0">
                <a:solidFill>
                  <a:srgbClr val="FFFF00"/>
                </a:solidFill>
                <a:ea typeface="仿宋_GB2312" pitchFamily="49" charset="-122"/>
              </a:rPr>
              <a:t>11</a:t>
            </a:r>
            <a:r>
              <a:rPr lang="en-US" altLang="zh-CN" sz="2400" b="1" dirty="0">
                <a:solidFill>
                  <a:srgbClr val="FFFF00"/>
                </a:solidFill>
                <a:ea typeface="仿宋_GB2312" pitchFamily="49" charset="-122"/>
              </a:rPr>
              <a:t>:</a:t>
            </a:r>
            <a:r>
              <a:rPr lang="zh-CN" altLang="en-US" sz="2400" b="1" dirty="0">
                <a:solidFill>
                  <a:srgbClr val="FFFF00"/>
                </a:solidFill>
                <a:ea typeface="仿宋_GB2312" pitchFamily="49" charset="-122"/>
              </a:rPr>
              <a:t>原边回路总阻抗</a:t>
            </a:r>
            <a:r>
              <a:rPr lang="en-US" altLang="zh-CN" sz="2400" b="1" dirty="0">
                <a:solidFill>
                  <a:srgbClr val="FFFF00"/>
                </a:solidFill>
                <a:ea typeface="仿宋_GB2312" pitchFamily="49" charset="-122"/>
              </a:rPr>
              <a:t>;</a:t>
            </a:r>
            <a:endParaRPr lang="en-US" altLang="zh-CN" sz="2400" b="1" dirty="0">
              <a:solidFill>
                <a:srgbClr val="FFFF00"/>
              </a:solidFill>
              <a:ea typeface="仿宋_GB2312" pitchFamily="49" charset="-122"/>
            </a:endParaRPr>
          </a:p>
          <a:p>
            <a:pPr marL="0" lvl="0" indent="0" eaLnBrk="1" hangingPunct="1">
              <a:spcBef>
                <a:spcPct val="50000"/>
              </a:spcBef>
              <a:buNone/>
            </a:pPr>
            <a:r>
              <a:rPr lang="en-US" altLang="zh-CN" sz="2400" b="1" dirty="0">
                <a:solidFill>
                  <a:srgbClr val="FFFF00"/>
                </a:solidFill>
                <a:ea typeface="仿宋_GB2312" pitchFamily="49" charset="-122"/>
              </a:rPr>
              <a:t>Z</a:t>
            </a:r>
            <a:r>
              <a:rPr lang="en-US" altLang="zh-CN" sz="2400" b="1" baseline="-25000" dirty="0">
                <a:solidFill>
                  <a:srgbClr val="FFFF00"/>
                </a:solidFill>
                <a:ea typeface="仿宋_GB2312" pitchFamily="49" charset="-122"/>
              </a:rPr>
              <a:t>22</a:t>
            </a:r>
            <a:r>
              <a:rPr lang="en-US" altLang="zh-CN" sz="2400" b="1" dirty="0">
                <a:solidFill>
                  <a:srgbClr val="FFFF00"/>
                </a:solidFill>
                <a:ea typeface="仿宋_GB2312" pitchFamily="49" charset="-122"/>
              </a:rPr>
              <a:t>:</a:t>
            </a:r>
            <a:r>
              <a:rPr lang="zh-CN" altLang="en-US" sz="2400" b="1" dirty="0">
                <a:solidFill>
                  <a:srgbClr val="FFFF00"/>
                </a:solidFill>
                <a:ea typeface="仿宋_GB2312" pitchFamily="49" charset="-122"/>
              </a:rPr>
              <a:t>副边回路总阻抗</a:t>
            </a:r>
            <a:r>
              <a:rPr lang="en-US" altLang="zh-CN" sz="2400" b="1" dirty="0">
                <a:solidFill>
                  <a:srgbClr val="FFFF00"/>
                </a:solidFill>
                <a:ea typeface="仿宋_GB2312" pitchFamily="49" charset="-122"/>
              </a:rPr>
              <a:t>; 	</a:t>
            </a:r>
            <a:endParaRPr lang="en-US" altLang="zh-CN" sz="2400" b="1" dirty="0">
              <a:solidFill>
                <a:srgbClr val="FFFF00"/>
              </a:solidFill>
              <a:ea typeface="仿宋_GB2312" pitchFamily="49" charset="-122"/>
            </a:endParaRPr>
          </a:p>
        </p:txBody>
      </p:sp>
      <p:sp>
        <p:nvSpPr>
          <p:cNvPr id="11336" name="Text Box 72"/>
          <p:cNvSpPr txBox="1">
            <a:spLocks noChangeArrowheads="1"/>
          </p:cNvSpPr>
          <p:nvPr/>
        </p:nvSpPr>
        <p:spPr bwMode="auto">
          <a:xfrm>
            <a:off x="468313" y="1160463"/>
            <a:ext cx="3455988" cy="4572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buClrTx/>
              <a:buSzTx/>
              <a:buFontTx/>
              <a:buNone/>
              <a:defRPr/>
            </a:pPr>
            <a:r>
              <a:rPr kumimoji="1" lang="zh-CN" altLang="en-US" kern="1200" cap="none" spc="0" normalizeH="0" baseline="0" noProof="0">
                <a:solidFill>
                  <a:srgbClr val="FFFF00"/>
                </a:solidFill>
                <a:latin typeface="楷体_GB2312" pitchFamily="49" charset="-122"/>
                <a:ea typeface="楷体_GB2312" pitchFamily="49" charset="-122"/>
                <a:cs typeface="+mn-cs"/>
              </a:rPr>
              <a:t>（</a:t>
            </a:r>
            <a:r>
              <a:rPr kumimoji="1" lang="en-US" altLang="zh-CN" kern="1200" cap="none" spc="0" normalizeH="0" baseline="0" noProof="0">
                <a:solidFill>
                  <a:srgbClr val="FFFF00"/>
                </a:solidFill>
                <a:latin typeface="楷体_GB2312" pitchFamily="49" charset="-122"/>
                <a:ea typeface="楷体_GB2312" pitchFamily="49" charset="-122"/>
                <a:cs typeface="+mn-cs"/>
              </a:rPr>
              <a:t>1</a:t>
            </a:r>
            <a:r>
              <a:rPr kumimoji="1" lang="zh-CN" altLang="en-US" kern="1200" cap="none" spc="0" normalizeH="0" baseline="0" noProof="0">
                <a:solidFill>
                  <a:srgbClr val="FFFF00"/>
                </a:solidFill>
                <a:latin typeface="楷体_GB2312" pitchFamily="49" charset="-122"/>
                <a:ea typeface="楷体_GB2312" pitchFamily="49" charset="-122"/>
                <a:cs typeface="+mn-cs"/>
              </a:rPr>
              <a:t>） 等效电路法分析</a:t>
            </a:r>
            <a:endParaRPr kumimoji="1" lang="zh-CN" altLang="en-US" kern="1200" cap="none" spc="0" normalizeH="0" baseline="0" noProof="0">
              <a:solidFill>
                <a:srgbClr val="FFFF00"/>
              </a:solidFill>
              <a:latin typeface="楷体_GB2312" pitchFamily="49" charset="-122"/>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0-#ppt_w/2"/>
                                          </p:val>
                                        </p:tav>
                                        <p:tav tm="100000">
                                          <p:val>
                                            <p:strVal val="#ppt_x"/>
                                          </p:val>
                                        </p:tav>
                                      </p:tavLst>
                                    </p:anim>
                                    <p:anim calcmode="lin" valueType="num">
                                      <p:cBhvr additive="base">
                                        <p:cTn id="8" dur="500" fill="hold"/>
                                        <p:tgtEl>
                                          <p:spTgt spid="112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336"/>
                                        </p:tgtEl>
                                        <p:attrNameLst>
                                          <p:attrName>style.visibility</p:attrName>
                                        </p:attrNameLst>
                                      </p:cBhvr>
                                      <p:to>
                                        <p:strVal val="visible"/>
                                      </p:to>
                                    </p:set>
                                    <p:anim calcmode="lin" valueType="num">
                                      <p:cBhvr additive="base">
                                        <p:cTn id="13" dur="500" fill="hold"/>
                                        <p:tgtEl>
                                          <p:spTgt spid="11336"/>
                                        </p:tgtEl>
                                        <p:attrNameLst>
                                          <p:attrName>ppt_x</p:attrName>
                                        </p:attrNameLst>
                                      </p:cBhvr>
                                      <p:tavLst>
                                        <p:tav tm="0">
                                          <p:val>
                                            <p:strVal val="0-#ppt_w/2"/>
                                          </p:val>
                                        </p:tav>
                                        <p:tav tm="100000">
                                          <p:val>
                                            <p:strVal val="#ppt_x"/>
                                          </p:val>
                                        </p:tav>
                                      </p:tavLst>
                                    </p:anim>
                                    <p:anim calcmode="lin" valueType="num">
                                      <p:cBhvr additive="base">
                                        <p:cTn id="14" dur="500" fill="hold"/>
                                        <p:tgtEl>
                                          <p:spTgt spid="1133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1268"/>
                                        </p:tgtEl>
                                        <p:attrNameLst>
                                          <p:attrName>style.visibility</p:attrName>
                                        </p:attrNameLst>
                                      </p:cBhvr>
                                      <p:to>
                                        <p:strVal val="visible"/>
                                      </p:to>
                                    </p:set>
                                    <p:anim calcmode="lin" valueType="num">
                                      <p:cBhvr>
                                        <p:cTn id="19" dur="1000" fill="hold"/>
                                        <p:tgtEl>
                                          <p:spTgt spid="11268"/>
                                        </p:tgtEl>
                                        <p:attrNameLst>
                                          <p:attrName>ppt_w</p:attrName>
                                        </p:attrNameLst>
                                      </p:cBhvr>
                                      <p:tavLst>
                                        <p:tav tm="0">
                                          <p:val>
                                            <p:fltVal val="0.000000"/>
                                          </p:val>
                                        </p:tav>
                                        <p:tav tm="100000">
                                          <p:val>
                                            <p:strVal val="#ppt_w"/>
                                          </p:val>
                                        </p:tav>
                                      </p:tavLst>
                                    </p:anim>
                                    <p:anim calcmode="lin" valueType="num">
                                      <p:cBhvr>
                                        <p:cTn id="20" dur="1000" fill="hold"/>
                                        <p:tgtEl>
                                          <p:spTgt spid="11268"/>
                                        </p:tgtEl>
                                        <p:attrNameLst>
                                          <p:attrName>ppt_h</p:attrName>
                                        </p:attrNameLst>
                                      </p:cBhvr>
                                      <p:tavLst>
                                        <p:tav tm="0">
                                          <p:val>
                                            <p:fltVal val="0.00000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11318"/>
                                        </p:tgtEl>
                                        <p:attrNameLst>
                                          <p:attrName>style.visibility</p:attrName>
                                        </p:attrNameLst>
                                      </p:cBhvr>
                                      <p:to>
                                        <p:strVal val="visible"/>
                                      </p:to>
                                    </p:set>
                                    <p:animEffect transition="in" filter="slide(fromLeft)">
                                      <p:cBhvr>
                                        <p:cTn id="25" dur="500"/>
                                        <p:tgtEl>
                                          <p:spTgt spid="1131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1313"/>
                                        </p:tgtEl>
                                        <p:attrNameLst>
                                          <p:attrName>style.visibility</p:attrName>
                                        </p:attrNameLst>
                                      </p:cBhvr>
                                      <p:to>
                                        <p:strVal val="visible"/>
                                      </p:to>
                                    </p:set>
                                    <p:animEffect transition="in" filter="wipe(left)">
                                      <p:cBhvr>
                                        <p:cTn id="30" dur="2000"/>
                                        <p:tgtEl>
                                          <p:spTgt spid="113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314"/>
                                        </p:tgtEl>
                                        <p:attrNameLst>
                                          <p:attrName>style.visibility</p:attrName>
                                        </p:attrNameLst>
                                      </p:cBhvr>
                                      <p:to>
                                        <p:strVal val="visible"/>
                                      </p:to>
                                    </p:set>
                                    <p:animEffect transition="in" filter="wipe(left)">
                                      <p:cBhvr>
                                        <p:cTn id="35" dur="2000"/>
                                        <p:tgtEl>
                                          <p:spTgt spid="11314"/>
                                        </p:tgtEl>
                                      </p:cBhvr>
                                    </p:animEffect>
                                  </p:childTnLst>
                                </p:cTn>
                              </p:par>
                            </p:childTnLst>
                          </p:cTn>
                        </p:par>
                        <p:par>
                          <p:cTn id="36" fill="hold">
                            <p:stCondLst>
                              <p:cond delay="2000"/>
                            </p:stCondLst>
                            <p:childTnLst>
                              <p:par>
                                <p:cTn id="37" presetID="1" presetClass="entr" presetSubtype="0" fill="hold" grpId="0" nodeType="afterEffect">
                                  <p:stCondLst>
                                    <p:cond delay="0"/>
                                  </p:stCondLst>
                                  <p:childTnLst>
                                    <p:set>
                                      <p:cBhvr>
                                        <p:cTn id="38" dur="1" fill="hold">
                                          <p:stCondLst>
                                            <p:cond delay="499"/>
                                          </p:stCondLst>
                                        </p:cTn>
                                        <p:tgtEl>
                                          <p:spTgt spid="113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1317"/>
                                        </p:tgtEl>
                                        <p:attrNameLst>
                                          <p:attrName>style.visibility</p:attrName>
                                        </p:attrNameLst>
                                      </p:cBhvr>
                                      <p:to>
                                        <p:strVal val="visible"/>
                                      </p:to>
                                    </p:set>
                                    <p:animEffect transition="in" filter="wipe(left)">
                                      <p:cBhvr>
                                        <p:cTn id="43" dur="2000"/>
                                        <p:tgtEl>
                                          <p:spTgt spid="11317"/>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133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319"/>
                                        </p:tgtEl>
                                        <p:attrNameLst>
                                          <p:attrName>style.visibility</p:attrName>
                                        </p:attrNameLst>
                                      </p:cBhvr>
                                      <p:to>
                                        <p:strVal val="visible"/>
                                      </p:to>
                                    </p:set>
                                    <p:animEffect transition="in" filter="wipe(left)">
                                      <p:cBhvr>
                                        <p:cTn id="52" dur="2000"/>
                                        <p:tgtEl>
                                          <p:spTgt spid="113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1320"/>
                                        </p:tgtEl>
                                        <p:attrNameLst>
                                          <p:attrName>style.visibility</p:attrName>
                                        </p:attrNameLst>
                                      </p:cBhvr>
                                      <p:to>
                                        <p:strVal val="visible"/>
                                      </p:to>
                                    </p:set>
                                    <p:animEffect transition="in" filter="wipe(left)">
                                      <p:cBhvr>
                                        <p:cTn id="57" dur="2000"/>
                                        <p:tgtEl>
                                          <p:spTgt spid="11320"/>
                                        </p:tgtEl>
                                      </p:cBhvr>
                                    </p:animEffect>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499"/>
                                          </p:stCondLst>
                                        </p:cTn>
                                        <p:tgtEl>
                                          <p:spTgt spid="113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p:bldP spid="11315" grpId="0" animBg="1"/>
      <p:bldP spid="11317" grpId="0"/>
      <p:bldP spid="11318" grpId="0"/>
      <p:bldP spid="11321" grpId="0" animBg="1"/>
      <p:bldP spid="11335" grpId="0"/>
      <p:bldP spid="1133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242" name="Object 2"/>
          <p:cNvGraphicFramePr>
            <a:graphicFrameLocks noChangeAspect="1"/>
          </p:cNvGraphicFramePr>
          <p:nvPr/>
        </p:nvGraphicFramePr>
        <p:xfrm>
          <a:off x="287338" y="2673350"/>
          <a:ext cx="3024187" cy="1538288"/>
        </p:xfrm>
        <a:graphic>
          <a:graphicData uri="http://schemas.openxmlformats.org/presentationml/2006/ole">
            <mc:AlternateContent xmlns:mc="http://schemas.openxmlformats.org/markup-compatibility/2006">
              <mc:Choice xmlns:v="urn:schemas-microsoft-com:vml" Requires="v">
                <p:oleObj spid="_x0000_s3290" name="" r:id="rId1" imgW="1527175" imgH="729615" progId="Equation.3">
                  <p:embed/>
                </p:oleObj>
              </mc:Choice>
              <mc:Fallback>
                <p:oleObj name="" r:id="rId1" imgW="1527175" imgH="729615" progId="Equation.3">
                  <p:embed/>
                  <p:pic>
                    <p:nvPicPr>
                      <p:cNvPr id="0" name="图片 3289"/>
                      <p:cNvPicPr/>
                      <p:nvPr/>
                    </p:nvPicPr>
                    <p:blipFill>
                      <a:blip r:embed="rId2">
                        <a:clrChange>
                          <a:clrFrom>
                            <a:srgbClr val="000000"/>
                          </a:clrFrom>
                          <a:clrTo>
                            <a:srgbClr val="FFFFFF"/>
                          </a:clrTo>
                        </a:clrChange>
                      </a:blip>
                      <a:stretch>
                        <a:fillRect/>
                      </a:stretch>
                    </p:blipFill>
                    <p:spPr>
                      <a:xfrm>
                        <a:off x="287338" y="2673350"/>
                        <a:ext cx="3024187" cy="1538288"/>
                      </a:xfrm>
                      <a:prstGeom prst="rect">
                        <a:avLst/>
                      </a:prstGeom>
                      <a:noFill/>
                      <a:ln w="38100">
                        <a:noFill/>
                        <a:miter/>
                      </a:ln>
                    </p:spPr>
                  </p:pic>
                </p:oleObj>
              </mc:Fallback>
            </mc:AlternateContent>
          </a:graphicData>
        </a:graphic>
      </p:graphicFrame>
      <p:graphicFrame>
        <p:nvGraphicFramePr>
          <p:cNvPr id="10243" name="Object 3"/>
          <p:cNvGraphicFramePr>
            <a:graphicFrameLocks noChangeAspect="1"/>
          </p:cNvGraphicFramePr>
          <p:nvPr/>
        </p:nvGraphicFramePr>
        <p:xfrm>
          <a:off x="4103688" y="2673350"/>
          <a:ext cx="3228975" cy="1193800"/>
        </p:xfrm>
        <a:graphic>
          <a:graphicData uri="http://schemas.openxmlformats.org/presentationml/2006/ole">
            <mc:AlternateContent xmlns:mc="http://schemas.openxmlformats.org/markup-compatibility/2006">
              <mc:Choice xmlns:v="urn:schemas-microsoft-com:vml" Requires="v">
                <p:oleObj spid="_x0000_s3289" name="" r:id="rId3" imgW="1624330" imgH="564515" progId="Equation.3">
                  <p:embed/>
                </p:oleObj>
              </mc:Choice>
              <mc:Fallback>
                <p:oleObj name="" r:id="rId3" imgW="1624330" imgH="564515" progId="Equation.3">
                  <p:embed/>
                  <p:pic>
                    <p:nvPicPr>
                      <p:cNvPr id="0" name="图片 3288"/>
                      <p:cNvPicPr/>
                      <p:nvPr/>
                    </p:nvPicPr>
                    <p:blipFill>
                      <a:blip r:embed="rId4">
                        <a:clrChange>
                          <a:clrFrom>
                            <a:srgbClr val="000000"/>
                          </a:clrFrom>
                          <a:clrTo>
                            <a:srgbClr val="FFFFFF"/>
                          </a:clrTo>
                        </a:clrChange>
                      </a:blip>
                      <a:stretch>
                        <a:fillRect/>
                      </a:stretch>
                    </p:blipFill>
                    <p:spPr>
                      <a:xfrm>
                        <a:off x="4103688" y="2673350"/>
                        <a:ext cx="3228975" cy="1193800"/>
                      </a:xfrm>
                      <a:prstGeom prst="rect">
                        <a:avLst/>
                      </a:prstGeom>
                      <a:noFill/>
                      <a:ln w="38100">
                        <a:noFill/>
                        <a:miter/>
                      </a:ln>
                    </p:spPr>
                  </p:pic>
                </p:oleObj>
              </mc:Fallback>
            </mc:AlternateContent>
          </a:graphicData>
        </a:graphic>
      </p:graphicFrame>
      <p:grpSp>
        <p:nvGrpSpPr>
          <p:cNvPr id="47108" name="Group 55"/>
          <p:cNvGrpSpPr/>
          <p:nvPr/>
        </p:nvGrpSpPr>
        <p:grpSpPr>
          <a:xfrm>
            <a:off x="215900" y="188913"/>
            <a:ext cx="5256213" cy="2420937"/>
            <a:chOff x="852" y="895"/>
            <a:chExt cx="3300" cy="1162"/>
          </a:xfrm>
        </p:grpSpPr>
        <p:sp>
          <p:nvSpPr>
            <p:cNvPr id="47118" name="Line 56"/>
            <p:cNvSpPr/>
            <p:nvPr/>
          </p:nvSpPr>
          <p:spPr>
            <a:xfrm flipH="1">
              <a:off x="2098" y="1780"/>
              <a:ext cx="2" cy="277"/>
            </a:xfrm>
            <a:prstGeom prst="line">
              <a:avLst/>
            </a:prstGeom>
            <a:ln w="38100" cap="flat" cmpd="sng">
              <a:solidFill>
                <a:srgbClr val="FFCC00"/>
              </a:solidFill>
              <a:prstDash val="solid"/>
              <a:headEnd type="none" w="med" len="med"/>
              <a:tailEnd type="none" w="med" len="med"/>
            </a:ln>
          </p:spPr>
        </p:sp>
        <p:sp>
          <p:nvSpPr>
            <p:cNvPr id="47119" name="Line 57"/>
            <p:cNvSpPr/>
            <p:nvPr/>
          </p:nvSpPr>
          <p:spPr>
            <a:xfrm>
              <a:off x="2095" y="1270"/>
              <a:ext cx="0" cy="243"/>
            </a:xfrm>
            <a:prstGeom prst="line">
              <a:avLst/>
            </a:prstGeom>
            <a:ln w="38100" cap="flat" cmpd="sng">
              <a:solidFill>
                <a:srgbClr val="FFCC00"/>
              </a:solidFill>
              <a:prstDash val="solid"/>
              <a:headEnd type="none" w="med" len="med"/>
              <a:tailEnd type="none" w="med" len="med"/>
            </a:ln>
          </p:spPr>
        </p:sp>
        <p:sp>
          <p:nvSpPr>
            <p:cNvPr id="47120" name="Line 58"/>
            <p:cNvSpPr/>
            <p:nvPr/>
          </p:nvSpPr>
          <p:spPr>
            <a:xfrm flipH="1">
              <a:off x="2438" y="1806"/>
              <a:ext cx="0" cy="245"/>
            </a:xfrm>
            <a:prstGeom prst="line">
              <a:avLst/>
            </a:prstGeom>
            <a:ln w="38100" cap="flat" cmpd="sng">
              <a:solidFill>
                <a:srgbClr val="FFCC00"/>
              </a:solidFill>
              <a:prstDash val="solid"/>
              <a:headEnd type="none" w="med" len="med"/>
              <a:tailEnd type="none" w="med" len="med"/>
            </a:ln>
          </p:spPr>
        </p:sp>
        <p:sp>
          <p:nvSpPr>
            <p:cNvPr id="47121" name="Line 59"/>
            <p:cNvSpPr/>
            <p:nvPr/>
          </p:nvSpPr>
          <p:spPr>
            <a:xfrm>
              <a:off x="2439" y="1283"/>
              <a:ext cx="0" cy="225"/>
            </a:xfrm>
            <a:prstGeom prst="line">
              <a:avLst/>
            </a:prstGeom>
            <a:ln w="38100" cap="flat" cmpd="sng">
              <a:solidFill>
                <a:srgbClr val="FFCC00"/>
              </a:solidFill>
              <a:prstDash val="solid"/>
              <a:headEnd type="none" w="med" len="med"/>
              <a:tailEnd type="none" w="med" len="med"/>
            </a:ln>
          </p:spPr>
        </p:sp>
        <p:sp>
          <p:nvSpPr>
            <p:cNvPr id="47122" name="Line 60"/>
            <p:cNvSpPr/>
            <p:nvPr/>
          </p:nvSpPr>
          <p:spPr>
            <a:xfrm flipV="1">
              <a:off x="1795" y="1273"/>
              <a:ext cx="303" cy="4"/>
            </a:xfrm>
            <a:prstGeom prst="line">
              <a:avLst/>
            </a:prstGeom>
            <a:ln w="38100" cap="flat" cmpd="sng">
              <a:solidFill>
                <a:srgbClr val="FFCC00"/>
              </a:solidFill>
              <a:prstDash val="solid"/>
              <a:headEnd type="none" w="med" len="med"/>
              <a:tailEnd type="none" w="med" len="med"/>
            </a:ln>
          </p:spPr>
        </p:sp>
        <p:sp>
          <p:nvSpPr>
            <p:cNvPr id="47123" name="Line 61"/>
            <p:cNvSpPr/>
            <p:nvPr/>
          </p:nvSpPr>
          <p:spPr>
            <a:xfrm flipV="1">
              <a:off x="2439" y="2051"/>
              <a:ext cx="875" cy="0"/>
            </a:xfrm>
            <a:prstGeom prst="line">
              <a:avLst/>
            </a:prstGeom>
            <a:ln w="38100" cap="flat" cmpd="sng">
              <a:solidFill>
                <a:srgbClr val="FFCC00"/>
              </a:solidFill>
              <a:prstDash val="solid"/>
              <a:headEnd type="none" w="med" len="med"/>
              <a:tailEnd type="none" w="med" len="med"/>
            </a:ln>
          </p:spPr>
        </p:sp>
        <p:sp>
          <p:nvSpPr>
            <p:cNvPr id="47124" name="Line 62"/>
            <p:cNvSpPr/>
            <p:nvPr/>
          </p:nvSpPr>
          <p:spPr>
            <a:xfrm>
              <a:off x="3415" y="1292"/>
              <a:ext cx="0" cy="246"/>
            </a:xfrm>
            <a:prstGeom prst="line">
              <a:avLst/>
            </a:prstGeom>
            <a:ln w="38100" cap="flat" cmpd="sng">
              <a:solidFill>
                <a:srgbClr val="00FFFF"/>
              </a:solidFill>
              <a:prstDash val="solid"/>
              <a:headEnd type="none" w="med" len="med"/>
              <a:tailEnd type="triangle" w="med" len="med"/>
            </a:ln>
          </p:spPr>
        </p:sp>
        <p:sp>
          <p:nvSpPr>
            <p:cNvPr id="47125" name="Text Box 63"/>
            <p:cNvSpPr txBox="1"/>
            <p:nvPr/>
          </p:nvSpPr>
          <p:spPr>
            <a:xfrm>
              <a:off x="2063" y="1269"/>
              <a:ext cx="187" cy="176"/>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a:t>
              </a:r>
              <a:endParaRPr lang="en-US" altLang="zh-CN" sz="1800" b="1" dirty="0">
                <a:solidFill>
                  <a:schemeClr val="bg1"/>
                </a:solidFill>
                <a:latin typeface="Times New Roman" panose="02020603050405020304" pitchFamily="18" charset="0"/>
              </a:endParaRPr>
            </a:p>
          </p:txBody>
        </p:sp>
        <p:sp>
          <p:nvSpPr>
            <p:cNvPr id="47126" name="Text Box 64"/>
            <p:cNvSpPr txBox="1"/>
            <p:nvPr/>
          </p:nvSpPr>
          <p:spPr>
            <a:xfrm>
              <a:off x="2251" y="1279"/>
              <a:ext cx="181" cy="176"/>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a:t>
              </a:r>
              <a:endParaRPr lang="en-US" altLang="zh-CN" sz="1800" b="1" dirty="0">
                <a:solidFill>
                  <a:schemeClr val="bg1"/>
                </a:solidFill>
                <a:latin typeface="Times New Roman" panose="02020603050405020304" pitchFamily="18" charset="0"/>
              </a:endParaRPr>
            </a:p>
          </p:txBody>
        </p:sp>
        <p:sp>
          <p:nvSpPr>
            <p:cNvPr id="47127" name="Text Box 65"/>
            <p:cNvSpPr txBox="1"/>
            <p:nvPr/>
          </p:nvSpPr>
          <p:spPr>
            <a:xfrm>
              <a:off x="1672" y="1526"/>
              <a:ext cx="434" cy="176"/>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j</a:t>
              </a:r>
              <a:r>
                <a:rPr lang="en-US" altLang="zh-CN" sz="1800" b="1" i="1" dirty="0">
                  <a:solidFill>
                    <a:schemeClr val="bg1"/>
                  </a:solidFill>
                  <a:latin typeface="Times New Roman" panose="02020603050405020304" pitchFamily="18" charset="0"/>
                  <a:sym typeface="Symbol" panose="05050102010706020507" pitchFamily="18" charset="2"/>
                </a:rPr>
                <a:t> </a:t>
              </a:r>
              <a:r>
                <a:rPr lang="en-US" altLang="zh-CN" sz="1800" b="1" i="1" dirty="0">
                  <a:solidFill>
                    <a:schemeClr val="bg1"/>
                  </a:solidFill>
                  <a:latin typeface="Times New Roman" panose="02020603050405020304" pitchFamily="18" charset="0"/>
                </a:rPr>
                <a:t>L</a:t>
              </a:r>
              <a:r>
                <a:rPr lang="en-US" altLang="zh-CN" sz="1800" b="1" baseline="-25000" dirty="0">
                  <a:solidFill>
                    <a:schemeClr val="bg1"/>
                  </a:solidFill>
                  <a:latin typeface="Times New Roman" panose="02020603050405020304" pitchFamily="18" charset="0"/>
                </a:rPr>
                <a:t>1</a:t>
              </a:r>
              <a:endParaRPr lang="en-US" altLang="zh-CN" sz="1800" b="1" dirty="0">
                <a:solidFill>
                  <a:schemeClr val="bg1"/>
                </a:solidFill>
                <a:latin typeface="Times New Roman" panose="02020603050405020304" pitchFamily="18" charset="0"/>
              </a:endParaRPr>
            </a:p>
          </p:txBody>
        </p:sp>
        <p:sp>
          <p:nvSpPr>
            <p:cNvPr id="47128" name="Line 66"/>
            <p:cNvSpPr/>
            <p:nvPr/>
          </p:nvSpPr>
          <p:spPr>
            <a:xfrm>
              <a:off x="1268" y="1193"/>
              <a:ext cx="230" cy="0"/>
            </a:xfrm>
            <a:prstGeom prst="line">
              <a:avLst/>
            </a:prstGeom>
            <a:ln w="38100" cap="flat" cmpd="sng">
              <a:solidFill>
                <a:srgbClr val="00FFFF"/>
              </a:solidFill>
              <a:prstDash val="solid"/>
              <a:headEnd type="none" w="med" len="med"/>
              <a:tailEnd type="triangle" w="med" len="med"/>
            </a:ln>
          </p:spPr>
        </p:sp>
        <p:grpSp>
          <p:nvGrpSpPr>
            <p:cNvPr id="47129" name="Group 67"/>
            <p:cNvGrpSpPr/>
            <p:nvPr/>
          </p:nvGrpSpPr>
          <p:grpSpPr>
            <a:xfrm rot="-5400000" flipH="1">
              <a:off x="2274" y="1633"/>
              <a:ext cx="299" cy="49"/>
              <a:chOff x="1200" y="1584"/>
              <a:chExt cx="379" cy="45"/>
            </a:xfrm>
          </p:grpSpPr>
          <p:sp>
            <p:nvSpPr>
              <p:cNvPr id="47158" name="Arc 68"/>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7159" name="Arc 69"/>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7160" name="Arc 70"/>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7161" name="Arc 71"/>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47130" name="Group 72"/>
            <p:cNvGrpSpPr/>
            <p:nvPr/>
          </p:nvGrpSpPr>
          <p:grpSpPr>
            <a:xfrm rot="5400000">
              <a:off x="1975" y="1620"/>
              <a:ext cx="299" cy="48"/>
              <a:chOff x="1200" y="1584"/>
              <a:chExt cx="379" cy="45"/>
            </a:xfrm>
          </p:grpSpPr>
          <p:sp>
            <p:nvSpPr>
              <p:cNvPr id="47154" name="Arc 73"/>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7155" name="Arc 74"/>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7156" name="Arc 75"/>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7157" name="Arc 76"/>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47131" name="Arc 77"/>
            <p:cNvSpPr/>
            <p:nvPr/>
          </p:nvSpPr>
          <p:spPr>
            <a:xfrm rot="-10800000" flipV="1">
              <a:off x="2060" y="1124"/>
              <a:ext cx="166" cy="163"/>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47132" name="Arc 78"/>
            <p:cNvSpPr/>
            <p:nvPr/>
          </p:nvSpPr>
          <p:spPr>
            <a:xfrm rot="10800000" flipH="1" flipV="1">
              <a:off x="2286" y="1127"/>
              <a:ext cx="167" cy="162"/>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47133" name="Line 79"/>
            <p:cNvSpPr/>
            <p:nvPr/>
          </p:nvSpPr>
          <p:spPr>
            <a:xfrm>
              <a:off x="2438" y="1283"/>
              <a:ext cx="316" cy="6"/>
            </a:xfrm>
            <a:prstGeom prst="line">
              <a:avLst/>
            </a:prstGeom>
            <a:ln w="38100" cap="flat" cmpd="sng">
              <a:solidFill>
                <a:srgbClr val="FFCC00"/>
              </a:solidFill>
              <a:prstDash val="solid"/>
              <a:headEnd type="none" w="med" len="med"/>
              <a:tailEnd type="none" w="med" len="med"/>
            </a:ln>
          </p:spPr>
        </p:sp>
        <p:graphicFrame>
          <p:nvGraphicFramePr>
            <p:cNvPr id="47134" name="Object 80"/>
            <p:cNvGraphicFramePr>
              <a:graphicFrameLocks noChangeAspect="1"/>
            </p:cNvGraphicFramePr>
            <p:nvPr/>
          </p:nvGraphicFramePr>
          <p:xfrm>
            <a:off x="1306" y="895"/>
            <a:ext cx="192" cy="282"/>
          </p:xfrm>
          <a:graphic>
            <a:graphicData uri="http://schemas.openxmlformats.org/presentationml/2006/ole">
              <mc:AlternateContent xmlns:mc="http://schemas.openxmlformats.org/markup-compatibility/2006">
                <mc:Choice xmlns:v="urn:schemas-microsoft-com:vml" Requires="v">
                  <p:oleObj spid="_x0000_s3292" name="" r:id="rId5" imgW="165100" imgH="262890" progId="Equation.3">
                    <p:embed/>
                  </p:oleObj>
                </mc:Choice>
                <mc:Fallback>
                  <p:oleObj name="" r:id="rId5" imgW="165100" imgH="262890" progId="Equation.3">
                    <p:embed/>
                    <p:pic>
                      <p:nvPicPr>
                        <p:cNvPr id="0" name="图片 3291"/>
                        <p:cNvPicPr/>
                        <p:nvPr/>
                      </p:nvPicPr>
                      <p:blipFill>
                        <a:blip r:embed="rId6">
                          <a:clrChange>
                            <a:clrFrom>
                              <a:srgbClr val="000000"/>
                            </a:clrFrom>
                            <a:clrTo>
                              <a:srgbClr val="FFFFFF"/>
                            </a:clrTo>
                          </a:clrChange>
                        </a:blip>
                        <a:stretch>
                          <a:fillRect/>
                        </a:stretch>
                      </p:blipFill>
                      <p:spPr>
                        <a:xfrm>
                          <a:off x="1306" y="895"/>
                          <a:ext cx="192" cy="282"/>
                        </a:xfrm>
                        <a:prstGeom prst="rect">
                          <a:avLst/>
                        </a:prstGeom>
                        <a:noFill/>
                        <a:ln w="38100">
                          <a:noFill/>
                          <a:miter/>
                        </a:ln>
                      </p:spPr>
                    </p:pic>
                  </p:oleObj>
                </mc:Fallback>
              </mc:AlternateContent>
            </a:graphicData>
          </a:graphic>
        </p:graphicFrame>
        <p:graphicFrame>
          <p:nvGraphicFramePr>
            <p:cNvPr id="47135" name="Object 81"/>
            <p:cNvGraphicFramePr>
              <a:graphicFrameLocks noChangeAspect="1"/>
            </p:cNvGraphicFramePr>
            <p:nvPr/>
          </p:nvGraphicFramePr>
          <p:xfrm>
            <a:off x="3445" y="1234"/>
            <a:ext cx="209" cy="282"/>
          </p:xfrm>
          <a:graphic>
            <a:graphicData uri="http://schemas.openxmlformats.org/presentationml/2006/ole">
              <mc:AlternateContent xmlns:mc="http://schemas.openxmlformats.org/markup-compatibility/2006">
                <mc:Choice xmlns:v="urn:schemas-microsoft-com:vml" Requires="v">
                  <p:oleObj spid="_x0000_s3291" name="" r:id="rId7" imgW="175260" imgH="262890" progId="Equation.3">
                    <p:embed/>
                  </p:oleObj>
                </mc:Choice>
                <mc:Fallback>
                  <p:oleObj name="" r:id="rId7" imgW="175260" imgH="262890" progId="Equation.3">
                    <p:embed/>
                    <p:pic>
                      <p:nvPicPr>
                        <p:cNvPr id="0" name="图片 3290"/>
                        <p:cNvPicPr/>
                        <p:nvPr/>
                      </p:nvPicPr>
                      <p:blipFill>
                        <a:blip r:embed="rId8">
                          <a:clrChange>
                            <a:clrFrom>
                              <a:srgbClr val="000000"/>
                            </a:clrFrom>
                            <a:clrTo>
                              <a:srgbClr val="FFFFFF"/>
                            </a:clrTo>
                          </a:clrChange>
                        </a:blip>
                        <a:stretch>
                          <a:fillRect/>
                        </a:stretch>
                      </p:blipFill>
                      <p:spPr>
                        <a:xfrm>
                          <a:off x="3445" y="1234"/>
                          <a:ext cx="209" cy="282"/>
                        </a:xfrm>
                        <a:prstGeom prst="rect">
                          <a:avLst/>
                        </a:prstGeom>
                        <a:noFill/>
                        <a:ln w="38100">
                          <a:noFill/>
                          <a:miter/>
                        </a:ln>
                      </p:spPr>
                    </p:pic>
                  </p:oleObj>
                </mc:Fallback>
              </mc:AlternateContent>
            </a:graphicData>
          </a:graphic>
        </p:graphicFrame>
        <p:sp>
          <p:nvSpPr>
            <p:cNvPr id="47136" name="Text Box 82"/>
            <p:cNvSpPr txBox="1"/>
            <p:nvPr/>
          </p:nvSpPr>
          <p:spPr>
            <a:xfrm>
              <a:off x="2433" y="1514"/>
              <a:ext cx="472" cy="176"/>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j</a:t>
              </a:r>
              <a:r>
                <a:rPr lang="en-US" altLang="zh-CN" sz="1800" b="1" i="1" dirty="0">
                  <a:solidFill>
                    <a:schemeClr val="bg1"/>
                  </a:solidFill>
                  <a:latin typeface="Times New Roman" panose="02020603050405020304" pitchFamily="18" charset="0"/>
                  <a:sym typeface="Symbol" panose="05050102010706020507" pitchFamily="18" charset="2"/>
                </a:rPr>
                <a:t> </a:t>
              </a:r>
              <a:r>
                <a:rPr lang="en-US" altLang="zh-CN" sz="1800" b="1" i="1" dirty="0">
                  <a:solidFill>
                    <a:schemeClr val="bg1"/>
                  </a:solidFill>
                  <a:latin typeface="Times New Roman" panose="02020603050405020304" pitchFamily="18" charset="0"/>
                </a:rPr>
                <a:t>L</a:t>
              </a:r>
              <a:r>
                <a:rPr lang="en-US" altLang="zh-CN" sz="1800" b="1" baseline="-25000" dirty="0">
                  <a:solidFill>
                    <a:schemeClr val="bg1"/>
                  </a:solidFill>
                  <a:latin typeface="Times New Roman" panose="02020603050405020304" pitchFamily="18" charset="0"/>
                </a:rPr>
                <a:t>2</a:t>
              </a:r>
              <a:endParaRPr lang="en-US" altLang="zh-CN" sz="1800" b="1" dirty="0">
                <a:solidFill>
                  <a:schemeClr val="bg1"/>
                </a:solidFill>
                <a:latin typeface="Times New Roman" panose="02020603050405020304" pitchFamily="18" charset="0"/>
              </a:endParaRPr>
            </a:p>
          </p:txBody>
        </p:sp>
        <p:sp>
          <p:nvSpPr>
            <p:cNvPr id="47137" name="Text Box 83"/>
            <p:cNvSpPr txBox="1"/>
            <p:nvPr/>
          </p:nvSpPr>
          <p:spPr>
            <a:xfrm>
              <a:off x="2015" y="906"/>
              <a:ext cx="426" cy="176"/>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j</a:t>
              </a:r>
              <a:r>
                <a:rPr lang="en-US" altLang="zh-CN" sz="1800" b="1" i="1" dirty="0">
                  <a:solidFill>
                    <a:schemeClr val="bg1"/>
                  </a:solidFill>
                  <a:latin typeface="Times New Roman" panose="02020603050405020304" pitchFamily="18" charset="0"/>
                  <a:sym typeface="Symbol" panose="05050102010706020507" pitchFamily="18" charset="2"/>
                </a:rPr>
                <a:t> </a:t>
              </a:r>
              <a:r>
                <a:rPr lang="en-US" altLang="zh-CN" sz="1800" b="1" i="1" dirty="0">
                  <a:solidFill>
                    <a:schemeClr val="bg1"/>
                  </a:solidFill>
                  <a:latin typeface="Times New Roman" panose="02020603050405020304" pitchFamily="18" charset="0"/>
                </a:rPr>
                <a:t>M</a:t>
              </a:r>
              <a:endParaRPr lang="en-US" altLang="zh-CN" sz="1800" b="1" dirty="0">
                <a:solidFill>
                  <a:schemeClr val="bg1"/>
                </a:solidFill>
                <a:latin typeface="Times New Roman" panose="02020603050405020304" pitchFamily="18" charset="0"/>
              </a:endParaRPr>
            </a:p>
          </p:txBody>
        </p:sp>
        <p:sp>
          <p:nvSpPr>
            <p:cNvPr id="47138" name="Line 84"/>
            <p:cNvSpPr/>
            <p:nvPr/>
          </p:nvSpPr>
          <p:spPr>
            <a:xfrm flipH="1">
              <a:off x="1227" y="2050"/>
              <a:ext cx="865" cy="1"/>
            </a:xfrm>
            <a:prstGeom prst="line">
              <a:avLst/>
            </a:prstGeom>
            <a:ln w="38100" cap="flat" cmpd="sng">
              <a:solidFill>
                <a:srgbClr val="FFCC00"/>
              </a:solidFill>
              <a:prstDash val="solid"/>
              <a:headEnd type="none" w="med" len="med"/>
              <a:tailEnd type="none" w="med" len="med"/>
            </a:ln>
          </p:spPr>
        </p:sp>
        <p:sp>
          <p:nvSpPr>
            <p:cNvPr id="47139" name="Text Box 85"/>
            <p:cNvSpPr txBox="1"/>
            <p:nvPr/>
          </p:nvSpPr>
          <p:spPr>
            <a:xfrm>
              <a:off x="1043" y="1246"/>
              <a:ext cx="249" cy="22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47140" name="Text Box 86"/>
            <p:cNvSpPr txBox="1"/>
            <p:nvPr/>
          </p:nvSpPr>
          <p:spPr>
            <a:xfrm>
              <a:off x="1037" y="1642"/>
              <a:ext cx="249" cy="219"/>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aphicFrame>
          <p:nvGraphicFramePr>
            <p:cNvPr id="47141" name="Object 87"/>
            <p:cNvGraphicFramePr>
              <a:graphicFrameLocks noChangeAspect="1"/>
            </p:cNvGraphicFramePr>
            <p:nvPr/>
          </p:nvGraphicFramePr>
          <p:xfrm>
            <a:off x="852" y="1382"/>
            <a:ext cx="253" cy="337"/>
          </p:xfrm>
          <a:graphic>
            <a:graphicData uri="http://schemas.openxmlformats.org/presentationml/2006/ole">
              <mc:AlternateContent xmlns:mc="http://schemas.openxmlformats.org/markup-compatibility/2006">
                <mc:Choice xmlns:v="urn:schemas-microsoft-com:vml" Requires="v">
                  <p:oleObj spid="_x0000_s3293" name="" r:id="rId9" imgW="213995" imgH="262890" progId="Equation.3">
                    <p:embed/>
                  </p:oleObj>
                </mc:Choice>
                <mc:Fallback>
                  <p:oleObj name="" r:id="rId9" imgW="213995" imgH="262890" progId="Equation.3">
                    <p:embed/>
                    <p:pic>
                      <p:nvPicPr>
                        <p:cNvPr id="0" name="图片 3292"/>
                        <p:cNvPicPr/>
                        <p:nvPr/>
                      </p:nvPicPr>
                      <p:blipFill>
                        <a:blip r:embed="rId10">
                          <a:clrChange>
                            <a:clrFrom>
                              <a:srgbClr val="000000"/>
                            </a:clrFrom>
                            <a:clrTo>
                              <a:srgbClr val="FFFFFF"/>
                            </a:clrTo>
                          </a:clrChange>
                        </a:blip>
                        <a:stretch>
                          <a:fillRect/>
                        </a:stretch>
                      </p:blipFill>
                      <p:spPr>
                        <a:xfrm>
                          <a:off x="852" y="1382"/>
                          <a:ext cx="253" cy="337"/>
                        </a:xfrm>
                        <a:prstGeom prst="rect">
                          <a:avLst/>
                        </a:prstGeom>
                        <a:noFill/>
                        <a:ln w="38100">
                          <a:noFill/>
                          <a:miter/>
                        </a:ln>
                      </p:spPr>
                    </p:pic>
                  </p:oleObj>
                </mc:Fallback>
              </mc:AlternateContent>
            </a:graphicData>
          </a:graphic>
        </p:graphicFrame>
        <p:sp>
          <p:nvSpPr>
            <p:cNvPr id="47142" name="Rectangle 88"/>
            <p:cNvSpPr/>
            <p:nvPr/>
          </p:nvSpPr>
          <p:spPr>
            <a:xfrm>
              <a:off x="1568" y="1237"/>
              <a:ext cx="227" cy="79"/>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47143" name="Oval 89"/>
            <p:cNvSpPr/>
            <p:nvPr/>
          </p:nvSpPr>
          <p:spPr>
            <a:xfrm>
              <a:off x="1113" y="1488"/>
              <a:ext cx="227" cy="227"/>
            </a:xfrm>
            <a:prstGeom prst="ellipse">
              <a:avLst/>
            </a:prstGeom>
            <a:solidFill>
              <a:srgbClr val="3399FF"/>
            </a:solidFill>
            <a:ln w="38100" cap="flat" cmpd="sng">
              <a:solidFill>
                <a:srgbClr val="FF99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47144" name="Line 90"/>
            <p:cNvSpPr/>
            <p:nvPr/>
          </p:nvSpPr>
          <p:spPr>
            <a:xfrm>
              <a:off x="1227" y="1264"/>
              <a:ext cx="0" cy="786"/>
            </a:xfrm>
            <a:prstGeom prst="line">
              <a:avLst/>
            </a:prstGeom>
            <a:ln w="38100" cap="flat" cmpd="sng">
              <a:solidFill>
                <a:srgbClr val="FFCC00"/>
              </a:solidFill>
              <a:prstDash val="solid"/>
              <a:headEnd type="none" w="med" len="med"/>
              <a:tailEnd type="none" w="med" len="med"/>
            </a:ln>
          </p:spPr>
        </p:sp>
        <p:sp>
          <p:nvSpPr>
            <p:cNvPr id="47145" name="Line 91"/>
            <p:cNvSpPr/>
            <p:nvPr/>
          </p:nvSpPr>
          <p:spPr>
            <a:xfrm flipH="1">
              <a:off x="1227" y="1269"/>
              <a:ext cx="341" cy="1"/>
            </a:xfrm>
            <a:prstGeom prst="line">
              <a:avLst/>
            </a:prstGeom>
            <a:ln w="38100" cap="flat" cmpd="sng">
              <a:solidFill>
                <a:srgbClr val="FFCC00"/>
              </a:solidFill>
              <a:prstDash val="solid"/>
              <a:headEnd type="none" w="med" len="med"/>
              <a:tailEnd type="none" w="med" len="med"/>
            </a:ln>
          </p:spPr>
        </p:sp>
        <p:sp>
          <p:nvSpPr>
            <p:cNvPr id="47146" name="Rectangle 92"/>
            <p:cNvSpPr/>
            <p:nvPr/>
          </p:nvSpPr>
          <p:spPr>
            <a:xfrm>
              <a:off x="2754" y="1248"/>
              <a:ext cx="227" cy="79"/>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47147" name="Rectangle 93"/>
            <p:cNvSpPr/>
            <p:nvPr/>
          </p:nvSpPr>
          <p:spPr>
            <a:xfrm rot="5400000">
              <a:off x="3197" y="1614"/>
              <a:ext cx="227" cy="79"/>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47148" name="Line 94"/>
            <p:cNvSpPr/>
            <p:nvPr/>
          </p:nvSpPr>
          <p:spPr>
            <a:xfrm>
              <a:off x="3314" y="1761"/>
              <a:ext cx="0" cy="289"/>
            </a:xfrm>
            <a:prstGeom prst="line">
              <a:avLst/>
            </a:prstGeom>
            <a:ln w="38100" cap="flat" cmpd="sng">
              <a:solidFill>
                <a:srgbClr val="FFCC00"/>
              </a:solidFill>
              <a:prstDash val="solid"/>
              <a:headEnd type="none" w="med" len="med"/>
              <a:tailEnd type="none" w="med" len="med"/>
            </a:ln>
          </p:spPr>
        </p:sp>
        <p:sp>
          <p:nvSpPr>
            <p:cNvPr id="47149" name="Line 95"/>
            <p:cNvSpPr/>
            <p:nvPr/>
          </p:nvSpPr>
          <p:spPr>
            <a:xfrm flipV="1">
              <a:off x="3314" y="1289"/>
              <a:ext cx="0" cy="245"/>
            </a:xfrm>
            <a:prstGeom prst="line">
              <a:avLst/>
            </a:prstGeom>
            <a:ln w="38100" cap="flat" cmpd="sng">
              <a:solidFill>
                <a:srgbClr val="FFCC00"/>
              </a:solidFill>
              <a:prstDash val="solid"/>
              <a:headEnd type="none" w="med" len="med"/>
              <a:tailEnd type="none" w="med" len="med"/>
            </a:ln>
          </p:spPr>
        </p:sp>
        <p:sp>
          <p:nvSpPr>
            <p:cNvPr id="47150" name="Line 96"/>
            <p:cNvSpPr/>
            <p:nvPr/>
          </p:nvSpPr>
          <p:spPr>
            <a:xfrm>
              <a:off x="2981" y="1289"/>
              <a:ext cx="333" cy="0"/>
            </a:xfrm>
            <a:prstGeom prst="line">
              <a:avLst/>
            </a:prstGeom>
            <a:ln w="38100" cap="flat" cmpd="sng">
              <a:solidFill>
                <a:srgbClr val="FFCC00"/>
              </a:solidFill>
              <a:prstDash val="solid"/>
              <a:headEnd type="none" w="med" len="med"/>
              <a:tailEnd type="none" w="med" len="med"/>
            </a:ln>
          </p:spPr>
        </p:sp>
        <p:sp>
          <p:nvSpPr>
            <p:cNvPr id="47151" name="Text Box 97"/>
            <p:cNvSpPr txBox="1"/>
            <p:nvPr/>
          </p:nvSpPr>
          <p:spPr>
            <a:xfrm>
              <a:off x="1568" y="995"/>
              <a:ext cx="260" cy="176"/>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i="1" dirty="0">
                  <a:solidFill>
                    <a:schemeClr val="bg1"/>
                  </a:solidFill>
                  <a:latin typeface="Times New Roman" panose="02020603050405020304" pitchFamily="18" charset="0"/>
                </a:rPr>
                <a:t>R</a:t>
              </a:r>
              <a:r>
                <a:rPr lang="en-US" altLang="zh-CN" sz="1800" b="1" baseline="-25000" dirty="0">
                  <a:solidFill>
                    <a:schemeClr val="bg1"/>
                  </a:solidFill>
                  <a:latin typeface="Times New Roman" panose="02020603050405020304" pitchFamily="18" charset="0"/>
                </a:rPr>
                <a:t>1</a:t>
              </a:r>
              <a:endParaRPr lang="en-US" altLang="zh-CN" sz="1800" b="1" dirty="0">
                <a:solidFill>
                  <a:schemeClr val="bg1"/>
                </a:solidFill>
                <a:latin typeface="Times New Roman" panose="02020603050405020304" pitchFamily="18" charset="0"/>
              </a:endParaRPr>
            </a:p>
          </p:txBody>
        </p:sp>
        <p:sp>
          <p:nvSpPr>
            <p:cNvPr id="47152" name="Text Box 98"/>
            <p:cNvSpPr txBox="1"/>
            <p:nvPr/>
          </p:nvSpPr>
          <p:spPr>
            <a:xfrm>
              <a:off x="2745" y="995"/>
              <a:ext cx="260" cy="176"/>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i="1" dirty="0">
                  <a:solidFill>
                    <a:schemeClr val="bg1"/>
                  </a:solidFill>
                  <a:latin typeface="Times New Roman" panose="02020603050405020304" pitchFamily="18" charset="0"/>
                </a:rPr>
                <a:t>R</a:t>
              </a:r>
              <a:r>
                <a:rPr lang="en-US" altLang="zh-CN" sz="1800" b="1" baseline="-25000" dirty="0">
                  <a:solidFill>
                    <a:schemeClr val="bg1"/>
                  </a:solidFill>
                  <a:latin typeface="Times New Roman" panose="02020603050405020304" pitchFamily="18" charset="0"/>
                </a:rPr>
                <a:t>2</a:t>
              </a:r>
              <a:endParaRPr lang="en-US" altLang="zh-CN" sz="1800" b="1" dirty="0">
                <a:solidFill>
                  <a:schemeClr val="bg1"/>
                </a:solidFill>
                <a:latin typeface="Times New Roman" panose="02020603050405020304" pitchFamily="18" charset="0"/>
              </a:endParaRPr>
            </a:p>
          </p:txBody>
        </p:sp>
        <p:sp>
          <p:nvSpPr>
            <p:cNvPr id="47153" name="Text Box 99"/>
            <p:cNvSpPr txBox="1"/>
            <p:nvPr/>
          </p:nvSpPr>
          <p:spPr>
            <a:xfrm>
              <a:off x="3338" y="1549"/>
              <a:ext cx="814" cy="176"/>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i="1" dirty="0">
                  <a:solidFill>
                    <a:schemeClr val="bg1"/>
                  </a:solidFill>
                  <a:latin typeface="Times New Roman" panose="02020603050405020304" pitchFamily="18" charset="0"/>
                </a:rPr>
                <a:t>Z=R+</a:t>
              </a:r>
              <a:r>
                <a:rPr lang="en-US" altLang="zh-CN" sz="1800" b="1" dirty="0">
                  <a:solidFill>
                    <a:schemeClr val="bg1"/>
                  </a:solidFill>
                  <a:latin typeface="Times New Roman" panose="02020603050405020304" pitchFamily="18" charset="0"/>
                </a:rPr>
                <a:t>j</a:t>
              </a:r>
              <a:r>
                <a:rPr lang="en-US" altLang="zh-CN" sz="1800" b="1" i="1" dirty="0">
                  <a:solidFill>
                    <a:schemeClr val="bg1"/>
                  </a:solidFill>
                  <a:latin typeface="Times New Roman" panose="02020603050405020304" pitchFamily="18" charset="0"/>
                </a:rPr>
                <a:t>X</a:t>
              </a:r>
              <a:endParaRPr lang="en-US" altLang="zh-CN" sz="1800" b="1" dirty="0">
                <a:solidFill>
                  <a:schemeClr val="bg1"/>
                </a:solidFill>
                <a:latin typeface="Times New Roman" panose="02020603050405020304" pitchFamily="18" charset="0"/>
              </a:endParaRPr>
            </a:p>
          </p:txBody>
        </p:sp>
      </p:grpSp>
      <p:sp>
        <p:nvSpPr>
          <p:cNvPr id="10340" name="AutoShape 100" descr="信纸"/>
          <p:cNvSpPr/>
          <p:nvPr/>
        </p:nvSpPr>
        <p:spPr>
          <a:xfrm>
            <a:off x="2808288" y="3573463"/>
            <a:ext cx="2087562" cy="827087"/>
          </a:xfrm>
          <a:prstGeom prst="wedgeEllipseCallout">
            <a:avLst>
              <a:gd name="adj1" fmla="val 29009"/>
              <a:gd name="adj2" fmla="val -68236"/>
            </a:avLst>
          </a:prstGeom>
          <a:blipFill rotWithShape="1">
            <a:blip r:embed="rId11"/>
          </a:blipFill>
          <a:ln w="9525">
            <a:noFill/>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000" b="1" dirty="0">
                <a:ea typeface="仿宋_GB2312" pitchFamily="49" charset="-122"/>
              </a:rPr>
              <a:t>原边输入</a:t>
            </a:r>
            <a:endParaRPr lang="zh-CN" altLang="en-US" sz="2000" b="1" dirty="0">
              <a:ea typeface="仿宋_GB2312" pitchFamily="49" charset="-122"/>
            </a:endParaRPr>
          </a:p>
          <a:p>
            <a:pPr marL="0" lvl="0" indent="0" algn="ctr" eaLnBrk="1" hangingPunct="1">
              <a:spcBef>
                <a:spcPct val="0"/>
              </a:spcBef>
              <a:buNone/>
            </a:pPr>
            <a:r>
              <a:rPr lang="zh-CN" altLang="en-US" sz="2000" b="1" dirty="0">
                <a:ea typeface="仿宋_GB2312" pitchFamily="49" charset="-122"/>
              </a:rPr>
              <a:t>阻抗</a:t>
            </a:r>
            <a:endParaRPr lang="zh-CN" altLang="en-US" sz="2000" b="1" dirty="0">
              <a:ea typeface="仿宋_GB2312" pitchFamily="49" charset="-122"/>
            </a:endParaRPr>
          </a:p>
        </p:txBody>
      </p:sp>
      <p:graphicFrame>
        <p:nvGraphicFramePr>
          <p:cNvPr id="47110" name="Object 101"/>
          <p:cNvGraphicFramePr>
            <a:graphicFrameLocks noChangeAspect="1"/>
          </p:cNvGraphicFramePr>
          <p:nvPr/>
        </p:nvGraphicFramePr>
        <p:xfrm>
          <a:off x="5724525" y="333375"/>
          <a:ext cx="3106738" cy="714375"/>
        </p:xfrm>
        <a:graphic>
          <a:graphicData uri="http://schemas.openxmlformats.org/presentationml/2006/ole">
            <mc:AlternateContent xmlns:mc="http://schemas.openxmlformats.org/markup-compatibility/2006">
              <mc:Choice xmlns:v="urn:schemas-microsoft-com:vml" Requires="v">
                <p:oleObj spid="_x0000_s3294" name="" r:id="rId12" imgW="1332865" imgH="292100" progId="Equation.3">
                  <p:embed/>
                </p:oleObj>
              </mc:Choice>
              <mc:Fallback>
                <p:oleObj name="" r:id="rId12" imgW="1332865" imgH="292100" progId="Equation.3">
                  <p:embed/>
                  <p:pic>
                    <p:nvPicPr>
                      <p:cNvPr id="0" name="图片 3293"/>
                      <p:cNvPicPr/>
                      <p:nvPr/>
                    </p:nvPicPr>
                    <p:blipFill>
                      <a:blip r:embed="rId13">
                        <a:clrChange>
                          <a:clrFrom>
                            <a:srgbClr val="000000"/>
                          </a:clrFrom>
                          <a:clrTo>
                            <a:srgbClr val="FFFFFF"/>
                          </a:clrTo>
                        </a:clrChange>
                      </a:blip>
                      <a:stretch>
                        <a:fillRect/>
                      </a:stretch>
                    </p:blipFill>
                    <p:spPr>
                      <a:xfrm>
                        <a:off x="5724525" y="333375"/>
                        <a:ext cx="3106738" cy="714375"/>
                      </a:xfrm>
                      <a:prstGeom prst="rect">
                        <a:avLst/>
                      </a:prstGeom>
                      <a:noFill/>
                      <a:ln w="38100">
                        <a:noFill/>
                        <a:miter/>
                      </a:ln>
                    </p:spPr>
                  </p:pic>
                </p:oleObj>
              </mc:Fallback>
            </mc:AlternateContent>
          </a:graphicData>
        </a:graphic>
      </p:graphicFrame>
      <p:graphicFrame>
        <p:nvGraphicFramePr>
          <p:cNvPr id="47111" name="Object 102"/>
          <p:cNvGraphicFramePr>
            <a:graphicFrameLocks noChangeAspect="1"/>
          </p:cNvGraphicFramePr>
          <p:nvPr/>
        </p:nvGraphicFramePr>
        <p:xfrm>
          <a:off x="5580063" y="1196975"/>
          <a:ext cx="3382962" cy="742950"/>
        </p:xfrm>
        <a:graphic>
          <a:graphicData uri="http://schemas.openxmlformats.org/presentationml/2006/ole">
            <mc:AlternateContent xmlns:mc="http://schemas.openxmlformats.org/markup-compatibility/2006">
              <mc:Choice xmlns:v="urn:schemas-microsoft-com:vml" Requires="v">
                <p:oleObj spid="_x0000_s3295" name="" r:id="rId14" imgW="1391285" imgH="292100" progId="Equation.3">
                  <p:embed/>
                </p:oleObj>
              </mc:Choice>
              <mc:Fallback>
                <p:oleObj name="" r:id="rId14" imgW="1391285" imgH="292100" progId="Equation.3">
                  <p:embed/>
                  <p:pic>
                    <p:nvPicPr>
                      <p:cNvPr id="0" name="图片 3294"/>
                      <p:cNvPicPr/>
                      <p:nvPr/>
                    </p:nvPicPr>
                    <p:blipFill>
                      <a:blip r:embed="rId15">
                        <a:clrChange>
                          <a:clrFrom>
                            <a:srgbClr val="000000"/>
                          </a:clrFrom>
                          <a:clrTo>
                            <a:srgbClr val="FFFFFF"/>
                          </a:clrTo>
                        </a:clrChange>
                      </a:blip>
                      <a:stretch>
                        <a:fillRect/>
                      </a:stretch>
                    </p:blipFill>
                    <p:spPr>
                      <a:xfrm>
                        <a:off x="5580063" y="1196975"/>
                        <a:ext cx="3382962" cy="742950"/>
                      </a:xfrm>
                      <a:prstGeom prst="rect">
                        <a:avLst/>
                      </a:prstGeom>
                      <a:noFill/>
                      <a:ln w="38100">
                        <a:noFill/>
                        <a:miter/>
                      </a:ln>
                    </p:spPr>
                  </p:pic>
                </p:oleObj>
              </mc:Fallback>
            </mc:AlternateContent>
          </a:graphicData>
        </a:graphic>
      </p:graphicFrame>
      <p:sp>
        <p:nvSpPr>
          <p:cNvPr id="47112" name="AutoShape 103"/>
          <p:cNvSpPr/>
          <p:nvPr/>
        </p:nvSpPr>
        <p:spPr>
          <a:xfrm>
            <a:off x="5435600" y="655638"/>
            <a:ext cx="133350" cy="1009650"/>
          </a:xfrm>
          <a:prstGeom prst="leftBrace">
            <a:avLst>
              <a:gd name="adj1" fmla="val 63095"/>
              <a:gd name="adj2" fmla="val 50000"/>
            </a:avLst>
          </a:prstGeom>
          <a:noFill/>
          <a:ln w="38100" cap="flat" cmpd="sng">
            <a:solidFill>
              <a:srgbClr val="FFFF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47113" name="Rectangle 105"/>
          <p:cNvSpPr/>
          <p:nvPr/>
        </p:nvSpPr>
        <p:spPr>
          <a:xfrm>
            <a:off x="6372225" y="2565400"/>
            <a:ext cx="1079500" cy="1223963"/>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0347" name="AutoShape 107" descr="信纸"/>
          <p:cNvSpPr/>
          <p:nvPr/>
        </p:nvSpPr>
        <p:spPr>
          <a:xfrm>
            <a:off x="6731000" y="2024063"/>
            <a:ext cx="2413000" cy="900112"/>
          </a:xfrm>
          <a:prstGeom prst="wedgeEllipseCallout">
            <a:avLst>
              <a:gd name="adj1" fmla="val -46449"/>
              <a:gd name="adj2" fmla="val 47708"/>
            </a:avLst>
          </a:prstGeom>
          <a:blipFill rotWithShape="1">
            <a:blip r:embed="rId11"/>
          </a:blipFill>
          <a:ln w="9525">
            <a:noFill/>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000" b="1" dirty="0">
                <a:ea typeface="仿宋_GB2312" pitchFamily="49" charset="-122"/>
              </a:rPr>
              <a:t>副边对原边的引入阻抗</a:t>
            </a:r>
            <a:r>
              <a:rPr lang="zh-CN" altLang="en-US" sz="2400" b="1" dirty="0">
                <a:ea typeface="仿宋_GB2312" pitchFamily="49" charset="-122"/>
              </a:rPr>
              <a:t>。</a:t>
            </a:r>
            <a:endParaRPr lang="zh-CN" altLang="en-US" sz="2400" b="1" dirty="0">
              <a:ea typeface="仿宋_GB2312" pitchFamily="49" charset="-122"/>
            </a:endParaRPr>
          </a:p>
        </p:txBody>
      </p:sp>
      <p:sp>
        <p:nvSpPr>
          <p:cNvPr id="10348" name="Rectangle 108"/>
          <p:cNvSpPr/>
          <p:nvPr/>
        </p:nvSpPr>
        <p:spPr>
          <a:xfrm>
            <a:off x="1295400" y="260350"/>
            <a:ext cx="3887788" cy="2492375"/>
          </a:xfrm>
          <a:prstGeom prst="rect">
            <a:avLst/>
          </a:prstGeom>
          <a:noFill/>
          <a:ln w="25400" cap="flat" cmpd="sng">
            <a:solidFill>
              <a:srgbClr val="FFFF00"/>
            </a:solidFill>
            <a:prstDash val="dash"/>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0349" name="Text Box 109"/>
          <p:cNvSpPr txBox="1"/>
          <p:nvPr/>
        </p:nvSpPr>
        <p:spPr>
          <a:xfrm>
            <a:off x="395288" y="4437063"/>
            <a:ext cx="8207375" cy="14065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571500" algn="just" eaLnBrk="1" hangingPunct="1">
              <a:lnSpc>
                <a:spcPct val="120000"/>
              </a:lnSpc>
              <a:spcBef>
                <a:spcPct val="0"/>
              </a:spcBef>
              <a:buNone/>
            </a:pPr>
            <a:r>
              <a:rPr lang="en-US" altLang="zh-CN" sz="2400" b="1" dirty="0">
                <a:solidFill>
                  <a:srgbClr val="FFFF00"/>
                </a:solidFill>
                <a:latin typeface="Times New Roman" panose="02020603050405020304" pitchFamily="18" charset="0"/>
                <a:ea typeface="楷体_GB2312" pitchFamily="49" charset="-122"/>
              </a:rPr>
              <a:t>(1) </a:t>
            </a:r>
            <a:r>
              <a:rPr lang="zh-CN" altLang="en-US" sz="2400" b="1" dirty="0">
                <a:solidFill>
                  <a:srgbClr val="FFFF00"/>
                </a:solidFill>
                <a:latin typeface="Times New Roman" panose="02020603050405020304" pitchFamily="18" charset="0"/>
                <a:ea typeface="楷体_GB2312" pitchFamily="49" charset="-122"/>
              </a:rPr>
              <a:t>引入阻抗反映了副边回路对原边回路的影响。从物理意义讲，虽然原副边没有电的联系，但由于互感作用使闭合的副边产生电流，反过来这个电流又影响原边电流电压。</a:t>
            </a:r>
            <a:endParaRPr lang="zh-CN" altLang="en-US" sz="2400" b="1" dirty="0">
              <a:solidFill>
                <a:srgbClr val="FFFF00"/>
              </a:solidFill>
              <a:latin typeface="Times New Roman" panose="02020603050405020304" pitchFamily="18" charset="0"/>
              <a:ea typeface="楷体_GB2312" pitchFamily="49" charset="-122"/>
            </a:endParaRPr>
          </a:p>
        </p:txBody>
      </p:sp>
      <p:sp>
        <p:nvSpPr>
          <p:cNvPr id="10350" name="Text Box 110"/>
          <p:cNvSpPr txBox="1"/>
          <p:nvPr/>
        </p:nvSpPr>
        <p:spPr>
          <a:xfrm>
            <a:off x="358775" y="5949950"/>
            <a:ext cx="8207375" cy="530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571500" algn="just" eaLnBrk="1" hangingPunct="1">
              <a:lnSpc>
                <a:spcPct val="120000"/>
              </a:lnSpc>
              <a:spcBef>
                <a:spcPct val="0"/>
              </a:spcBef>
              <a:buNone/>
            </a:pPr>
            <a:r>
              <a:rPr lang="en-US" altLang="zh-CN" sz="2400" b="1" dirty="0">
                <a:solidFill>
                  <a:srgbClr val="FFFF00"/>
                </a:solidFill>
                <a:latin typeface="Times New Roman" panose="02020603050405020304" pitchFamily="18" charset="0"/>
                <a:ea typeface="楷体_GB2312" pitchFamily="49" charset="-122"/>
              </a:rPr>
              <a:t>(2) </a:t>
            </a:r>
            <a:r>
              <a:rPr lang="zh-CN" altLang="en-US" sz="2400" b="1" dirty="0">
                <a:solidFill>
                  <a:srgbClr val="FFFF00"/>
                </a:solidFill>
                <a:latin typeface="Times New Roman" panose="02020603050405020304" pitchFamily="18" charset="0"/>
                <a:ea typeface="楷体_GB2312" pitchFamily="49" charset="-122"/>
              </a:rPr>
              <a:t>引入阻抗的性质与</a:t>
            </a:r>
            <a:r>
              <a:rPr lang="en-US" altLang="zh-CN" sz="2400" b="1" dirty="0">
                <a:solidFill>
                  <a:srgbClr val="FFFF00"/>
                </a:solidFill>
                <a:latin typeface="Times New Roman" panose="02020603050405020304" pitchFamily="18" charset="0"/>
                <a:ea typeface="楷体_GB2312" pitchFamily="49" charset="-122"/>
              </a:rPr>
              <a:t>Z</a:t>
            </a:r>
            <a:r>
              <a:rPr lang="en-US" altLang="zh-CN" sz="2400" b="1" baseline="-25000" dirty="0">
                <a:solidFill>
                  <a:srgbClr val="FFFF00"/>
                </a:solidFill>
                <a:latin typeface="Times New Roman" panose="02020603050405020304" pitchFamily="18" charset="0"/>
                <a:ea typeface="楷体_GB2312" pitchFamily="49" charset="-122"/>
              </a:rPr>
              <a:t>22</a:t>
            </a:r>
            <a:r>
              <a:rPr lang="zh-CN" altLang="en-US" sz="2400" b="1" dirty="0">
                <a:solidFill>
                  <a:srgbClr val="FFFF00"/>
                </a:solidFill>
                <a:latin typeface="Times New Roman" panose="02020603050405020304" pitchFamily="18" charset="0"/>
                <a:ea typeface="楷体_GB2312" pitchFamily="49" charset="-122"/>
              </a:rPr>
              <a:t>相反。</a:t>
            </a:r>
            <a:endParaRPr lang="zh-CN" altLang="en-US" sz="2400" b="1" dirty="0">
              <a:solidFill>
                <a:srgbClr val="FFFF00"/>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strips(downRight)">
                                      <p:cBhvr>
                                        <p:cTn id="7" dur="20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strips(downRight)">
                                      <p:cBhvr>
                                        <p:cTn id="12" dur="2000"/>
                                        <p:tgtEl>
                                          <p:spTgt spid="1024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0348"/>
                                        </p:tgtEl>
                                        <p:attrNameLst>
                                          <p:attrName>style.visibility</p:attrName>
                                        </p:attrNameLst>
                                      </p:cBhvr>
                                      <p:to>
                                        <p:strVal val="visible"/>
                                      </p:to>
                                    </p:set>
                                    <p:anim calcmode="lin" valueType="num">
                                      <p:cBhvr>
                                        <p:cTn id="17" dur="1000" fill="hold"/>
                                        <p:tgtEl>
                                          <p:spTgt spid="10348"/>
                                        </p:tgtEl>
                                        <p:attrNameLst>
                                          <p:attrName>ppt_w</p:attrName>
                                        </p:attrNameLst>
                                      </p:cBhvr>
                                      <p:tavLst>
                                        <p:tav tm="0">
                                          <p:val>
                                            <p:fltVal val="0.000000"/>
                                          </p:val>
                                        </p:tav>
                                        <p:tav tm="100000">
                                          <p:val>
                                            <p:strVal val="#ppt_w"/>
                                          </p:val>
                                        </p:tav>
                                      </p:tavLst>
                                    </p:anim>
                                    <p:anim calcmode="lin" valueType="num">
                                      <p:cBhvr>
                                        <p:cTn id="18" dur="1000" fill="hold"/>
                                        <p:tgtEl>
                                          <p:spTgt spid="10348"/>
                                        </p:tgtEl>
                                        <p:attrNameLst>
                                          <p:attrName>ppt_h</p:attrName>
                                        </p:attrNameLst>
                                      </p:cBhvr>
                                      <p:tavLst>
                                        <p:tav tm="0">
                                          <p:val>
                                            <p:fltVal val="0.00000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grpId="0" nodeType="clickEffect">
                                  <p:stCondLst>
                                    <p:cond delay="0"/>
                                  </p:stCondLst>
                                  <p:childTnLst>
                                    <p:set>
                                      <p:cBhvr>
                                        <p:cTn id="22" dur="1" fill="hold">
                                          <p:stCondLst>
                                            <p:cond delay="0"/>
                                          </p:stCondLst>
                                        </p:cTn>
                                        <p:tgtEl>
                                          <p:spTgt spid="10340"/>
                                        </p:tgtEl>
                                        <p:attrNameLst>
                                          <p:attrName>style.visibility</p:attrName>
                                        </p:attrNameLst>
                                      </p:cBhvr>
                                      <p:to>
                                        <p:strVal val="visible"/>
                                      </p:to>
                                    </p:set>
                                    <p:animEffect transition="in" filter="wedge">
                                      <p:cBhvr>
                                        <p:cTn id="23" dur="500"/>
                                        <p:tgtEl>
                                          <p:spTgt spid="10340"/>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grpId="0" nodeType="clickEffect">
                                  <p:stCondLst>
                                    <p:cond delay="0"/>
                                  </p:stCondLst>
                                  <p:childTnLst>
                                    <p:set>
                                      <p:cBhvr>
                                        <p:cTn id="27" dur="1" fill="hold">
                                          <p:stCondLst>
                                            <p:cond delay="0"/>
                                          </p:stCondLst>
                                        </p:cTn>
                                        <p:tgtEl>
                                          <p:spTgt spid="10347"/>
                                        </p:tgtEl>
                                        <p:attrNameLst>
                                          <p:attrName>style.visibility</p:attrName>
                                        </p:attrNameLst>
                                      </p:cBhvr>
                                      <p:to>
                                        <p:strVal val="visible"/>
                                      </p:to>
                                    </p:set>
                                    <p:animEffect transition="in" filter="wedge">
                                      <p:cBhvr>
                                        <p:cTn id="28" dur="500"/>
                                        <p:tgtEl>
                                          <p:spTgt spid="1034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349"/>
                                        </p:tgtEl>
                                        <p:attrNameLst>
                                          <p:attrName>style.visibility</p:attrName>
                                        </p:attrNameLst>
                                      </p:cBhvr>
                                      <p:to>
                                        <p:strVal val="visible"/>
                                      </p:to>
                                    </p:set>
                                    <p:animEffect transition="in" filter="wipe(left)">
                                      <p:cBhvr>
                                        <p:cTn id="33" dur="500"/>
                                        <p:tgtEl>
                                          <p:spTgt spid="1034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350"/>
                                        </p:tgtEl>
                                        <p:attrNameLst>
                                          <p:attrName>style.visibility</p:attrName>
                                        </p:attrNameLst>
                                      </p:cBhvr>
                                      <p:to>
                                        <p:strVal val="visible"/>
                                      </p:to>
                                    </p:set>
                                    <p:animEffect transition="in" filter="wipe(left)">
                                      <p:cBhvr>
                                        <p:cTn id="38" dur="500"/>
                                        <p:tgtEl>
                                          <p:spTgt spid="10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0" grpId="0" animBg="1"/>
      <p:bldP spid="10347" grpId="0" animBg="1"/>
      <p:bldP spid="10348" grpId="0" animBg="1"/>
      <p:bldP spid="10349" grpId="0"/>
      <p:bldP spid="1035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65" name="Group 5"/>
          <p:cNvGrpSpPr/>
          <p:nvPr/>
        </p:nvGrpSpPr>
        <p:grpSpPr>
          <a:xfrm>
            <a:off x="5400675" y="2600325"/>
            <a:ext cx="2874963" cy="1844675"/>
            <a:chOff x="3600" y="870"/>
            <a:chExt cx="1811" cy="1162"/>
          </a:xfrm>
        </p:grpSpPr>
        <p:sp>
          <p:nvSpPr>
            <p:cNvPr id="48202" name="Line 6"/>
            <p:cNvSpPr/>
            <p:nvPr/>
          </p:nvSpPr>
          <p:spPr>
            <a:xfrm flipH="1">
              <a:off x="4846" y="1730"/>
              <a:ext cx="2" cy="302"/>
            </a:xfrm>
            <a:prstGeom prst="line">
              <a:avLst/>
            </a:prstGeom>
            <a:ln w="28575" cap="flat" cmpd="sng">
              <a:solidFill>
                <a:srgbClr val="FFCC00"/>
              </a:solidFill>
              <a:prstDash val="solid"/>
              <a:headEnd type="none" w="med" len="med"/>
              <a:tailEnd type="none" w="med" len="med"/>
            </a:ln>
          </p:spPr>
        </p:sp>
        <p:sp>
          <p:nvSpPr>
            <p:cNvPr id="48203" name="Line 7"/>
            <p:cNvSpPr/>
            <p:nvPr/>
          </p:nvSpPr>
          <p:spPr>
            <a:xfrm>
              <a:off x="4843" y="1251"/>
              <a:ext cx="0" cy="243"/>
            </a:xfrm>
            <a:prstGeom prst="line">
              <a:avLst/>
            </a:prstGeom>
            <a:ln w="28575" cap="flat" cmpd="sng">
              <a:solidFill>
                <a:srgbClr val="FFCC00"/>
              </a:solidFill>
              <a:prstDash val="solid"/>
              <a:headEnd type="none" w="med" len="med"/>
              <a:tailEnd type="none" w="med" len="med"/>
            </a:ln>
          </p:spPr>
        </p:sp>
        <p:sp>
          <p:nvSpPr>
            <p:cNvPr id="48204" name="Line 8"/>
            <p:cNvSpPr/>
            <p:nvPr/>
          </p:nvSpPr>
          <p:spPr>
            <a:xfrm flipV="1">
              <a:off x="4543" y="1248"/>
              <a:ext cx="303" cy="4"/>
            </a:xfrm>
            <a:prstGeom prst="line">
              <a:avLst/>
            </a:prstGeom>
            <a:ln w="28575" cap="flat" cmpd="sng">
              <a:solidFill>
                <a:srgbClr val="FFCC00"/>
              </a:solidFill>
              <a:prstDash val="solid"/>
              <a:headEnd type="none" w="med" len="med"/>
              <a:tailEnd type="none" w="med" len="med"/>
            </a:ln>
          </p:spPr>
        </p:sp>
        <p:sp>
          <p:nvSpPr>
            <p:cNvPr id="48205" name="Line 9"/>
            <p:cNvSpPr/>
            <p:nvPr/>
          </p:nvSpPr>
          <p:spPr>
            <a:xfrm>
              <a:off x="4016" y="1168"/>
              <a:ext cx="230" cy="0"/>
            </a:xfrm>
            <a:prstGeom prst="line">
              <a:avLst/>
            </a:prstGeom>
            <a:ln w="38100" cap="flat" cmpd="sng">
              <a:solidFill>
                <a:srgbClr val="00FFFF"/>
              </a:solidFill>
              <a:prstDash val="solid"/>
              <a:headEnd type="none" w="med" len="med"/>
              <a:tailEnd type="triangle" w="med" len="med"/>
            </a:ln>
          </p:spPr>
        </p:sp>
        <p:graphicFrame>
          <p:nvGraphicFramePr>
            <p:cNvPr id="48206" name="Object 10"/>
            <p:cNvGraphicFramePr>
              <a:graphicFrameLocks noChangeAspect="1"/>
            </p:cNvGraphicFramePr>
            <p:nvPr/>
          </p:nvGraphicFramePr>
          <p:xfrm>
            <a:off x="4054" y="870"/>
            <a:ext cx="192" cy="282"/>
          </p:xfrm>
          <a:graphic>
            <a:graphicData uri="http://schemas.openxmlformats.org/presentationml/2006/ole">
              <mc:AlternateContent xmlns:mc="http://schemas.openxmlformats.org/markup-compatibility/2006">
                <mc:Choice xmlns:v="urn:schemas-microsoft-com:vml" Requires="v">
                  <p:oleObj spid="_x0000_s3296" name="" r:id="rId1" imgW="165100" imgH="262890" progId="Equation.3">
                    <p:embed/>
                  </p:oleObj>
                </mc:Choice>
                <mc:Fallback>
                  <p:oleObj name="" r:id="rId1" imgW="165100" imgH="262890" progId="Equation.3">
                    <p:embed/>
                    <p:pic>
                      <p:nvPicPr>
                        <p:cNvPr id="0" name="图片 3295"/>
                        <p:cNvPicPr/>
                        <p:nvPr/>
                      </p:nvPicPr>
                      <p:blipFill>
                        <a:blip r:embed="rId2">
                          <a:clrChange>
                            <a:clrFrom>
                              <a:srgbClr val="000000"/>
                            </a:clrFrom>
                            <a:clrTo>
                              <a:srgbClr val="FFFFFF"/>
                            </a:clrTo>
                          </a:clrChange>
                        </a:blip>
                        <a:stretch>
                          <a:fillRect/>
                        </a:stretch>
                      </p:blipFill>
                      <p:spPr>
                        <a:xfrm>
                          <a:off x="4054" y="870"/>
                          <a:ext cx="192" cy="282"/>
                        </a:xfrm>
                        <a:prstGeom prst="rect">
                          <a:avLst/>
                        </a:prstGeom>
                        <a:noFill/>
                        <a:ln w="38100">
                          <a:noFill/>
                          <a:miter/>
                        </a:ln>
                      </p:spPr>
                    </p:pic>
                  </p:oleObj>
                </mc:Fallback>
              </mc:AlternateContent>
            </a:graphicData>
          </a:graphic>
        </p:graphicFrame>
        <p:sp>
          <p:nvSpPr>
            <p:cNvPr id="48207" name="Line 11"/>
            <p:cNvSpPr/>
            <p:nvPr/>
          </p:nvSpPr>
          <p:spPr>
            <a:xfrm flipH="1">
              <a:off x="3975" y="2025"/>
              <a:ext cx="865" cy="1"/>
            </a:xfrm>
            <a:prstGeom prst="line">
              <a:avLst/>
            </a:prstGeom>
            <a:ln w="28575" cap="flat" cmpd="sng">
              <a:solidFill>
                <a:srgbClr val="FFCC00"/>
              </a:solidFill>
              <a:prstDash val="solid"/>
              <a:headEnd type="none" w="med" len="med"/>
              <a:tailEnd type="none" w="med" len="med"/>
            </a:ln>
          </p:spPr>
        </p:sp>
        <p:sp>
          <p:nvSpPr>
            <p:cNvPr id="48208" name="Text Box 12"/>
            <p:cNvSpPr txBox="1"/>
            <p:nvPr/>
          </p:nvSpPr>
          <p:spPr>
            <a:xfrm>
              <a:off x="3773" y="1221"/>
              <a:ext cx="249" cy="28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48209" name="Text Box 13"/>
            <p:cNvSpPr txBox="1"/>
            <p:nvPr/>
          </p:nvSpPr>
          <p:spPr>
            <a:xfrm>
              <a:off x="3785" y="1659"/>
              <a:ext cx="249" cy="28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aphicFrame>
          <p:nvGraphicFramePr>
            <p:cNvPr id="48210" name="Object 14"/>
            <p:cNvGraphicFramePr>
              <a:graphicFrameLocks noChangeAspect="1"/>
            </p:cNvGraphicFramePr>
            <p:nvPr/>
          </p:nvGraphicFramePr>
          <p:xfrm>
            <a:off x="3600" y="1357"/>
            <a:ext cx="253" cy="337"/>
          </p:xfrm>
          <a:graphic>
            <a:graphicData uri="http://schemas.openxmlformats.org/presentationml/2006/ole">
              <mc:AlternateContent xmlns:mc="http://schemas.openxmlformats.org/markup-compatibility/2006">
                <mc:Choice xmlns:v="urn:schemas-microsoft-com:vml" Requires="v">
                  <p:oleObj spid="_x0000_s3298" name="" r:id="rId3" imgW="213995" imgH="262890" progId="Equation.3">
                    <p:embed/>
                  </p:oleObj>
                </mc:Choice>
                <mc:Fallback>
                  <p:oleObj name="" r:id="rId3" imgW="213995" imgH="262890" progId="Equation.3">
                    <p:embed/>
                    <p:pic>
                      <p:nvPicPr>
                        <p:cNvPr id="0" name="图片 3297"/>
                        <p:cNvPicPr/>
                        <p:nvPr/>
                      </p:nvPicPr>
                      <p:blipFill>
                        <a:blip r:embed="rId4">
                          <a:clrChange>
                            <a:clrFrom>
                              <a:srgbClr val="000000"/>
                            </a:clrFrom>
                            <a:clrTo>
                              <a:srgbClr val="FFFFFF"/>
                            </a:clrTo>
                          </a:clrChange>
                        </a:blip>
                        <a:stretch>
                          <a:fillRect/>
                        </a:stretch>
                      </p:blipFill>
                      <p:spPr>
                        <a:xfrm>
                          <a:off x="3600" y="1357"/>
                          <a:ext cx="253" cy="337"/>
                        </a:xfrm>
                        <a:prstGeom prst="rect">
                          <a:avLst/>
                        </a:prstGeom>
                        <a:noFill/>
                        <a:ln w="38100">
                          <a:noFill/>
                          <a:miter/>
                        </a:ln>
                      </p:spPr>
                    </p:pic>
                  </p:oleObj>
                </mc:Fallback>
              </mc:AlternateContent>
            </a:graphicData>
          </a:graphic>
        </p:graphicFrame>
        <p:sp>
          <p:nvSpPr>
            <p:cNvPr id="48211" name="Rectangle 15"/>
            <p:cNvSpPr/>
            <p:nvPr/>
          </p:nvSpPr>
          <p:spPr>
            <a:xfrm>
              <a:off x="4316" y="1212"/>
              <a:ext cx="227" cy="79"/>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48212" name="Oval 16"/>
            <p:cNvSpPr/>
            <p:nvPr/>
          </p:nvSpPr>
          <p:spPr>
            <a:xfrm>
              <a:off x="3855" y="1487"/>
              <a:ext cx="227" cy="227"/>
            </a:xfrm>
            <a:prstGeom prst="ellipse">
              <a:avLst/>
            </a:prstGeom>
            <a:solidFill>
              <a:srgbClr val="3399FF"/>
            </a:solidFill>
            <a:ln w="38100" cap="flat" cmpd="sng">
              <a:solidFill>
                <a:srgbClr val="FF99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48213" name="Line 17"/>
            <p:cNvSpPr/>
            <p:nvPr/>
          </p:nvSpPr>
          <p:spPr>
            <a:xfrm flipH="1">
              <a:off x="3975" y="1244"/>
              <a:ext cx="341" cy="1"/>
            </a:xfrm>
            <a:prstGeom prst="line">
              <a:avLst/>
            </a:prstGeom>
            <a:ln w="28575" cap="flat" cmpd="sng">
              <a:solidFill>
                <a:srgbClr val="FFCC00"/>
              </a:solidFill>
              <a:prstDash val="solid"/>
              <a:headEnd type="none" w="med" len="med"/>
              <a:tailEnd type="none" w="med" len="med"/>
            </a:ln>
          </p:spPr>
        </p:sp>
        <p:sp>
          <p:nvSpPr>
            <p:cNvPr id="48214" name="Rectangle 18"/>
            <p:cNvSpPr/>
            <p:nvPr/>
          </p:nvSpPr>
          <p:spPr>
            <a:xfrm rot="5400000">
              <a:off x="4734" y="1577"/>
              <a:ext cx="227" cy="79"/>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48215" name="Text Box 19"/>
            <p:cNvSpPr txBox="1"/>
            <p:nvPr/>
          </p:nvSpPr>
          <p:spPr>
            <a:xfrm>
              <a:off x="4316" y="970"/>
              <a:ext cx="394" cy="231"/>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i="1" dirty="0">
                  <a:solidFill>
                    <a:schemeClr val="bg1"/>
                  </a:solidFill>
                  <a:latin typeface="Times New Roman" panose="02020603050405020304" pitchFamily="18" charset="0"/>
                </a:rPr>
                <a:t>Z</a:t>
              </a:r>
              <a:r>
                <a:rPr lang="en-US" altLang="zh-CN" sz="1800" b="1" baseline="-25000" dirty="0">
                  <a:solidFill>
                    <a:schemeClr val="bg1"/>
                  </a:solidFill>
                  <a:latin typeface="Times New Roman" panose="02020603050405020304" pitchFamily="18" charset="0"/>
                </a:rPr>
                <a:t>11</a:t>
              </a:r>
              <a:endParaRPr lang="en-US" altLang="zh-CN" sz="1800" b="1" dirty="0">
                <a:solidFill>
                  <a:schemeClr val="bg1"/>
                </a:solidFill>
                <a:latin typeface="Times New Roman" panose="02020603050405020304" pitchFamily="18" charset="0"/>
              </a:endParaRPr>
            </a:p>
          </p:txBody>
        </p:sp>
        <p:sp>
          <p:nvSpPr>
            <p:cNvPr id="48216" name="Freeform 20"/>
            <p:cNvSpPr/>
            <p:nvPr/>
          </p:nvSpPr>
          <p:spPr>
            <a:xfrm>
              <a:off x="3972" y="1241"/>
              <a:ext cx="3" cy="787"/>
            </a:xfrm>
            <a:custGeom>
              <a:avLst/>
              <a:gdLst/>
              <a:ahLst/>
              <a:cxnLst>
                <a:cxn ang="0">
                  <a:pos x="3" y="0"/>
                </a:cxn>
                <a:cxn ang="0">
                  <a:pos x="0" y="787"/>
                </a:cxn>
              </a:cxnLst>
              <a:pathLst>
                <a:path w="3" h="787">
                  <a:moveTo>
                    <a:pt x="3" y="0"/>
                  </a:moveTo>
                  <a:lnTo>
                    <a:pt x="0" y="787"/>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graphicFrame>
          <p:nvGraphicFramePr>
            <p:cNvPr id="48217" name="Object 21"/>
            <p:cNvGraphicFramePr>
              <a:graphicFrameLocks noChangeAspect="1"/>
            </p:cNvGraphicFramePr>
            <p:nvPr/>
          </p:nvGraphicFramePr>
          <p:xfrm>
            <a:off x="4941" y="1400"/>
            <a:ext cx="470" cy="435"/>
          </p:xfrm>
          <a:graphic>
            <a:graphicData uri="http://schemas.openxmlformats.org/presentationml/2006/ole">
              <mc:AlternateContent xmlns:mc="http://schemas.openxmlformats.org/markup-compatibility/2006">
                <mc:Choice xmlns:v="urn:schemas-microsoft-com:vml" Requires="v">
                  <p:oleObj spid="_x0000_s3299" name="" r:id="rId5" imgW="486410" imgH="447675" progId="Equation.3">
                    <p:embed/>
                  </p:oleObj>
                </mc:Choice>
                <mc:Fallback>
                  <p:oleObj name="" r:id="rId5" imgW="486410" imgH="447675" progId="Equation.3">
                    <p:embed/>
                    <p:pic>
                      <p:nvPicPr>
                        <p:cNvPr id="0" name="图片 3298"/>
                        <p:cNvPicPr/>
                        <p:nvPr/>
                      </p:nvPicPr>
                      <p:blipFill>
                        <a:blip r:embed="rId6">
                          <a:clrChange>
                            <a:clrFrom>
                              <a:srgbClr val="000000"/>
                            </a:clrFrom>
                            <a:clrTo>
                              <a:srgbClr val="FFFFFF"/>
                            </a:clrTo>
                          </a:clrChange>
                        </a:blip>
                        <a:stretch>
                          <a:fillRect/>
                        </a:stretch>
                      </p:blipFill>
                      <p:spPr>
                        <a:xfrm>
                          <a:off x="4941" y="1400"/>
                          <a:ext cx="470" cy="435"/>
                        </a:xfrm>
                        <a:prstGeom prst="rect">
                          <a:avLst/>
                        </a:prstGeom>
                        <a:noFill/>
                        <a:ln w="38100">
                          <a:noFill/>
                          <a:miter/>
                        </a:ln>
                      </p:spPr>
                    </p:pic>
                  </p:oleObj>
                </mc:Fallback>
              </mc:AlternateContent>
            </a:graphicData>
          </a:graphic>
        </p:graphicFrame>
      </p:grpSp>
      <p:sp>
        <p:nvSpPr>
          <p:cNvPr id="92202" name="Text Box 42"/>
          <p:cNvSpPr txBox="1"/>
          <p:nvPr/>
        </p:nvSpPr>
        <p:spPr>
          <a:xfrm>
            <a:off x="3527425" y="3897313"/>
            <a:ext cx="2233613" cy="396875"/>
          </a:xfrm>
          <a:prstGeom prst="rect">
            <a:avLst/>
          </a:prstGeom>
          <a:noFill/>
          <a:ln w="19050">
            <a:noFill/>
          </a:ln>
        </p:spPr>
        <p:txBody>
          <a:bodyPr lIns="198000" rIns="19800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rgbClr val="FFFF00"/>
                </a:solidFill>
                <a:latin typeface="Times New Roman" panose="02020603050405020304" pitchFamily="18" charset="0"/>
              </a:rPr>
              <a:t>原边等效电路</a:t>
            </a:r>
            <a:endParaRPr lang="zh-CN" altLang="en-US" sz="2000" b="1" dirty="0">
              <a:solidFill>
                <a:srgbClr val="FFFF00"/>
              </a:solidFill>
              <a:latin typeface="Times New Roman" panose="02020603050405020304" pitchFamily="18" charset="0"/>
            </a:endParaRPr>
          </a:p>
        </p:txBody>
      </p:sp>
      <p:graphicFrame>
        <p:nvGraphicFramePr>
          <p:cNvPr id="92226" name="Object 66"/>
          <p:cNvGraphicFramePr>
            <a:graphicFrameLocks noChangeAspect="1"/>
          </p:cNvGraphicFramePr>
          <p:nvPr/>
        </p:nvGraphicFramePr>
        <p:xfrm>
          <a:off x="250825" y="3789363"/>
          <a:ext cx="3228975" cy="1193800"/>
        </p:xfrm>
        <a:graphic>
          <a:graphicData uri="http://schemas.openxmlformats.org/presentationml/2006/ole">
            <mc:AlternateContent xmlns:mc="http://schemas.openxmlformats.org/markup-compatibility/2006">
              <mc:Choice xmlns:v="urn:schemas-microsoft-com:vml" Requires="v">
                <p:oleObj spid="_x0000_s3300" name="" r:id="rId7" imgW="1624330" imgH="564515" progId="Equation.3">
                  <p:embed/>
                </p:oleObj>
              </mc:Choice>
              <mc:Fallback>
                <p:oleObj name="" r:id="rId7" imgW="1624330" imgH="564515" progId="Equation.3">
                  <p:embed/>
                  <p:pic>
                    <p:nvPicPr>
                      <p:cNvPr id="0" name="图片 3299"/>
                      <p:cNvPicPr/>
                      <p:nvPr/>
                    </p:nvPicPr>
                    <p:blipFill>
                      <a:blip r:embed="rId8">
                        <a:clrChange>
                          <a:clrFrom>
                            <a:srgbClr val="000000"/>
                          </a:clrFrom>
                          <a:clrTo>
                            <a:srgbClr val="FFFFFF"/>
                          </a:clrTo>
                        </a:clrChange>
                      </a:blip>
                      <a:stretch>
                        <a:fillRect/>
                      </a:stretch>
                    </p:blipFill>
                    <p:spPr>
                      <a:xfrm>
                        <a:off x="250825" y="3789363"/>
                        <a:ext cx="3228975" cy="1193800"/>
                      </a:xfrm>
                      <a:prstGeom prst="rect">
                        <a:avLst/>
                      </a:prstGeom>
                      <a:noFill/>
                      <a:ln w="38100">
                        <a:noFill/>
                        <a:miter/>
                      </a:ln>
                    </p:spPr>
                  </p:pic>
                </p:oleObj>
              </mc:Fallback>
            </mc:AlternateContent>
          </a:graphicData>
        </a:graphic>
      </p:graphicFrame>
      <p:graphicFrame>
        <p:nvGraphicFramePr>
          <p:cNvPr id="48133" name="Object 67"/>
          <p:cNvGraphicFramePr>
            <a:graphicFrameLocks noChangeAspect="1"/>
          </p:cNvGraphicFramePr>
          <p:nvPr/>
        </p:nvGraphicFramePr>
        <p:xfrm>
          <a:off x="684213" y="800100"/>
          <a:ext cx="3106737" cy="714375"/>
        </p:xfrm>
        <a:graphic>
          <a:graphicData uri="http://schemas.openxmlformats.org/presentationml/2006/ole">
            <mc:AlternateContent xmlns:mc="http://schemas.openxmlformats.org/markup-compatibility/2006">
              <mc:Choice xmlns:v="urn:schemas-microsoft-com:vml" Requires="v">
                <p:oleObj spid="_x0000_s3301" name="" r:id="rId9" imgW="1332865" imgH="292100" progId="Equation.3">
                  <p:embed/>
                </p:oleObj>
              </mc:Choice>
              <mc:Fallback>
                <p:oleObj name="" r:id="rId9" imgW="1332865" imgH="292100" progId="Equation.3">
                  <p:embed/>
                  <p:pic>
                    <p:nvPicPr>
                      <p:cNvPr id="0" name="图片 3300"/>
                      <p:cNvPicPr/>
                      <p:nvPr/>
                    </p:nvPicPr>
                    <p:blipFill>
                      <a:blip r:embed="rId10">
                        <a:clrChange>
                          <a:clrFrom>
                            <a:srgbClr val="000000"/>
                          </a:clrFrom>
                          <a:clrTo>
                            <a:srgbClr val="FFFFFF"/>
                          </a:clrTo>
                        </a:clrChange>
                      </a:blip>
                      <a:stretch>
                        <a:fillRect/>
                      </a:stretch>
                    </p:blipFill>
                    <p:spPr>
                      <a:xfrm>
                        <a:off x="684213" y="800100"/>
                        <a:ext cx="3106737" cy="714375"/>
                      </a:xfrm>
                      <a:prstGeom prst="rect">
                        <a:avLst/>
                      </a:prstGeom>
                      <a:noFill/>
                      <a:ln w="38100">
                        <a:noFill/>
                        <a:miter/>
                      </a:ln>
                    </p:spPr>
                  </p:pic>
                </p:oleObj>
              </mc:Fallback>
            </mc:AlternateContent>
          </a:graphicData>
        </a:graphic>
      </p:graphicFrame>
      <p:graphicFrame>
        <p:nvGraphicFramePr>
          <p:cNvPr id="48134" name="Object 68"/>
          <p:cNvGraphicFramePr>
            <a:graphicFrameLocks noChangeAspect="1"/>
          </p:cNvGraphicFramePr>
          <p:nvPr/>
        </p:nvGraphicFramePr>
        <p:xfrm>
          <a:off x="647700" y="1520825"/>
          <a:ext cx="3382963" cy="742950"/>
        </p:xfrm>
        <a:graphic>
          <a:graphicData uri="http://schemas.openxmlformats.org/presentationml/2006/ole">
            <mc:AlternateContent xmlns:mc="http://schemas.openxmlformats.org/markup-compatibility/2006">
              <mc:Choice xmlns:v="urn:schemas-microsoft-com:vml" Requires="v">
                <p:oleObj spid="_x0000_s3302" name="" r:id="rId11" imgW="1391285" imgH="292100" progId="Equation.3">
                  <p:embed/>
                </p:oleObj>
              </mc:Choice>
              <mc:Fallback>
                <p:oleObj name="" r:id="rId11" imgW="1391285" imgH="292100" progId="Equation.3">
                  <p:embed/>
                  <p:pic>
                    <p:nvPicPr>
                      <p:cNvPr id="0" name="图片 3301"/>
                      <p:cNvPicPr/>
                      <p:nvPr/>
                    </p:nvPicPr>
                    <p:blipFill>
                      <a:blip r:embed="rId12">
                        <a:clrChange>
                          <a:clrFrom>
                            <a:srgbClr val="000000"/>
                          </a:clrFrom>
                          <a:clrTo>
                            <a:srgbClr val="FFFFFF"/>
                          </a:clrTo>
                        </a:clrChange>
                      </a:blip>
                      <a:stretch>
                        <a:fillRect/>
                      </a:stretch>
                    </p:blipFill>
                    <p:spPr>
                      <a:xfrm>
                        <a:off x="647700" y="1520825"/>
                        <a:ext cx="3382963" cy="742950"/>
                      </a:xfrm>
                      <a:prstGeom prst="rect">
                        <a:avLst/>
                      </a:prstGeom>
                      <a:noFill/>
                      <a:ln w="38100">
                        <a:noFill/>
                        <a:miter/>
                      </a:ln>
                    </p:spPr>
                  </p:pic>
                </p:oleObj>
              </mc:Fallback>
            </mc:AlternateContent>
          </a:graphicData>
        </a:graphic>
      </p:graphicFrame>
      <p:sp>
        <p:nvSpPr>
          <p:cNvPr id="48135" name="AutoShape 69"/>
          <p:cNvSpPr/>
          <p:nvPr/>
        </p:nvSpPr>
        <p:spPr>
          <a:xfrm>
            <a:off x="395288" y="1089025"/>
            <a:ext cx="133350" cy="1009650"/>
          </a:xfrm>
          <a:prstGeom prst="leftBrace">
            <a:avLst>
              <a:gd name="adj1" fmla="val 63095"/>
              <a:gd name="adj2" fmla="val 50000"/>
            </a:avLst>
          </a:prstGeom>
          <a:noFill/>
          <a:ln w="38100" cap="flat" cmpd="sng">
            <a:solidFill>
              <a:srgbClr val="FFFF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92230" name="Object 70"/>
          <p:cNvGraphicFramePr>
            <a:graphicFrameLocks noChangeAspect="1"/>
          </p:cNvGraphicFramePr>
          <p:nvPr/>
        </p:nvGraphicFramePr>
        <p:xfrm>
          <a:off x="358775" y="5481638"/>
          <a:ext cx="2017713" cy="1052512"/>
        </p:xfrm>
        <a:graphic>
          <a:graphicData uri="http://schemas.openxmlformats.org/presentationml/2006/ole">
            <mc:AlternateContent xmlns:mc="http://schemas.openxmlformats.org/markup-compatibility/2006">
              <mc:Choice xmlns:v="urn:schemas-microsoft-com:vml" Requires="v">
                <p:oleObj spid="_x0000_s3297" name="" r:id="rId13" imgW="826770" imgH="418465" progId="Equation.3">
                  <p:embed/>
                </p:oleObj>
              </mc:Choice>
              <mc:Fallback>
                <p:oleObj name="" r:id="rId13" imgW="826770" imgH="418465" progId="Equation.3">
                  <p:embed/>
                  <p:pic>
                    <p:nvPicPr>
                      <p:cNvPr id="0" name="图片 3296"/>
                      <p:cNvPicPr/>
                      <p:nvPr/>
                    </p:nvPicPr>
                    <p:blipFill>
                      <a:blip r:embed="rId14">
                        <a:clrChange>
                          <a:clrFrom>
                            <a:srgbClr val="000000"/>
                          </a:clrFrom>
                          <a:clrTo>
                            <a:srgbClr val="FFFFFF"/>
                          </a:clrTo>
                        </a:clrChange>
                      </a:blip>
                      <a:stretch>
                        <a:fillRect/>
                      </a:stretch>
                    </p:blipFill>
                    <p:spPr>
                      <a:xfrm>
                        <a:off x="358775" y="5481638"/>
                        <a:ext cx="2017713" cy="1052512"/>
                      </a:xfrm>
                      <a:prstGeom prst="rect">
                        <a:avLst/>
                      </a:prstGeom>
                      <a:noFill/>
                      <a:ln w="38100">
                        <a:noFill/>
                        <a:miter/>
                      </a:ln>
                    </p:spPr>
                  </p:pic>
                </p:oleObj>
              </mc:Fallback>
            </mc:AlternateContent>
          </a:graphicData>
        </a:graphic>
      </p:graphicFrame>
      <p:sp>
        <p:nvSpPr>
          <p:cNvPr id="92231" name="AutoShape 71"/>
          <p:cNvSpPr/>
          <p:nvPr/>
        </p:nvSpPr>
        <p:spPr>
          <a:xfrm>
            <a:off x="3455988" y="5805488"/>
            <a:ext cx="1908175" cy="215900"/>
          </a:xfrm>
          <a:prstGeom prst="rightArrow">
            <a:avLst>
              <a:gd name="adj1" fmla="val 50000"/>
              <a:gd name="adj2" fmla="val 220955"/>
            </a:avLst>
          </a:prstGeom>
          <a:noFill/>
          <a:ln w="9525" cap="flat" cmpd="sng">
            <a:solidFill>
              <a:schemeClr val="bg1"/>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92232" name="Group 72"/>
          <p:cNvGrpSpPr/>
          <p:nvPr/>
        </p:nvGrpSpPr>
        <p:grpSpPr>
          <a:xfrm>
            <a:off x="4859338" y="5265738"/>
            <a:ext cx="3492500" cy="1393825"/>
            <a:chOff x="3560" y="934"/>
            <a:chExt cx="2200" cy="878"/>
          </a:xfrm>
        </p:grpSpPr>
        <p:sp>
          <p:nvSpPr>
            <p:cNvPr id="48188" name="Text Box 73"/>
            <p:cNvSpPr txBox="1"/>
            <p:nvPr/>
          </p:nvSpPr>
          <p:spPr>
            <a:xfrm>
              <a:off x="5366" y="1275"/>
              <a:ext cx="394" cy="231"/>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i="1" dirty="0">
                  <a:solidFill>
                    <a:schemeClr val="bg1"/>
                  </a:solidFill>
                  <a:latin typeface="Times New Roman" panose="02020603050405020304" pitchFamily="18" charset="0"/>
                </a:rPr>
                <a:t>Z</a:t>
              </a:r>
              <a:r>
                <a:rPr lang="en-US" altLang="zh-CN" sz="1800" b="1" i="1" baseline="-25000" dirty="0">
                  <a:solidFill>
                    <a:schemeClr val="bg1"/>
                  </a:solidFill>
                  <a:latin typeface="Times New Roman" panose="02020603050405020304" pitchFamily="18" charset="0"/>
                </a:rPr>
                <a:t>22</a:t>
              </a:r>
              <a:endParaRPr lang="en-US" altLang="zh-CN" sz="1800" b="1" i="1" baseline="-25000" dirty="0">
                <a:solidFill>
                  <a:schemeClr val="bg1"/>
                </a:solidFill>
                <a:latin typeface="Times New Roman" panose="02020603050405020304" pitchFamily="18" charset="0"/>
              </a:endParaRPr>
            </a:p>
          </p:txBody>
        </p:sp>
        <p:grpSp>
          <p:nvGrpSpPr>
            <p:cNvPr id="48189" name="Group 74"/>
            <p:cNvGrpSpPr/>
            <p:nvPr/>
          </p:nvGrpSpPr>
          <p:grpSpPr>
            <a:xfrm>
              <a:off x="3560" y="934"/>
              <a:ext cx="2078" cy="878"/>
              <a:chOff x="3560" y="934"/>
              <a:chExt cx="2078" cy="878"/>
            </a:xfrm>
          </p:grpSpPr>
          <p:sp>
            <p:nvSpPr>
              <p:cNvPr id="48190" name="Line 75"/>
              <p:cNvSpPr/>
              <p:nvPr/>
            </p:nvSpPr>
            <p:spPr>
              <a:xfrm flipH="1">
                <a:off x="5318" y="1496"/>
                <a:ext cx="2" cy="302"/>
              </a:xfrm>
              <a:prstGeom prst="line">
                <a:avLst/>
              </a:prstGeom>
              <a:ln w="28575" cap="flat" cmpd="sng">
                <a:solidFill>
                  <a:srgbClr val="FFCC00"/>
                </a:solidFill>
                <a:prstDash val="solid"/>
                <a:headEnd type="none" w="med" len="med"/>
                <a:tailEnd type="none" w="med" len="med"/>
              </a:ln>
            </p:spPr>
          </p:sp>
          <p:sp>
            <p:nvSpPr>
              <p:cNvPr id="48191" name="Line 76"/>
              <p:cNvSpPr/>
              <p:nvPr/>
            </p:nvSpPr>
            <p:spPr>
              <a:xfrm>
                <a:off x="5307" y="1026"/>
                <a:ext cx="14" cy="249"/>
              </a:xfrm>
              <a:prstGeom prst="line">
                <a:avLst/>
              </a:prstGeom>
              <a:ln w="28575" cap="flat" cmpd="sng">
                <a:solidFill>
                  <a:srgbClr val="FFCC00"/>
                </a:solidFill>
                <a:prstDash val="solid"/>
                <a:headEnd type="none" w="med" len="med"/>
                <a:tailEnd type="none" w="med" len="med"/>
              </a:ln>
            </p:spPr>
          </p:sp>
          <p:sp>
            <p:nvSpPr>
              <p:cNvPr id="48192" name="Line 77"/>
              <p:cNvSpPr/>
              <p:nvPr/>
            </p:nvSpPr>
            <p:spPr>
              <a:xfrm rot="5400000">
                <a:off x="5293" y="1135"/>
                <a:ext cx="230" cy="0"/>
              </a:xfrm>
              <a:prstGeom prst="line">
                <a:avLst/>
              </a:prstGeom>
              <a:ln w="38100" cap="flat" cmpd="sng">
                <a:solidFill>
                  <a:srgbClr val="00FFFF"/>
                </a:solidFill>
                <a:prstDash val="solid"/>
                <a:headEnd type="none" w="med" len="med"/>
                <a:tailEnd type="triangle" w="med" len="med"/>
              </a:ln>
            </p:spPr>
          </p:sp>
          <p:graphicFrame>
            <p:nvGraphicFramePr>
              <p:cNvPr id="48193" name="Object 78"/>
              <p:cNvGraphicFramePr>
                <a:graphicFrameLocks noChangeAspect="1"/>
              </p:cNvGraphicFramePr>
              <p:nvPr/>
            </p:nvGraphicFramePr>
            <p:xfrm>
              <a:off x="5431" y="934"/>
              <a:ext cx="207" cy="282"/>
            </p:xfrm>
            <a:graphic>
              <a:graphicData uri="http://schemas.openxmlformats.org/presentationml/2006/ole">
                <mc:AlternateContent xmlns:mc="http://schemas.openxmlformats.org/markup-compatibility/2006">
                  <mc:Choice xmlns:v="urn:schemas-microsoft-com:vml" Requires="v">
                    <p:oleObj spid="_x0000_s3303" name="" r:id="rId15" imgW="175260" imgH="262890" progId="Equation.3">
                      <p:embed/>
                    </p:oleObj>
                  </mc:Choice>
                  <mc:Fallback>
                    <p:oleObj name="" r:id="rId15" imgW="175260" imgH="262890" progId="Equation.3">
                      <p:embed/>
                      <p:pic>
                        <p:nvPicPr>
                          <p:cNvPr id="0" name="图片 3302"/>
                          <p:cNvPicPr/>
                          <p:nvPr/>
                        </p:nvPicPr>
                        <p:blipFill>
                          <a:blip r:embed="rId16">
                            <a:clrChange>
                              <a:clrFrom>
                                <a:srgbClr val="000000"/>
                              </a:clrFrom>
                              <a:clrTo>
                                <a:srgbClr val="FFFFFF"/>
                              </a:clrTo>
                            </a:clrChange>
                          </a:blip>
                          <a:stretch>
                            <a:fillRect/>
                          </a:stretch>
                        </p:blipFill>
                        <p:spPr>
                          <a:xfrm>
                            <a:off x="5431" y="934"/>
                            <a:ext cx="207" cy="282"/>
                          </a:xfrm>
                          <a:prstGeom prst="rect">
                            <a:avLst/>
                          </a:prstGeom>
                          <a:noFill/>
                          <a:ln w="38100">
                            <a:noFill/>
                            <a:miter/>
                          </a:ln>
                        </p:spPr>
                      </p:pic>
                    </p:oleObj>
                  </mc:Fallback>
                </mc:AlternateContent>
              </a:graphicData>
            </a:graphic>
          </p:graphicFrame>
          <p:sp>
            <p:nvSpPr>
              <p:cNvPr id="48194" name="Line 79"/>
              <p:cNvSpPr/>
              <p:nvPr/>
            </p:nvSpPr>
            <p:spPr>
              <a:xfrm flipH="1">
                <a:off x="4447" y="1791"/>
                <a:ext cx="865" cy="1"/>
              </a:xfrm>
              <a:prstGeom prst="line">
                <a:avLst/>
              </a:prstGeom>
              <a:ln w="28575" cap="flat" cmpd="sng">
                <a:solidFill>
                  <a:srgbClr val="FFCC00"/>
                </a:solidFill>
                <a:prstDash val="solid"/>
                <a:headEnd type="none" w="med" len="med"/>
                <a:tailEnd type="none" w="med" len="med"/>
              </a:ln>
            </p:spPr>
          </p:sp>
          <p:sp>
            <p:nvSpPr>
              <p:cNvPr id="48195" name="Text Box 80"/>
              <p:cNvSpPr txBox="1"/>
              <p:nvPr/>
            </p:nvSpPr>
            <p:spPr>
              <a:xfrm>
                <a:off x="4245" y="987"/>
                <a:ext cx="249" cy="28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48196" name="Text Box 81"/>
              <p:cNvSpPr txBox="1"/>
              <p:nvPr/>
            </p:nvSpPr>
            <p:spPr>
              <a:xfrm>
                <a:off x="4257" y="1425"/>
                <a:ext cx="249" cy="28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48197" name="Line 82"/>
              <p:cNvSpPr/>
              <p:nvPr/>
            </p:nvSpPr>
            <p:spPr>
              <a:xfrm flipH="1">
                <a:off x="4445" y="1003"/>
                <a:ext cx="860" cy="8"/>
              </a:xfrm>
              <a:prstGeom prst="line">
                <a:avLst/>
              </a:prstGeom>
              <a:ln w="28575" cap="flat" cmpd="sng">
                <a:solidFill>
                  <a:srgbClr val="FFCC00"/>
                </a:solidFill>
                <a:prstDash val="solid"/>
                <a:headEnd type="none" w="med" len="med"/>
                <a:tailEnd type="none" w="med" len="med"/>
              </a:ln>
            </p:spPr>
          </p:sp>
          <p:sp>
            <p:nvSpPr>
              <p:cNvPr id="48198" name="Rectangle 83"/>
              <p:cNvSpPr/>
              <p:nvPr/>
            </p:nvSpPr>
            <p:spPr>
              <a:xfrm rot="5400000">
                <a:off x="5206" y="1343"/>
                <a:ext cx="227" cy="79"/>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48199" name="Freeform 84"/>
              <p:cNvSpPr/>
              <p:nvPr/>
            </p:nvSpPr>
            <p:spPr>
              <a:xfrm>
                <a:off x="4444" y="1007"/>
                <a:ext cx="3" cy="787"/>
              </a:xfrm>
              <a:custGeom>
                <a:avLst/>
                <a:gdLst/>
                <a:ahLst/>
                <a:cxnLst>
                  <a:cxn ang="0">
                    <a:pos x="3" y="0"/>
                  </a:cxn>
                  <a:cxn ang="0">
                    <a:pos x="0" y="787"/>
                  </a:cxn>
                </a:cxnLst>
                <a:pathLst>
                  <a:path w="3" h="787">
                    <a:moveTo>
                      <a:pt x="3" y="0"/>
                    </a:moveTo>
                    <a:lnTo>
                      <a:pt x="0" y="787"/>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8200" name="AutoShape 85"/>
              <p:cNvSpPr/>
              <p:nvPr/>
            </p:nvSpPr>
            <p:spPr>
              <a:xfrm>
                <a:off x="4286" y="1207"/>
                <a:ext cx="317" cy="317"/>
              </a:xfrm>
              <a:prstGeom prst="diamond">
                <a:avLst/>
              </a:prstGeom>
              <a:noFill/>
              <a:ln w="25400" cap="flat" cmpd="sng">
                <a:solidFill>
                  <a:srgbClr val="FF9900"/>
                </a:solidFill>
                <a:prstDash val="solid"/>
                <a:miter/>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48201" name="Object 86"/>
              <p:cNvGraphicFramePr>
                <a:graphicFrameLocks noChangeAspect="1"/>
              </p:cNvGraphicFramePr>
              <p:nvPr/>
            </p:nvGraphicFramePr>
            <p:xfrm>
              <a:off x="3560" y="1344"/>
              <a:ext cx="782" cy="468"/>
            </p:xfrm>
            <a:graphic>
              <a:graphicData uri="http://schemas.openxmlformats.org/presentationml/2006/ole">
                <mc:AlternateContent xmlns:mc="http://schemas.openxmlformats.org/markup-compatibility/2006">
                  <mc:Choice xmlns:v="urn:schemas-microsoft-com:vml" Requires="v">
                    <p:oleObj spid="_x0000_s3304" name="" r:id="rId17" imgW="495935" imgH="292100" progId="Equation.3">
                      <p:embed/>
                    </p:oleObj>
                  </mc:Choice>
                  <mc:Fallback>
                    <p:oleObj name="" r:id="rId17" imgW="495935" imgH="292100" progId="Equation.3">
                      <p:embed/>
                      <p:pic>
                        <p:nvPicPr>
                          <p:cNvPr id="0" name="图片 3303"/>
                          <p:cNvPicPr/>
                          <p:nvPr/>
                        </p:nvPicPr>
                        <p:blipFill>
                          <a:blip r:embed="rId18">
                            <a:clrChange>
                              <a:clrFrom>
                                <a:srgbClr val="000000"/>
                              </a:clrFrom>
                              <a:clrTo>
                                <a:srgbClr val="FFFFFF"/>
                              </a:clrTo>
                            </a:clrChange>
                          </a:blip>
                          <a:stretch>
                            <a:fillRect/>
                          </a:stretch>
                        </p:blipFill>
                        <p:spPr>
                          <a:xfrm>
                            <a:off x="3560" y="1344"/>
                            <a:ext cx="782" cy="468"/>
                          </a:xfrm>
                          <a:prstGeom prst="rect">
                            <a:avLst/>
                          </a:prstGeom>
                          <a:noFill/>
                          <a:ln w="38100">
                            <a:noFill/>
                            <a:miter/>
                          </a:ln>
                        </p:spPr>
                      </p:pic>
                    </p:oleObj>
                  </mc:Fallback>
                </mc:AlternateContent>
              </a:graphicData>
            </a:graphic>
          </p:graphicFrame>
        </p:grpSp>
      </p:grpSp>
      <p:sp>
        <p:nvSpPr>
          <p:cNvPr id="92247" name="AutoShape 87"/>
          <p:cNvSpPr/>
          <p:nvPr/>
        </p:nvSpPr>
        <p:spPr>
          <a:xfrm>
            <a:off x="3743325" y="4329113"/>
            <a:ext cx="1584325" cy="252412"/>
          </a:xfrm>
          <a:prstGeom prst="rightArrow">
            <a:avLst>
              <a:gd name="adj1" fmla="val 50000"/>
              <a:gd name="adj2" fmla="val 156918"/>
            </a:avLst>
          </a:prstGeom>
          <a:noFill/>
          <a:ln w="9525" cap="flat" cmpd="sng">
            <a:solidFill>
              <a:schemeClr val="bg1"/>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48140" name="Group 88"/>
          <p:cNvGrpSpPr/>
          <p:nvPr/>
        </p:nvGrpSpPr>
        <p:grpSpPr>
          <a:xfrm>
            <a:off x="4176713" y="-171450"/>
            <a:ext cx="5256212" cy="2420938"/>
            <a:chOff x="852" y="895"/>
            <a:chExt cx="3300" cy="1162"/>
          </a:xfrm>
        </p:grpSpPr>
        <p:sp>
          <p:nvSpPr>
            <p:cNvPr id="48144" name="Line 89"/>
            <p:cNvSpPr/>
            <p:nvPr/>
          </p:nvSpPr>
          <p:spPr>
            <a:xfrm flipH="1">
              <a:off x="2098" y="1780"/>
              <a:ext cx="2" cy="277"/>
            </a:xfrm>
            <a:prstGeom prst="line">
              <a:avLst/>
            </a:prstGeom>
            <a:ln w="38100" cap="flat" cmpd="sng">
              <a:solidFill>
                <a:srgbClr val="FFCC00"/>
              </a:solidFill>
              <a:prstDash val="solid"/>
              <a:headEnd type="none" w="med" len="med"/>
              <a:tailEnd type="none" w="med" len="med"/>
            </a:ln>
          </p:spPr>
        </p:sp>
        <p:sp>
          <p:nvSpPr>
            <p:cNvPr id="48145" name="Line 90"/>
            <p:cNvSpPr/>
            <p:nvPr/>
          </p:nvSpPr>
          <p:spPr>
            <a:xfrm>
              <a:off x="2095" y="1270"/>
              <a:ext cx="0" cy="243"/>
            </a:xfrm>
            <a:prstGeom prst="line">
              <a:avLst/>
            </a:prstGeom>
            <a:ln w="38100" cap="flat" cmpd="sng">
              <a:solidFill>
                <a:srgbClr val="FFCC00"/>
              </a:solidFill>
              <a:prstDash val="solid"/>
              <a:headEnd type="none" w="med" len="med"/>
              <a:tailEnd type="none" w="med" len="med"/>
            </a:ln>
          </p:spPr>
        </p:sp>
        <p:sp>
          <p:nvSpPr>
            <p:cNvPr id="48146" name="Line 91"/>
            <p:cNvSpPr/>
            <p:nvPr/>
          </p:nvSpPr>
          <p:spPr>
            <a:xfrm flipH="1">
              <a:off x="2438" y="1806"/>
              <a:ext cx="0" cy="245"/>
            </a:xfrm>
            <a:prstGeom prst="line">
              <a:avLst/>
            </a:prstGeom>
            <a:ln w="38100" cap="flat" cmpd="sng">
              <a:solidFill>
                <a:srgbClr val="FFCC00"/>
              </a:solidFill>
              <a:prstDash val="solid"/>
              <a:headEnd type="none" w="med" len="med"/>
              <a:tailEnd type="none" w="med" len="med"/>
            </a:ln>
          </p:spPr>
        </p:sp>
        <p:sp>
          <p:nvSpPr>
            <p:cNvPr id="48147" name="Line 92"/>
            <p:cNvSpPr/>
            <p:nvPr/>
          </p:nvSpPr>
          <p:spPr>
            <a:xfrm>
              <a:off x="2439" y="1283"/>
              <a:ext cx="0" cy="225"/>
            </a:xfrm>
            <a:prstGeom prst="line">
              <a:avLst/>
            </a:prstGeom>
            <a:ln w="38100" cap="flat" cmpd="sng">
              <a:solidFill>
                <a:srgbClr val="FFCC00"/>
              </a:solidFill>
              <a:prstDash val="solid"/>
              <a:headEnd type="none" w="med" len="med"/>
              <a:tailEnd type="none" w="med" len="med"/>
            </a:ln>
          </p:spPr>
        </p:sp>
        <p:sp>
          <p:nvSpPr>
            <p:cNvPr id="48148" name="Line 93"/>
            <p:cNvSpPr/>
            <p:nvPr/>
          </p:nvSpPr>
          <p:spPr>
            <a:xfrm flipV="1">
              <a:off x="1795" y="1273"/>
              <a:ext cx="303" cy="4"/>
            </a:xfrm>
            <a:prstGeom prst="line">
              <a:avLst/>
            </a:prstGeom>
            <a:ln w="38100" cap="flat" cmpd="sng">
              <a:solidFill>
                <a:srgbClr val="FFCC00"/>
              </a:solidFill>
              <a:prstDash val="solid"/>
              <a:headEnd type="none" w="med" len="med"/>
              <a:tailEnd type="none" w="med" len="med"/>
            </a:ln>
          </p:spPr>
        </p:sp>
        <p:sp>
          <p:nvSpPr>
            <p:cNvPr id="48149" name="Line 94"/>
            <p:cNvSpPr/>
            <p:nvPr/>
          </p:nvSpPr>
          <p:spPr>
            <a:xfrm flipV="1">
              <a:off x="2439" y="2051"/>
              <a:ext cx="875" cy="0"/>
            </a:xfrm>
            <a:prstGeom prst="line">
              <a:avLst/>
            </a:prstGeom>
            <a:ln w="38100" cap="flat" cmpd="sng">
              <a:solidFill>
                <a:srgbClr val="FFCC00"/>
              </a:solidFill>
              <a:prstDash val="solid"/>
              <a:headEnd type="none" w="med" len="med"/>
              <a:tailEnd type="none" w="med" len="med"/>
            </a:ln>
          </p:spPr>
        </p:sp>
        <p:sp>
          <p:nvSpPr>
            <p:cNvPr id="48150" name="Line 95"/>
            <p:cNvSpPr/>
            <p:nvPr/>
          </p:nvSpPr>
          <p:spPr>
            <a:xfrm>
              <a:off x="3415" y="1292"/>
              <a:ext cx="0" cy="246"/>
            </a:xfrm>
            <a:prstGeom prst="line">
              <a:avLst/>
            </a:prstGeom>
            <a:ln w="38100" cap="flat" cmpd="sng">
              <a:solidFill>
                <a:srgbClr val="00FFFF"/>
              </a:solidFill>
              <a:prstDash val="solid"/>
              <a:headEnd type="none" w="med" len="med"/>
              <a:tailEnd type="triangle" w="med" len="med"/>
            </a:ln>
          </p:spPr>
        </p:sp>
        <p:sp>
          <p:nvSpPr>
            <p:cNvPr id="48151" name="Text Box 96"/>
            <p:cNvSpPr txBox="1"/>
            <p:nvPr/>
          </p:nvSpPr>
          <p:spPr>
            <a:xfrm>
              <a:off x="2063" y="1269"/>
              <a:ext cx="187" cy="176"/>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a:t>
              </a:r>
              <a:endParaRPr lang="en-US" altLang="zh-CN" sz="1800" b="1" dirty="0">
                <a:solidFill>
                  <a:schemeClr val="bg1"/>
                </a:solidFill>
                <a:latin typeface="Times New Roman" panose="02020603050405020304" pitchFamily="18" charset="0"/>
              </a:endParaRPr>
            </a:p>
          </p:txBody>
        </p:sp>
        <p:sp>
          <p:nvSpPr>
            <p:cNvPr id="48152" name="Text Box 97"/>
            <p:cNvSpPr txBox="1"/>
            <p:nvPr/>
          </p:nvSpPr>
          <p:spPr>
            <a:xfrm>
              <a:off x="2251" y="1279"/>
              <a:ext cx="181" cy="176"/>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a:t>
              </a:r>
              <a:endParaRPr lang="en-US" altLang="zh-CN" sz="1800" b="1" dirty="0">
                <a:solidFill>
                  <a:schemeClr val="bg1"/>
                </a:solidFill>
                <a:latin typeface="Times New Roman" panose="02020603050405020304" pitchFamily="18" charset="0"/>
              </a:endParaRPr>
            </a:p>
          </p:txBody>
        </p:sp>
        <p:sp>
          <p:nvSpPr>
            <p:cNvPr id="48153" name="Text Box 98"/>
            <p:cNvSpPr txBox="1"/>
            <p:nvPr/>
          </p:nvSpPr>
          <p:spPr>
            <a:xfrm>
              <a:off x="1672" y="1526"/>
              <a:ext cx="434" cy="176"/>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j</a:t>
              </a:r>
              <a:r>
                <a:rPr lang="en-US" altLang="zh-CN" sz="1800" b="1" i="1" dirty="0">
                  <a:solidFill>
                    <a:schemeClr val="bg1"/>
                  </a:solidFill>
                  <a:latin typeface="Times New Roman" panose="02020603050405020304" pitchFamily="18" charset="0"/>
                  <a:sym typeface="Symbol" panose="05050102010706020507" pitchFamily="18" charset="2"/>
                </a:rPr>
                <a:t> </a:t>
              </a:r>
              <a:r>
                <a:rPr lang="en-US" altLang="zh-CN" sz="1800" b="1" i="1" dirty="0">
                  <a:solidFill>
                    <a:schemeClr val="bg1"/>
                  </a:solidFill>
                  <a:latin typeface="Times New Roman" panose="02020603050405020304" pitchFamily="18" charset="0"/>
                </a:rPr>
                <a:t>L</a:t>
              </a:r>
              <a:r>
                <a:rPr lang="en-US" altLang="zh-CN" sz="1800" b="1" baseline="-25000" dirty="0">
                  <a:solidFill>
                    <a:schemeClr val="bg1"/>
                  </a:solidFill>
                  <a:latin typeface="Times New Roman" panose="02020603050405020304" pitchFamily="18" charset="0"/>
                </a:rPr>
                <a:t>1</a:t>
              </a:r>
              <a:endParaRPr lang="en-US" altLang="zh-CN" sz="1800" b="1" dirty="0">
                <a:solidFill>
                  <a:schemeClr val="bg1"/>
                </a:solidFill>
                <a:latin typeface="Times New Roman" panose="02020603050405020304" pitchFamily="18" charset="0"/>
              </a:endParaRPr>
            </a:p>
          </p:txBody>
        </p:sp>
        <p:sp>
          <p:nvSpPr>
            <p:cNvPr id="48154" name="Line 99"/>
            <p:cNvSpPr/>
            <p:nvPr/>
          </p:nvSpPr>
          <p:spPr>
            <a:xfrm>
              <a:off x="1268" y="1193"/>
              <a:ext cx="230" cy="0"/>
            </a:xfrm>
            <a:prstGeom prst="line">
              <a:avLst/>
            </a:prstGeom>
            <a:ln w="38100" cap="flat" cmpd="sng">
              <a:solidFill>
                <a:srgbClr val="00FFFF"/>
              </a:solidFill>
              <a:prstDash val="solid"/>
              <a:headEnd type="none" w="med" len="med"/>
              <a:tailEnd type="triangle" w="med" len="med"/>
            </a:ln>
          </p:spPr>
        </p:sp>
        <p:grpSp>
          <p:nvGrpSpPr>
            <p:cNvPr id="48155" name="Group 100"/>
            <p:cNvGrpSpPr/>
            <p:nvPr/>
          </p:nvGrpSpPr>
          <p:grpSpPr>
            <a:xfrm rot="-5400000" flipH="1">
              <a:off x="2274" y="1633"/>
              <a:ext cx="299" cy="49"/>
              <a:chOff x="1200" y="1584"/>
              <a:chExt cx="379" cy="45"/>
            </a:xfrm>
          </p:grpSpPr>
          <p:sp>
            <p:nvSpPr>
              <p:cNvPr id="48184" name="Arc 101"/>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8185" name="Arc 102"/>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8186" name="Arc 103"/>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8187" name="Arc 104"/>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48156" name="Group 105"/>
            <p:cNvGrpSpPr/>
            <p:nvPr/>
          </p:nvGrpSpPr>
          <p:grpSpPr>
            <a:xfrm rot="5400000">
              <a:off x="1975" y="1620"/>
              <a:ext cx="299" cy="48"/>
              <a:chOff x="1200" y="1584"/>
              <a:chExt cx="379" cy="45"/>
            </a:xfrm>
          </p:grpSpPr>
          <p:sp>
            <p:nvSpPr>
              <p:cNvPr id="48180" name="Arc 106"/>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8181" name="Arc 107"/>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8182" name="Arc 108"/>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8183" name="Arc 109"/>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48157" name="Arc 110"/>
            <p:cNvSpPr/>
            <p:nvPr/>
          </p:nvSpPr>
          <p:spPr>
            <a:xfrm rot="-10800000" flipV="1">
              <a:off x="2060" y="1124"/>
              <a:ext cx="166" cy="163"/>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48158" name="Arc 111"/>
            <p:cNvSpPr/>
            <p:nvPr/>
          </p:nvSpPr>
          <p:spPr>
            <a:xfrm rot="10800000" flipH="1" flipV="1">
              <a:off x="2286" y="1127"/>
              <a:ext cx="167" cy="162"/>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48159" name="Line 112"/>
            <p:cNvSpPr/>
            <p:nvPr/>
          </p:nvSpPr>
          <p:spPr>
            <a:xfrm>
              <a:off x="2438" y="1283"/>
              <a:ext cx="316" cy="6"/>
            </a:xfrm>
            <a:prstGeom prst="line">
              <a:avLst/>
            </a:prstGeom>
            <a:ln w="38100" cap="flat" cmpd="sng">
              <a:solidFill>
                <a:srgbClr val="FFCC00"/>
              </a:solidFill>
              <a:prstDash val="solid"/>
              <a:headEnd type="none" w="med" len="med"/>
              <a:tailEnd type="none" w="med" len="med"/>
            </a:ln>
          </p:spPr>
        </p:sp>
        <p:graphicFrame>
          <p:nvGraphicFramePr>
            <p:cNvPr id="48160" name="Object 113"/>
            <p:cNvGraphicFramePr>
              <a:graphicFrameLocks noChangeAspect="1"/>
            </p:cNvGraphicFramePr>
            <p:nvPr/>
          </p:nvGraphicFramePr>
          <p:xfrm>
            <a:off x="1306" y="895"/>
            <a:ext cx="192" cy="282"/>
          </p:xfrm>
          <a:graphic>
            <a:graphicData uri="http://schemas.openxmlformats.org/presentationml/2006/ole">
              <mc:AlternateContent xmlns:mc="http://schemas.openxmlformats.org/markup-compatibility/2006">
                <mc:Choice xmlns:v="urn:schemas-microsoft-com:vml" Requires="v">
                  <p:oleObj spid="_x0000_s3307" name="" r:id="rId19" imgW="165100" imgH="262890" progId="Equation.3">
                    <p:embed/>
                  </p:oleObj>
                </mc:Choice>
                <mc:Fallback>
                  <p:oleObj name="" r:id="rId19" imgW="165100" imgH="262890" progId="Equation.3">
                    <p:embed/>
                    <p:pic>
                      <p:nvPicPr>
                        <p:cNvPr id="0" name="图片 3306"/>
                        <p:cNvPicPr/>
                        <p:nvPr/>
                      </p:nvPicPr>
                      <p:blipFill>
                        <a:blip r:embed="rId20">
                          <a:clrChange>
                            <a:clrFrom>
                              <a:srgbClr val="000000"/>
                            </a:clrFrom>
                            <a:clrTo>
                              <a:srgbClr val="FFFFFF"/>
                            </a:clrTo>
                          </a:clrChange>
                        </a:blip>
                        <a:stretch>
                          <a:fillRect/>
                        </a:stretch>
                      </p:blipFill>
                      <p:spPr>
                        <a:xfrm>
                          <a:off x="1306" y="895"/>
                          <a:ext cx="192" cy="282"/>
                        </a:xfrm>
                        <a:prstGeom prst="rect">
                          <a:avLst/>
                        </a:prstGeom>
                        <a:noFill/>
                        <a:ln w="38100">
                          <a:noFill/>
                          <a:miter/>
                        </a:ln>
                      </p:spPr>
                    </p:pic>
                  </p:oleObj>
                </mc:Fallback>
              </mc:AlternateContent>
            </a:graphicData>
          </a:graphic>
        </p:graphicFrame>
        <p:graphicFrame>
          <p:nvGraphicFramePr>
            <p:cNvPr id="48161" name="Object 114"/>
            <p:cNvGraphicFramePr>
              <a:graphicFrameLocks noChangeAspect="1"/>
            </p:cNvGraphicFramePr>
            <p:nvPr/>
          </p:nvGraphicFramePr>
          <p:xfrm>
            <a:off x="3445" y="1234"/>
            <a:ext cx="209" cy="282"/>
          </p:xfrm>
          <a:graphic>
            <a:graphicData uri="http://schemas.openxmlformats.org/presentationml/2006/ole">
              <mc:AlternateContent xmlns:mc="http://schemas.openxmlformats.org/markup-compatibility/2006">
                <mc:Choice xmlns:v="urn:schemas-microsoft-com:vml" Requires="v">
                  <p:oleObj spid="_x0000_s3306" name="" r:id="rId21" imgW="175260" imgH="262890" progId="Equation.3">
                    <p:embed/>
                  </p:oleObj>
                </mc:Choice>
                <mc:Fallback>
                  <p:oleObj name="" r:id="rId21" imgW="175260" imgH="262890" progId="Equation.3">
                    <p:embed/>
                    <p:pic>
                      <p:nvPicPr>
                        <p:cNvPr id="0" name="图片 3305"/>
                        <p:cNvPicPr/>
                        <p:nvPr/>
                      </p:nvPicPr>
                      <p:blipFill>
                        <a:blip r:embed="rId22">
                          <a:clrChange>
                            <a:clrFrom>
                              <a:srgbClr val="000000"/>
                            </a:clrFrom>
                            <a:clrTo>
                              <a:srgbClr val="FFFFFF"/>
                            </a:clrTo>
                          </a:clrChange>
                        </a:blip>
                        <a:stretch>
                          <a:fillRect/>
                        </a:stretch>
                      </p:blipFill>
                      <p:spPr>
                        <a:xfrm>
                          <a:off x="3445" y="1234"/>
                          <a:ext cx="209" cy="282"/>
                        </a:xfrm>
                        <a:prstGeom prst="rect">
                          <a:avLst/>
                        </a:prstGeom>
                        <a:noFill/>
                        <a:ln w="38100">
                          <a:noFill/>
                          <a:miter/>
                        </a:ln>
                      </p:spPr>
                    </p:pic>
                  </p:oleObj>
                </mc:Fallback>
              </mc:AlternateContent>
            </a:graphicData>
          </a:graphic>
        </p:graphicFrame>
        <p:sp>
          <p:nvSpPr>
            <p:cNvPr id="48162" name="Text Box 115"/>
            <p:cNvSpPr txBox="1"/>
            <p:nvPr/>
          </p:nvSpPr>
          <p:spPr>
            <a:xfrm>
              <a:off x="2433" y="1514"/>
              <a:ext cx="472" cy="176"/>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j</a:t>
              </a:r>
              <a:r>
                <a:rPr lang="en-US" altLang="zh-CN" sz="1800" b="1" i="1" dirty="0">
                  <a:solidFill>
                    <a:schemeClr val="bg1"/>
                  </a:solidFill>
                  <a:latin typeface="Times New Roman" panose="02020603050405020304" pitchFamily="18" charset="0"/>
                  <a:sym typeface="Symbol" panose="05050102010706020507" pitchFamily="18" charset="2"/>
                </a:rPr>
                <a:t> </a:t>
              </a:r>
              <a:r>
                <a:rPr lang="en-US" altLang="zh-CN" sz="1800" b="1" i="1" dirty="0">
                  <a:solidFill>
                    <a:schemeClr val="bg1"/>
                  </a:solidFill>
                  <a:latin typeface="Times New Roman" panose="02020603050405020304" pitchFamily="18" charset="0"/>
                </a:rPr>
                <a:t>L</a:t>
              </a:r>
              <a:r>
                <a:rPr lang="en-US" altLang="zh-CN" sz="1800" b="1" baseline="-25000" dirty="0">
                  <a:solidFill>
                    <a:schemeClr val="bg1"/>
                  </a:solidFill>
                  <a:latin typeface="Times New Roman" panose="02020603050405020304" pitchFamily="18" charset="0"/>
                </a:rPr>
                <a:t>2</a:t>
              </a:r>
              <a:endParaRPr lang="en-US" altLang="zh-CN" sz="1800" b="1" dirty="0">
                <a:solidFill>
                  <a:schemeClr val="bg1"/>
                </a:solidFill>
                <a:latin typeface="Times New Roman" panose="02020603050405020304" pitchFamily="18" charset="0"/>
              </a:endParaRPr>
            </a:p>
          </p:txBody>
        </p:sp>
        <p:sp>
          <p:nvSpPr>
            <p:cNvPr id="48163" name="Text Box 116"/>
            <p:cNvSpPr txBox="1"/>
            <p:nvPr/>
          </p:nvSpPr>
          <p:spPr>
            <a:xfrm>
              <a:off x="2015" y="906"/>
              <a:ext cx="426" cy="176"/>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j</a:t>
              </a:r>
              <a:r>
                <a:rPr lang="en-US" altLang="zh-CN" sz="1800" b="1" i="1" dirty="0">
                  <a:solidFill>
                    <a:schemeClr val="bg1"/>
                  </a:solidFill>
                  <a:latin typeface="Times New Roman" panose="02020603050405020304" pitchFamily="18" charset="0"/>
                  <a:sym typeface="Symbol" panose="05050102010706020507" pitchFamily="18" charset="2"/>
                </a:rPr>
                <a:t> </a:t>
              </a:r>
              <a:r>
                <a:rPr lang="en-US" altLang="zh-CN" sz="1800" b="1" i="1" dirty="0">
                  <a:solidFill>
                    <a:schemeClr val="bg1"/>
                  </a:solidFill>
                  <a:latin typeface="Times New Roman" panose="02020603050405020304" pitchFamily="18" charset="0"/>
                </a:rPr>
                <a:t>M</a:t>
              </a:r>
              <a:endParaRPr lang="en-US" altLang="zh-CN" sz="1800" b="1" dirty="0">
                <a:solidFill>
                  <a:schemeClr val="bg1"/>
                </a:solidFill>
                <a:latin typeface="Times New Roman" panose="02020603050405020304" pitchFamily="18" charset="0"/>
              </a:endParaRPr>
            </a:p>
          </p:txBody>
        </p:sp>
        <p:sp>
          <p:nvSpPr>
            <p:cNvPr id="48164" name="Line 117"/>
            <p:cNvSpPr/>
            <p:nvPr/>
          </p:nvSpPr>
          <p:spPr>
            <a:xfrm flipH="1">
              <a:off x="1227" y="2050"/>
              <a:ext cx="865" cy="1"/>
            </a:xfrm>
            <a:prstGeom prst="line">
              <a:avLst/>
            </a:prstGeom>
            <a:ln w="38100" cap="flat" cmpd="sng">
              <a:solidFill>
                <a:srgbClr val="FFCC00"/>
              </a:solidFill>
              <a:prstDash val="solid"/>
              <a:headEnd type="none" w="med" len="med"/>
              <a:tailEnd type="none" w="med" len="med"/>
            </a:ln>
          </p:spPr>
        </p:sp>
        <p:sp>
          <p:nvSpPr>
            <p:cNvPr id="48165" name="Text Box 118"/>
            <p:cNvSpPr txBox="1"/>
            <p:nvPr/>
          </p:nvSpPr>
          <p:spPr>
            <a:xfrm>
              <a:off x="1043" y="1246"/>
              <a:ext cx="249" cy="22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48166" name="Text Box 119"/>
            <p:cNvSpPr txBox="1"/>
            <p:nvPr/>
          </p:nvSpPr>
          <p:spPr>
            <a:xfrm>
              <a:off x="1037" y="1642"/>
              <a:ext cx="249" cy="219"/>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aphicFrame>
          <p:nvGraphicFramePr>
            <p:cNvPr id="48167" name="Object 120"/>
            <p:cNvGraphicFramePr>
              <a:graphicFrameLocks noChangeAspect="1"/>
            </p:cNvGraphicFramePr>
            <p:nvPr/>
          </p:nvGraphicFramePr>
          <p:xfrm>
            <a:off x="852" y="1382"/>
            <a:ext cx="253" cy="337"/>
          </p:xfrm>
          <a:graphic>
            <a:graphicData uri="http://schemas.openxmlformats.org/presentationml/2006/ole">
              <mc:AlternateContent xmlns:mc="http://schemas.openxmlformats.org/markup-compatibility/2006">
                <mc:Choice xmlns:v="urn:schemas-microsoft-com:vml" Requires="v">
                  <p:oleObj spid="_x0000_s3305" name="" r:id="rId23" imgW="213995" imgH="262890" progId="Equation.3">
                    <p:embed/>
                  </p:oleObj>
                </mc:Choice>
                <mc:Fallback>
                  <p:oleObj name="" r:id="rId23" imgW="213995" imgH="262890" progId="Equation.3">
                    <p:embed/>
                    <p:pic>
                      <p:nvPicPr>
                        <p:cNvPr id="0" name="图片 3304"/>
                        <p:cNvPicPr/>
                        <p:nvPr/>
                      </p:nvPicPr>
                      <p:blipFill>
                        <a:blip r:embed="rId24">
                          <a:clrChange>
                            <a:clrFrom>
                              <a:srgbClr val="000000"/>
                            </a:clrFrom>
                            <a:clrTo>
                              <a:srgbClr val="FFFFFF"/>
                            </a:clrTo>
                          </a:clrChange>
                        </a:blip>
                        <a:stretch>
                          <a:fillRect/>
                        </a:stretch>
                      </p:blipFill>
                      <p:spPr>
                        <a:xfrm>
                          <a:off x="852" y="1382"/>
                          <a:ext cx="253" cy="337"/>
                        </a:xfrm>
                        <a:prstGeom prst="rect">
                          <a:avLst/>
                        </a:prstGeom>
                        <a:noFill/>
                        <a:ln w="38100">
                          <a:noFill/>
                          <a:miter/>
                        </a:ln>
                      </p:spPr>
                    </p:pic>
                  </p:oleObj>
                </mc:Fallback>
              </mc:AlternateContent>
            </a:graphicData>
          </a:graphic>
        </p:graphicFrame>
        <p:sp>
          <p:nvSpPr>
            <p:cNvPr id="48168" name="Rectangle 121"/>
            <p:cNvSpPr/>
            <p:nvPr/>
          </p:nvSpPr>
          <p:spPr>
            <a:xfrm>
              <a:off x="1568" y="1237"/>
              <a:ext cx="227" cy="79"/>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48169" name="Oval 122"/>
            <p:cNvSpPr/>
            <p:nvPr/>
          </p:nvSpPr>
          <p:spPr>
            <a:xfrm>
              <a:off x="1113" y="1488"/>
              <a:ext cx="227" cy="227"/>
            </a:xfrm>
            <a:prstGeom prst="ellipse">
              <a:avLst/>
            </a:prstGeom>
            <a:solidFill>
              <a:srgbClr val="3399FF"/>
            </a:solidFill>
            <a:ln w="38100" cap="flat" cmpd="sng">
              <a:solidFill>
                <a:srgbClr val="FF99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48170" name="Line 123"/>
            <p:cNvSpPr/>
            <p:nvPr/>
          </p:nvSpPr>
          <p:spPr>
            <a:xfrm>
              <a:off x="1227" y="1264"/>
              <a:ext cx="0" cy="786"/>
            </a:xfrm>
            <a:prstGeom prst="line">
              <a:avLst/>
            </a:prstGeom>
            <a:ln w="38100" cap="flat" cmpd="sng">
              <a:solidFill>
                <a:srgbClr val="FFCC00"/>
              </a:solidFill>
              <a:prstDash val="solid"/>
              <a:headEnd type="none" w="med" len="med"/>
              <a:tailEnd type="none" w="med" len="med"/>
            </a:ln>
          </p:spPr>
        </p:sp>
        <p:sp>
          <p:nvSpPr>
            <p:cNvPr id="48171" name="Line 124"/>
            <p:cNvSpPr/>
            <p:nvPr/>
          </p:nvSpPr>
          <p:spPr>
            <a:xfrm flipH="1">
              <a:off x="1227" y="1269"/>
              <a:ext cx="341" cy="1"/>
            </a:xfrm>
            <a:prstGeom prst="line">
              <a:avLst/>
            </a:prstGeom>
            <a:ln w="38100" cap="flat" cmpd="sng">
              <a:solidFill>
                <a:srgbClr val="FFCC00"/>
              </a:solidFill>
              <a:prstDash val="solid"/>
              <a:headEnd type="none" w="med" len="med"/>
              <a:tailEnd type="none" w="med" len="med"/>
            </a:ln>
          </p:spPr>
        </p:sp>
        <p:sp>
          <p:nvSpPr>
            <p:cNvPr id="48172" name="Rectangle 125"/>
            <p:cNvSpPr/>
            <p:nvPr/>
          </p:nvSpPr>
          <p:spPr>
            <a:xfrm>
              <a:off x="2754" y="1248"/>
              <a:ext cx="227" cy="79"/>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48173" name="Rectangle 126"/>
            <p:cNvSpPr/>
            <p:nvPr/>
          </p:nvSpPr>
          <p:spPr>
            <a:xfrm rot="5400000">
              <a:off x="3197" y="1614"/>
              <a:ext cx="227" cy="79"/>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48174" name="Line 127"/>
            <p:cNvSpPr/>
            <p:nvPr/>
          </p:nvSpPr>
          <p:spPr>
            <a:xfrm>
              <a:off x="3314" y="1761"/>
              <a:ext cx="0" cy="289"/>
            </a:xfrm>
            <a:prstGeom prst="line">
              <a:avLst/>
            </a:prstGeom>
            <a:ln w="38100" cap="flat" cmpd="sng">
              <a:solidFill>
                <a:srgbClr val="FFCC00"/>
              </a:solidFill>
              <a:prstDash val="solid"/>
              <a:headEnd type="none" w="med" len="med"/>
              <a:tailEnd type="none" w="med" len="med"/>
            </a:ln>
          </p:spPr>
        </p:sp>
        <p:sp>
          <p:nvSpPr>
            <p:cNvPr id="48175" name="Line 128"/>
            <p:cNvSpPr/>
            <p:nvPr/>
          </p:nvSpPr>
          <p:spPr>
            <a:xfrm flipV="1">
              <a:off x="3314" y="1289"/>
              <a:ext cx="0" cy="245"/>
            </a:xfrm>
            <a:prstGeom prst="line">
              <a:avLst/>
            </a:prstGeom>
            <a:ln w="38100" cap="flat" cmpd="sng">
              <a:solidFill>
                <a:srgbClr val="FFCC00"/>
              </a:solidFill>
              <a:prstDash val="solid"/>
              <a:headEnd type="none" w="med" len="med"/>
              <a:tailEnd type="none" w="med" len="med"/>
            </a:ln>
          </p:spPr>
        </p:sp>
        <p:sp>
          <p:nvSpPr>
            <p:cNvPr id="48176" name="Line 129"/>
            <p:cNvSpPr/>
            <p:nvPr/>
          </p:nvSpPr>
          <p:spPr>
            <a:xfrm>
              <a:off x="2981" y="1289"/>
              <a:ext cx="333" cy="0"/>
            </a:xfrm>
            <a:prstGeom prst="line">
              <a:avLst/>
            </a:prstGeom>
            <a:ln w="38100" cap="flat" cmpd="sng">
              <a:solidFill>
                <a:srgbClr val="FFCC00"/>
              </a:solidFill>
              <a:prstDash val="solid"/>
              <a:headEnd type="none" w="med" len="med"/>
              <a:tailEnd type="none" w="med" len="med"/>
            </a:ln>
          </p:spPr>
        </p:sp>
        <p:sp>
          <p:nvSpPr>
            <p:cNvPr id="48177" name="Text Box 130"/>
            <p:cNvSpPr txBox="1"/>
            <p:nvPr/>
          </p:nvSpPr>
          <p:spPr>
            <a:xfrm>
              <a:off x="1568" y="995"/>
              <a:ext cx="260" cy="176"/>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i="1" dirty="0">
                  <a:solidFill>
                    <a:schemeClr val="bg1"/>
                  </a:solidFill>
                  <a:latin typeface="Times New Roman" panose="02020603050405020304" pitchFamily="18" charset="0"/>
                </a:rPr>
                <a:t>R</a:t>
              </a:r>
              <a:r>
                <a:rPr lang="en-US" altLang="zh-CN" sz="1800" b="1" baseline="-25000" dirty="0">
                  <a:solidFill>
                    <a:schemeClr val="bg1"/>
                  </a:solidFill>
                  <a:latin typeface="Times New Roman" panose="02020603050405020304" pitchFamily="18" charset="0"/>
                </a:rPr>
                <a:t>1</a:t>
              </a:r>
              <a:endParaRPr lang="en-US" altLang="zh-CN" sz="1800" b="1" dirty="0">
                <a:solidFill>
                  <a:schemeClr val="bg1"/>
                </a:solidFill>
                <a:latin typeface="Times New Roman" panose="02020603050405020304" pitchFamily="18" charset="0"/>
              </a:endParaRPr>
            </a:p>
          </p:txBody>
        </p:sp>
        <p:sp>
          <p:nvSpPr>
            <p:cNvPr id="48178" name="Text Box 131"/>
            <p:cNvSpPr txBox="1"/>
            <p:nvPr/>
          </p:nvSpPr>
          <p:spPr>
            <a:xfrm>
              <a:off x="2745" y="995"/>
              <a:ext cx="260" cy="176"/>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i="1" dirty="0">
                  <a:solidFill>
                    <a:schemeClr val="bg1"/>
                  </a:solidFill>
                  <a:latin typeface="Times New Roman" panose="02020603050405020304" pitchFamily="18" charset="0"/>
                </a:rPr>
                <a:t>R</a:t>
              </a:r>
              <a:r>
                <a:rPr lang="en-US" altLang="zh-CN" sz="1800" b="1" baseline="-25000" dirty="0">
                  <a:solidFill>
                    <a:schemeClr val="bg1"/>
                  </a:solidFill>
                  <a:latin typeface="Times New Roman" panose="02020603050405020304" pitchFamily="18" charset="0"/>
                </a:rPr>
                <a:t>2</a:t>
              </a:r>
              <a:endParaRPr lang="en-US" altLang="zh-CN" sz="1800" b="1" dirty="0">
                <a:solidFill>
                  <a:schemeClr val="bg1"/>
                </a:solidFill>
                <a:latin typeface="Times New Roman" panose="02020603050405020304" pitchFamily="18" charset="0"/>
              </a:endParaRPr>
            </a:p>
          </p:txBody>
        </p:sp>
        <p:sp>
          <p:nvSpPr>
            <p:cNvPr id="48179" name="Text Box 132"/>
            <p:cNvSpPr txBox="1"/>
            <p:nvPr/>
          </p:nvSpPr>
          <p:spPr>
            <a:xfrm>
              <a:off x="3338" y="1549"/>
              <a:ext cx="814" cy="176"/>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i="1" dirty="0">
                  <a:solidFill>
                    <a:schemeClr val="bg1"/>
                  </a:solidFill>
                  <a:latin typeface="Times New Roman" panose="02020603050405020304" pitchFamily="18" charset="0"/>
                </a:rPr>
                <a:t>Z=R+</a:t>
              </a:r>
              <a:r>
                <a:rPr lang="en-US" altLang="zh-CN" sz="1800" b="1" dirty="0">
                  <a:solidFill>
                    <a:schemeClr val="bg1"/>
                  </a:solidFill>
                  <a:latin typeface="Times New Roman" panose="02020603050405020304" pitchFamily="18" charset="0"/>
                </a:rPr>
                <a:t>j</a:t>
              </a:r>
              <a:r>
                <a:rPr lang="en-US" altLang="zh-CN" sz="1800" b="1" i="1" dirty="0">
                  <a:solidFill>
                    <a:schemeClr val="bg1"/>
                  </a:solidFill>
                  <a:latin typeface="Times New Roman" panose="02020603050405020304" pitchFamily="18" charset="0"/>
                </a:rPr>
                <a:t>X</a:t>
              </a:r>
              <a:endParaRPr lang="en-US" altLang="zh-CN" sz="1800" b="1" dirty="0">
                <a:solidFill>
                  <a:schemeClr val="bg1"/>
                </a:solidFill>
                <a:latin typeface="Times New Roman" panose="02020603050405020304" pitchFamily="18" charset="0"/>
              </a:endParaRPr>
            </a:p>
          </p:txBody>
        </p:sp>
      </p:grpSp>
      <p:sp>
        <p:nvSpPr>
          <p:cNvPr id="92293" name="Text Box 133"/>
          <p:cNvSpPr txBox="1"/>
          <p:nvPr/>
        </p:nvSpPr>
        <p:spPr>
          <a:xfrm>
            <a:off x="3059113" y="5337175"/>
            <a:ext cx="2520950" cy="457200"/>
          </a:xfrm>
          <a:prstGeom prst="rect">
            <a:avLst/>
          </a:prstGeom>
          <a:noFill/>
          <a:ln w="19050">
            <a:noFill/>
          </a:ln>
        </p:spPr>
        <p:txBody>
          <a:bodyPr lIns="198000" rIns="19800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 </a:t>
            </a:r>
            <a:r>
              <a:rPr lang="zh-CN" altLang="en-US" sz="2000" b="1" dirty="0">
                <a:solidFill>
                  <a:srgbClr val="FFFF00"/>
                </a:solidFill>
                <a:latin typeface="Times New Roman" panose="02020603050405020304" pitchFamily="18" charset="0"/>
              </a:rPr>
              <a:t>副边等效电路</a:t>
            </a:r>
            <a:endParaRPr lang="zh-CN" altLang="en-US" sz="2000" b="1" dirty="0">
              <a:solidFill>
                <a:srgbClr val="FFFF00"/>
              </a:solidFill>
              <a:latin typeface="Times New Roman" panose="02020603050405020304" pitchFamily="18" charset="0"/>
            </a:endParaRPr>
          </a:p>
        </p:txBody>
      </p:sp>
      <p:sp>
        <p:nvSpPr>
          <p:cNvPr id="92294" name="Text Box 134"/>
          <p:cNvSpPr txBox="1">
            <a:spLocks noChangeArrowheads="1"/>
          </p:cNvSpPr>
          <p:nvPr/>
        </p:nvSpPr>
        <p:spPr bwMode="auto">
          <a:xfrm>
            <a:off x="287338" y="225425"/>
            <a:ext cx="3455988" cy="4572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buClrTx/>
              <a:buSzTx/>
              <a:buFontTx/>
              <a:buNone/>
              <a:defRPr/>
            </a:pPr>
            <a:r>
              <a:rPr kumimoji="1" lang="zh-CN" altLang="en-US" kern="1200" cap="none" spc="0" normalizeH="0" baseline="0" noProof="0">
                <a:solidFill>
                  <a:srgbClr val="FFFF00"/>
                </a:solidFill>
                <a:latin typeface="楷体_GB2312" pitchFamily="49" charset="-122"/>
                <a:ea typeface="楷体_GB2312" pitchFamily="49" charset="-122"/>
                <a:cs typeface="+mn-cs"/>
              </a:rPr>
              <a:t>（</a:t>
            </a:r>
            <a:r>
              <a:rPr kumimoji="1" lang="en-US" altLang="zh-CN" kern="1200" cap="none" spc="0" normalizeH="0" baseline="0" noProof="0">
                <a:solidFill>
                  <a:srgbClr val="FFFF00"/>
                </a:solidFill>
                <a:latin typeface="楷体_GB2312" pitchFamily="49" charset="-122"/>
                <a:ea typeface="楷体_GB2312" pitchFamily="49" charset="-122"/>
                <a:cs typeface="+mn-cs"/>
              </a:rPr>
              <a:t>1</a:t>
            </a:r>
            <a:r>
              <a:rPr kumimoji="1" lang="zh-CN" altLang="en-US" kern="1200" cap="none" spc="0" normalizeH="0" baseline="0" noProof="0">
                <a:solidFill>
                  <a:srgbClr val="FFFF00"/>
                </a:solidFill>
                <a:latin typeface="楷体_GB2312" pitchFamily="49" charset="-122"/>
                <a:ea typeface="楷体_GB2312" pitchFamily="49" charset="-122"/>
                <a:cs typeface="+mn-cs"/>
              </a:rPr>
              <a:t>） 等效电路法分析</a:t>
            </a:r>
            <a:endParaRPr kumimoji="1" lang="zh-CN" altLang="en-US" kern="1200" cap="none" spc="0" normalizeH="0" baseline="0" noProof="0">
              <a:solidFill>
                <a:srgbClr val="FFFF00"/>
              </a:solidFill>
              <a:latin typeface="楷体_GB2312" pitchFamily="49" charset="-122"/>
              <a:ea typeface="楷体_GB2312" pitchFamily="49" charset="-122"/>
              <a:cs typeface="+mn-cs"/>
            </a:endParaRPr>
          </a:p>
        </p:txBody>
      </p:sp>
      <p:graphicFrame>
        <p:nvGraphicFramePr>
          <p:cNvPr id="92295" name="Object 135"/>
          <p:cNvGraphicFramePr>
            <a:graphicFrameLocks noChangeAspect="1"/>
          </p:cNvGraphicFramePr>
          <p:nvPr/>
        </p:nvGraphicFramePr>
        <p:xfrm>
          <a:off x="468313" y="2349500"/>
          <a:ext cx="3024187" cy="1538288"/>
        </p:xfrm>
        <a:graphic>
          <a:graphicData uri="http://schemas.openxmlformats.org/presentationml/2006/ole">
            <mc:AlternateContent xmlns:mc="http://schemas.openxmlformats.org/markup-compatibility/2006">
              <mc:Choice xmlns:v="urn:schemas-microsoft-com:vml" Requires="v">
                <p:oleObj spid="_x0000_s3308" name="" r:id="rId25" imgW="1527175" imgH="729615" progId="Equation.3">
                  <p:embed/>
                </p:oleObj>
              </mc:Choice>
              <mc:Fallback>
                <p:oleObj name="" r:id="rId25" imgW="1527175" imgH="729615" progId="Equation.3">
                  <p:embed/>
                  <p:pic>
                    <p:nvPicPr>
                      <p:cNvPr id="0" name="图片 3307"/>
                      <p:cNvPicPr/>
                      <p:nvPr/>
                    </p:nvPicPr>
                    <p:blipFill>
                      <a:blip r:embed="rId26">
                        <a:clrChange>
                          <a:clrFrom>
                            <a:srgbClr val="000000"/>
                          </a:clrFrom>
                          <a:clrTo>
                            <a:srgbClr val="FFFFFF"/>
                          </a:clrTo>
                        </a:clrChange>
                      </a:blip>
                      <a:stretch>
                        <a:fillRect/>
                      </a:stretch>
                    </p:blipFill>
                    <p:spPr>
                      <a:xfrm>
                        <a:off x="468313" y="2349500"/>
                        <a:ext cx="3024187" cy="15382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92295"/>
                                        </p:tgtEl>
                                        <p:attrNameLst>
                                          <p:attrName>style.visibility</p:attrName>
                                        </p:attrNameLst>
                                      </p:cBhvr>
                                      <p:to>
                                        <p:strVal val="visible"/>
                                      </p:to>
                                    </p:set>
                                    <p:animEffect transition="in" filter="strips(downRight)">
                                      <p:cBhvr>
                                        <p:cTn id="7" dur="2000"/>
                                        <p:tgtEl>
                                          <p:spTgt spid="9229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2226"/>
                                        </p:tgtEl>
                                        <p:attrNameLst>
                                          <p:attrName>style.visibility</p:attrName>
                                        </p:attrNameLst>
                                      </p:cBhvr>
                                      <p:to>
                                        <p:strVal val="visible"/>
                                      </p:to>
                                    </p:set>
                                    <p:animEffect transition="in" filter="strips(downRight)">
                                      <p:cBhvr>
                                        <p:cTn id="12" dur="2000"/>
                                        <p:tgtEl>
                                          <p:spTgt spid="922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247"/>
                                        </p:tgtEl>
                                        <p:attrNameLst>
                                          <p:attrName>style.visibility</p:attrName>
                                        </p:attrNameLst>
                                      </p:cBhvr>
                                      <p:to>
                                        <p:strVal val="visible"/>
                                      </p:to>
                                    </p:set>
                                    <p:animEffect transition="in" filter="wipe(left)">
                                      <p:cBhvr>
                                        <p:cTn id="17" dur="500"/>
                                        <p:tgtEl>
                                          <p:spTgt spid="92247"/>
                                        </p:tgtEl>
                                      </p:cBhvr>
                                    </p:animEffect>
                                  </p:childTnLst>
                                </p:cTn>
                              </p:par>
                            </p:childTnLst>
                          </p:cTn>
                        </p:par>
                        <p:par>
                          <p:cTn id="18" fill="hold">
                            <p:stCondLst>
                              <p:cond delay="500"/>
                            </p:stCondLst>
                            <p:childTnLst>
                              <p:par>
                                <p:cTn id="19" presetID="4" presetClass="entr" presetSubtype="16" fill="hold" grpId="0" nodeType="afterEffect">
                                  <p:stCondLst>
                                    <p:cond delay="0"/>
                                  </p:stCondLst>
                                  <p:childTnLst>
                                    <p:set>
                                      <p:cBhvr>
                                        <p:cTn id="20" dur="1" fill="hold">
                                          <p:stCondLst>
                                            <p:cond delay="0"/>
                                          </p:stCondLst>
                                        </p:cTn>
                                        <p:tgtEl>
                                          <p:spTgt spid="92202"/>
                                        </p:tgtEl>
                                        <p:attrNameLst>
                                          <p:attrName>style.visibility</p:attrName>
                                        </p:attrNameLst>
                                      </p:cBhvr>
                                      <p:to>
                                        <p:strVal val="visible"/>
                                      </p:to>
                                    </p:set>
                                    <p:animEffect transition="in" filter="box(in)">
                                      <p:cBhvr>
                                        <p:cTn id="21" dur="500"/>
                                        <p:tgtEl>
                                          <p:spTgt spid="92202"/>
                                        </p:tgtEl>
                                      </p:cBhvr>
                                    </p:animEffect>
                                  </p:childTnLst>
                                </p:cTn>
                              </p:par>
                            </p:childTnLst>
                          </p:cTn>
                        </p:par>
                      </p:childTnLst>
                    </p:cTn>
                  </p:par>
                  <p:par>
                    <p:cTn id="22" fill="hold">
                      <p:stCondLst>
                        <p:cond delay="indefinite"/>
                      </p:stCondLst>
                      <p:childTnLst>
                        <p:par>
                          <p:cTn id="23" fill="hold">
                            <p:stCondLst>
                              <p:cond delay="0"/>
                            </p:stCondLst>
                            <p:childTnLst>
                              <p:par>
                                <p:cTn id="24" presetID="20" presetClass="entr" presetSubtype="0" fill="hold" nodeType="clickEffect">
                                  <p:stCondLst>
                                    <p:cond delay="0"/>
                                  </p:stCondLst>
                                  <p:childTnLst>
                                    <p:set>
                                      <p:cBhvr>
                                        <p:cTn id="25" dur="1" fill="hold">
                                          <p:stCondLst>
                                            <p:cond delay="0"/>
                                          </p:stCondLst>
                                        </p:cTn>
                                        <p:tgtEl>
                                          <p:spTgt spid="92165"/>
                                        </p:tgtEl>
                                        <p:attrNameLst>
                                          <p:attrName>style.visibility</p:attrName>
                                        </p:attrNameLst>
                                      </p:cBhvr>
                                      <p:to>
                                        <p:strVal val="visible"/>
                                      </p:to>
                                    </p:set>
                                    <p:animEffect transition="in" filter="wedge">
                                      <p:cBhvr>
                                        <p:cTn id="26" dur="2000"/>
                                        <p:tgtEl>
                                          <p:spTgt spid="9216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2230"/>
                                        </p:tgtEl>
                                        <p:attrNameLst>
                                          <p:attrName>style.visibility</p:attrName>
                                        </p:attrNameLst>
                                      </p:cBhvr>
                                      <p:to>
                                        <p:strVal val="visible"/>
                                      </p:to>
                                    </p:set>
                                    <p:animEffect transition="in" filter="wipe(left)">
                                      <p:cBhvr>
                                        <p:cTn id="31" dur="500"/>
                                        <p:tgtEl>
                                          <p:spTgt spid="9223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2231"/>
                                        </p:tgtEl>
                                        <p:attrNameLst>
                                          <p:attrName>style.visibility</p:attrName>
                                        </p:attrNameLst>
                                      </p:cBhvr>
                                      <p:to>
                                        <p:strVal val="visible"/>
                                      </p:to>
                                    </p:set>
                                    <p:animEffect transition="in" filter="wipe(left)">
                                      <p:cBhvr>
                                        <p:cTn id="36" dur="500"/>
                                        <p:tgtEl>
                                          <p:spTgt spid="92231"/>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92293"/>
                                        </p:tgtEl>
                                        <p:attrNameLst>
                                          <p:attrName>style.visibility</p:attrName>
                                        </p:attrNameLst>
                                      </p:cBhvr>
                                      <p:to>
                                        <p:strVal val="visible"/>
                                      </p:to>
                                    </p:set>
                                    <p:animEffect transition="in" filter="wipe(left)">
                                      <p:cBhvr>
                                        <p:cTn id="40" dur="500"/>
                                        <p:tgtEl>
                                          <p:spTgt spid="9229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92232"/>
                                        </p:tgtEl>
                                        <p:attrNameLst>
                                          <p:attrName>style.visibility</p:attrName>
                                        </p:attrNameLst>
                                      </p:cBhvr>
                                      <p:to>
                                        <p:strVal val="visible"/>
                                      </p:to>
                                    </p:set>
                                    <p:animEffect transition="in" filter="wipe(left)">
                                      <p:cBhvr>
                                        <p:cTn id="45" dur="500"/>
                                        <p:tgtEl>
                                          <p:spTgt spid="92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2" grpId="0"/>
      <p:bldP spid="92231" grpId="0" animBg="1"/>
      <p:bldP spid="92247" grpId="0" animBg="1"/>
      <p:bldP spid="9229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17" name="Text Box 49"/>
          <p:cNvSpPr txBox="1">
            <a:spLocks noChangeArrowheads="1"/>
          </p:cNvSpPr>
          <p:nvPr/>
        </p:nvSpPr>
        <p:spPr bwMode="auto">
          <a:xfrm>
            <a:off x="250825" y="476250"/>
            <a:ext cx="3600450" cy="4572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buClrTx/>
              <a:buSzTx/>
              <a:buFontTx/>
              <a:buNone/>
              <a:defRPr/>
            </a:pPr>
            <a:r>
              <a:rPr kumimoji="1" lang="zh-CN" altLang="en-US" kern="1200" cap="none" spc="0" normalizeH="0" baseline="0" noProof="0">
                <a:solidFill>
                  <a:srgbClr val="FFFF00"/>
                </a:solidFill>
                <a:latin typeface="楷体_GB2312" pitchFamily="49" charset="-122"/>
                <a:ea typeface="楷体_GB2312" pitchFamily="49" charset="-122"/>
                <a:cs typeface="+mn-cs"/>
              </a:rPr>
              <a:t>（</a:t>
            </a:r>
            <a:r>
              <a:rPr kumimoji="1" lang="en-US" altLang="zh-CN" kern="1200" cap="none" spc="0" normalizeH="0" baseline="0" noProof="0">
                <a:solidFill>
                  <a:srgbClr val="FFFF00"/>
                </a:solidFill>
                <a:latin typeface="楷体_GB2312" pitchFamily="49" charset="-122"/>
                <a:ea typeface="楷体_GB2312" pitchFamily="49" charset="-122"/>
                <a:cs typeface="+mn-cs"/>
              </a:rPr>
              <a:t>2</a:t>
            </a:r>
            <a:r>
              <a:rPr kumimoji="1" lang="zh-CN" altLang="en-US" kern="1200" cap="none" spc="0" normalizeH="0" baseline="0" noProof="0">
                <a:solidFill>
                  <a:srgbClr val="FFFF00"/>
                </a:solidFill>
                <a:latin typeface="楷体_GB2312" pitchFamily="49" charset="-122"/>
                <a:ea typeface="楷体_GB2312" pitchFamily="49" charset="-122"/>
                <a:cs typeface="+mn-cs"/>
              </a:rPr>
              <a:t>） 去耦等效法分析</a:t>
            </a:r>
            <a:endParaRPr kumimoji="1" lang="zh-CN" altLang="en-US" kern="1200" cap="none" spc="0" normalizeH="0" baseline="0" noProof="0">
              <a:solidFill>
                <a:srgbClr val="FFFF00"/>
              </a:solidFill>
              <a:latin typeface="楷体_GB2312" pitchFamily="49" charset="-122"/>
              <a:ea typeface="楷体_GB2312" pitchFamily="49" charset="-122"/>
              <a:cs typeface="+mn-cs"/>
            </a:endParaRPr>
          </a:p>
        </p:txBody>
      </p:sp>
      <p:sp>
        <p:nvSpPr>
          <p:cNvPr id="7264" name="Text Box 96"/>
          <p:cNvSpPr txBox="1"/>
          <p:nvPr/>
        </p:nvSpPr>
        <p:spPr>
          <a:xfrm>
            <a:off x="179388" y="1160463"/>
            <a:ext cx="7272337"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FFFF00"/>
                </a:solidFill>
                <a:latin typeface="楷体_GB2312" pitchFamily="49" charset="-122"/>
                <a:ea typeface="楷体_GB2312" pitchFamily="49" charset="-122"/>
              </a:rPr>
              <a:t>    </a:t>
            </a:r>
            <a:r>
              <a:rPr lang="zh-CN" altLang="en-US" sz="2400" b="1" dirty="0">
                <a:solidFill>
                  <a:srgbClr val="FFFF00"/>
                </a:solidFill>
                <a:latin typeface="楷体_GB2312" pitchFamily="49" charset="-122"/>
                <a:ea typeface="楷体_GB2312" pitchFamily="49" charset="-122"/>
              </a:rPr>
              <a:t>对含互感的电路进行去耦等效，变为无互感的电路，再进行分析。</a:t>
            </a:r>
            <a:endParaRPr lang="zh-CN" altLang="en-US" sz="2400" b="1" dirty="0">
              <a:solidFill>
                <a:srgbClr val="FFFF00"/>
              </a:solidFill>
              <a:latin typeface="楷体_GB2312" pitchFamily="49" charset="-122"/>
              <a:ea typeface="楷体_GB2312" pitchFamily="49" charset="-122"/>
            </a:endParaRPr>
          </a:p>
        </p:txBody>
      </p:sp>
      <p:sp>
        <p:nvSpPr>
          <p:cNvPr id="49156" name="Line 112"/>
          <p:cNvSpPr/>
          <p:nvPr/>
        </p:nvSpPr>
        <p:spPr>
          <a:xfrm flipH="1">
            <a:off x="1984375" y="4408488"/>
            <a:ext cx="3175" cy="577850"/>
          </a:xfrm>
          <a:prstGeom prst="line">
            <a:avLst/>
          </a:prstGeom>
          <a:ln w="38100" cap="flat" cmpd="sng">
            <a:solidFill>
              <a:srgbClr val="FFCC00"/>
            </a:solidFill>
            <a:prstDash val="solid"/>
            <a:headEnd type="none" w="med" len="med"/>
            <a:tailEnd type="none" w="med" len="med"/>
          </a:ln>
        </p:spPr>
      </p:sp>
      <p:sp>
        <p:nvSpPr>
          <p:cNvPr id="49157" name="Line 113"/>
          <p:cNvSpPr/>
          <p:nvPr/>
        </p:nvSpPr>
        <p:spPr>
          <a:xfrm>
            <a:off x="1979613" y="3346450"/>
            <a:ext cx="0" cy="506413"/>
          </a:xfrm>
          <a:prstGeom prst="line">
            <a:avLst/>
          </a:prstGeom>
          <a:ln w="38100" cap="flat" cmpd="sng">
            <a:solidFill>
              <a:srgbClr val="FFCC00"/>
            </a:solidFill>
            <a:prstDash val="solid"/>
            <a:headEnd type="none" w="med" len="med"/>
            <a:tailEnd type="none" w="med" len="med"/>
          </a:ln>
        </p:spPr>
      </p:sp>
      <p:sp>
        <p:nvSpPr>
          <p:cNvPr id="49158" name="Line 114"/>
          <p:cNvSpPr/>
          <p:nvPr/>
        </p:nvSpPr>
        <p:spPr>
          <a:xfrm flipH="1">
            <a:off x="2668588" y="4464050"/>
            <a:ext cx="0" cy="509588"/>
          </a:xfrm>
          <a:prstGeom prst="line">
            <a:avLst/>
          </a:prstGeom>
          <a:ln w="38100" cap="flat" cmpd="sng">
            <a:solidFill>
              <a:srgbClr val="FFCC00"/>
            </a:solidFill>
            <a:prstDash val="solid"/>
            <a:headEnd type="none" w="med" len="med"/>
            <a:tailEnd type="none" w="med" len="med"/>
          </a:ln>
        </p:spPr>
      </p:sp>
      <p:sp>
        <p:nvSpPr>
          <p:cNvPr id="49159" name="Line 115"/>
          <p:cNvSpPr/>
          <p:nvPr/>
        </p:nvSpPr>
        <p:spPr>
          <a:xfrm>
            <a:off x="2670175" y="3373438"/>
            <a:ext cx="0" cy="468312"/>
          </a:xfrm>
          <a:prstGeom prst="line">
            <a:avLst/>
          </a:prstGeom>
          <a:ln w="38100" cap="flat" cmpd="sng">
            <a:solidFill>
              <a:srgbClr val="FFCC00"/>
            </a:solidFill>
            <a:prstDash val="solid"/>
            <a:headEnd type="none" w="med" len="med"/>
            <a:tailEnd type="none" w="med" len="med"/>
          </a:ln>
        </p:spPr>
      </p:sp>
      <p:sp>
        <p:nvSpPr>
          <p:cNvPr id="49160" name="Line 116"/>
          <p:cNvSpPr/>
          <p:nvPr/>
        </p:nvSpPr>
        <p:spPr>
          <a:xfrm flipV="1">
            <a:off x="1501775" y="3352800"/>
            <a:ext cx="482600" cy="7938"/>
          </a:xfrm>
          <a:prstGeom prst="line">
            <a:avLst/>
          </a:prstGeom>
          <a:ln w="38100" cap="flat" cmpd="sng">
            <a:solidFill>
              <a:srgbClr val="FFCC00"/>
            </a:solidFill>
            <a:prstDash val="solid"/>
            <a:headEnd type="none" w="med" len="med"/>
            <a:tailEnd type="none" w="med" len="med"/>
          </a:ln>
        </p:spPr>
      </p:sp>
      <p:sp>
        <p:nvSpPr>
          <p:cNvPr id="49161" name="Line 117"/>
          <p:cNvSpPr/>
          <p:nvPr/>
        </p:nvSpPr>
        <p:spPr>
          <a:xfrm flipV="1">
            <a:off x="2670175" y="4973638"/>
            <a:ext cx="1393825" cy="0"/>
          </a:xfrm>
          <a:prstGeom prst="line">
            <a:avLst/>
          </a:prstGeom>
          <a:ln w="38100" cap="flat" cmpd="sng">
            <a:solidFill>
              <a:srgbClr val="FFCC00"/>
            </a:solidFill>
            <a:prstDash val="solid"/>
            <a:headEnd type="none" w="med" len="med"/>
            <a:tailEnd type="none" w="med" len="med"/>
          </a:ln>
        </p:spPr>
      </p:sp>
      <p:sp>
        <p:nvSpPr>
          <p:cNvPr id="49162" name="Line 118"/>
          <p:cNvSpPr/>
          <p:nvPr/>
        </p:nvSpPr>
        <p:spPr>
          <a:xfrm>
            <a:off x="4225925" y="3392488"/>
            <a:ext cx="0" cy="512762"/>
          </a:xfrm>
          <a:prstGeom prst="line">
            <a:avLst/>
          </a:prstGeom>
          <a:ln w="38100" cap="flat" cmpd="sng">
            <a:solidFill>
              <a:srgbClr val="00FFFF"/>
            </a:solidFill>
            <a:prstDash val="solid"/>
            <a:headEnd type="none" w="med" len="med"/>
            <a:tailEnd type="triangle" w="med" len="med"/>
          </a:ln>
        </p:spPr>
      </p:sp>
      <p:sp>
        <p:nvSpPr>
          <p:cNvPr id="49163" name="Text Box 119"/>
          <p:cNvSpPr txBox="1"/>
          <p:nvPr/>
        </p:nvSpPr>
        <p:spPr>
          <a:xfrm>
            <a:off x="1928813" y="3344863"/>
            <a:ext cx="298450" cy="366712"/>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a:t>
            </a:r>
            <a:endParaRPr lang="en-US" altLang="zh-CN" sz="1800" b="1" dirty="0">
              <a:solidFill>
                <a:schemeClr val="bg1"/>
              </a:solidFill>
              <a:latin typeface="Times New Roman" panose="02020603050405020304" pitchFamily="18" charset="0"/>
            </a:endParaRPr>
          </a:p>
        </p:txBody>
      </p:sp>
      <p:sp>
        <p:nvSpPr>
          <p:cNvPr id="49164" name="Text Box 120"/>
          <p:cNvSpPr txBox="1"/>
          <p:nvPr/>
        </p:nvSpPr>
        <p:spPr>
          <a:xfrm>
            <a:off x="2228850" y="3365500"/>
            <a:ext cx="287338" cy="366713"/>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a:t>
            </a:r>
            <a:endParaRPr lang="en-US" altLang="zh-CN" sz="1800" b="1" dirty="0">
              <a:solidFill>
                <a:schemeClr val="bg1"/>
              </a:solidFill>
              <a:latin typeface="Times New Roman" panose="02020603050405020304" pitchFamily="18" charset="0"/>
            </a:endParaRPr>
          </a:p>
        </p:txBody>
      </p:sp>
      <p:sp>
        <p:nvSpPr>
          <p:cNvPr id="49165" name="Text Box 121"/>
          <p:cNvSpPr txBox="1"/>
          <p:nvPr/>
        </p:nvSpPr>
        <p:spPr>
          <a:xfrm>
            <a:off x="1306513" y="3879850"/>
            <a:ext cx="690562" cy="366713"/>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j</a:t>
            </a:r>
            <a:r>
              <a:rPr lang="en-US" altLang="zh-CN" sz="1800" b="1" i="1" dirty="0">
                <a:solidFill>
                  <a:schemeClr val="bg1"/>
                </a:solidFill>
                <a:latin typeface="Times New Roman" panose="02020603050405020304" pitchFamily="18" charset="0"/>
                <a:sym typeface="Symbol" panose="05050102010706020507" pitchFamily="18" charset="2"/>
              </a:rPr>
              <a:t> </a:t>
            </a:r>
            <a:r>
              <a:rPr lang="en-US" altLang="zh-CN" sz="1800" b="1" i="1" dirty="0">
                <a:solidFill>
                  <a:schemeClr val="bg1"/>
                </a:solidFill>
                <a:latin typeface="Times New Roman" panose="02020603050405020304" pitchFamily="18" charset="0"/>
              </a:rPr>
              <a:t>L</a:t>
            </a:r>
            <a:r>
              <a:rPr lang="en-US" altLang="zh-CN" sz="1800" b="1" baseline="-25000" dirty="0">
                <a:solidFill>
                  <a:schemeClr val="bg1"/>
                </a:solidFill>
                <a:latin typeface="Times New Roman" panose="02020603050405020304" pitchFamily="18" charset="0"/>
              </a:rPr>
              <a:t>1</a:t>
            </a:r>
            <a:endParaRPr lang="en-US" altLang="zh-CN" sz="1800" b="1" dirty="0">
              <a:solidFill>
                <a:schemeClr val="bg1"/>
              </a:solidFill>
              <a:latin typeface="Times New Roman" panose="02020603050405020304" pitchFamily="18" charset="0"/>
            </a:endParaRPr>
          </a:p>
        </p:txBody>
      </p:sp>
      <p:sp>
        <p:nvSpPr>
          <p:cNvPr id="49166" name="Line 122"/>
          <p:cNvSpPr/>
          <p:nvPr/>
        </p:nvSpPr>
        <p:spPr>
          <a:xfrm>
            <a:off x="661988" y="3186113"/>
            <a:ext cx="366712" cy="0"/>
          </a:xfrm>
          <a:prstGeom prst="line">
            <a:avLst/>
          </a:prstGeom>
          <a:ln w="38100" cap="flat" cmpd="sng">
            <a:solidFill>
              <a:srgbClr val="00FFFF"/>
            </a:solidFill>
            <a:prstDash val="solid"/>
            <a:headEnd type="none" w="med" len="med"/>
            <a:tailEnd type="triangle" w="med" len="med"/>
          </a:ln>
        </p:spPr>
      </p:sp>
      <p:grpSp>
        <p:nvGrpSpPr>
          <p:cNvPr id="49167" name="Group 123"/>
          <p:cNvGrpSpPr/>
          <p:nvPr/>
        </p:nvGrpSpPr>
        <p:grpSpPr>
          <a:xfrm rot="-5400000" flipH="1">
            <a:off x="2333625" y="4114800"/>
            <a:ext cx="623888" cy="77788"/>
            <a:chOff x="1200" y="1584"/>
            <a:chExt cx="379" cy="45"/>
          </a:xfrm>
        </p:grpSpPr>
        <p:sp>
          <p:nvSpPr>
            <p:cNvPr id="49232" name="Arc 124"/>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9233" name="Arc 125"/>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9234" name="Arc 126"/>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9235" name="Arc 127"/>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49168" name="Group 128"/>
          <p:cNvGrpSpPr/>
          <p:nvPr/>
        </p:nvGrpSpPr>
        <p:grpSpPr>
          <a:xfrm rot="5400000">
            <a:off x="1714500" y="4087813"/>
            <a:ext cx="623888" cy="76200"/>
            <a:chOff x="1200" y="1584"/>
            <a:chExt cx="379" cy="45"/>
          </a:xfrm>
        </p:grpSpPr>
        <p:sp>
          <p:nvSpPr>
            <p:cNvPr id="49228" name="Arc 129"/>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9229" name="Arc 130"/>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9230" name="Arc 131"/>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9231" name="Arc 132"/>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49169" name="Arc 133"/>
          <p:cNvSpPr/>
          <p:nvPr/>
        </p:nvSpPr>
        <p:spPr>
          <a:xfrm rot="-10800000" flipV="1">
            <a:off x="1924050" y="3043238"/>
            <a:ext cx="265113" cy="338137"/>
          </a:xfrm>
          <a:custGeom>
            <a:avLst/>
            <a:gdLst/>
            <a:ahLst/>
            <a:cxnLst>
              <a:cxn ang="0">
                <a:pos x="9539777" y="0"/>
              </a:cxn>
              <a:cxn ang="0">
                <a:pos x="43239459" y="62226098"/>
              </a:cxn>
              <a:cxn ang="0">
                <a:pos x="0" y="86764634"/>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49170" name="Arc 134"/>
          <p:cNvSpPr/>
          <p:nvPr/>
        </p:nvSpPr>
        <p:spPr>
          <a:xfrm rot="10800000" flipH="1" flipV="1">
            <a:off x="2427288" y="3048000"/>
            <a:ext cx="265112" cy="338138"/>
          </a:xfrm>
          <a:custGeom>
            <a:avLst/>
            <a:gdLst/>
            <a:ahLst/>
            <a:cxnLst>
              <a:cxn ang="0">
                <a:pos x="9539703" y="0"/>
              </a:cxn>
              <a:cxn ang="0">
                <a:pos x="43238964" y="62226715"/>
              </a:cxn>
              <a:cxn ang="0">
                <a:pos x="0" y="86765403"/>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49171" name="Line 135"/>
          <p:cNvSpPr/>
          <p:nvPr/>
        </p:nvSpPr>
        <p:spPr>
          <a:xfrm>
            <a:off x="2668588" y="3373438"/>
            <a:ext cx="503237" cy="12700"/>
          </a:xfrm>
          <a:prstGeom prst="line">
            <a:avLst/>
          </a:prstGeom>
          <a:ln w="38100" cap="flat" cmpd="sng">
            <a:solidFill>
              <a:srgbClr val="FFCC00"/>
            </a:solidFill>
            <a:prstDash val="solid"/>
            <a:headEnd type="none" w="med" len="med"/>
            <a:tailEnd type="none" w="med" len="med"/>
          </a:ln>
        </p:spPr>
      </p:sp>
      <p:graphicFrame>
        <p:nvGraphicFramePr>
          <p:cNvPr id="49172" name="Object 136"/>
          <p:cNvGraphicFramePr>
            <a:graphicFrameLocks noChangeAspect="1"/>
          </p:cNvGraphicFramePr>
          <p:nvPr/>
        </p:nvGraphicFramePr>
        <p:xfrm>
          <a:off x="723900" y="2565400"/>
          <a:ext cx="304800" cy="587375"/>
        </p:xfrm>
        <a:graphic>
          <a:graphicData uri="http://schemas.openxmlformats.org/presentationml/2006/ole">
            <mc:AlternateContent xmlns:mc="http://schemas.openxmlformats.org/markup-compatibility/2006">
              <mc:Choice xmlns:v="urn:schemas-microsoft-com:vml" Requires="v">
                <p:oleObj spid="_x0000_s3309" name="" r:id="rId1" imgW="165100" imgH="262890" progId="Equation.3">
                  <p:embed/>
                </p:oleObj>
              </mc:Choice>
              <mc:Fallback>
                <p:oleObj name="" r:id="rId1" imgW="165100" imgH="262890" progId="Equation.3">
                  <p:embed/>
                  <p:pic>
                    <p:nvPicPr>
                      <p:cNvPr id="0" name="图片 3308"/>
                      <p:cNvPicPr/>
                      <p:nvPr/>
                    </p:nvPicPr>
                    <p:blipFill>
                      <a:blip r:embed="rId2">
                        <a:clrChange>
                          <a:clrFrom>
                            <a:srgbClr val="000000"/>
                          </a:clrFrom>
                          <a:clrTo>
                            <a:srgbClr val="FFFFFF"/>
                          </a:clrTo>
                        </a:clrChange>
                      </a:blip>
                      <a:stretch>
                        <a:fillRect/>
                      </a:stretch>
                    </p:blipFill>
                    <p:spPr>
                      <a:xfrm>
                        <a:off x="723900" y="2565400"/>
                        <a:ext cx="304800" cy="587375"/>
                      </a:xfrm>
                      <a:prstGeom prst="rect">
                        <a:avLst/>
                      </a:prstGeom>
                      <a:noFill/>
                      <a:ln w="38100">
                        <a:noFill/>
                        <a:miter/>
                      </a:ln>
                    </p:spPr>
                  </p:pic>
                </p:oleObj>
              </mc:Fallback>
            </mc:AlternateContent>
          </a:graphicData>
        </a:graphic>
      </p:graphicFrame>
      <p:graphicFrame>
        <p:nvGraphicFramePr>
          <p:cNvPr id="49173" name="Object 137"/>
          <p:cNvGraphicFramePr>
            <a:graphicFrameLocks noChangeAspect="1"/>
          </p:cNvGraphicFramePr>
          <p:nvPr/>
        </p:nvGraphicFramePr>
        <p:xfrm>
          <a:off x="4273550" y="3271838"/>
          <a:ext cx="331788" cy="587375"/>
        </p:xfrm>
        <a:graphic>
          <a:graphicData uri="http://schemas.openxmlformats.org/presentationml/2006/ole">
            <mc:AlternateContent xmlns:mc="http://schemas.openxmlformats.org/markup-compatibility/2006">
              <mc:Choice xmlns:v="urn:schemas-microsoft-com:vml" Requires="v">
                <p:oleObj spid="_x0000_s3310" name="" r:id="rId3" imgW="175260" imgH="262890" progId="Equation.3">
                  <p:embed/>
                </p:oleObj>
              </mc:Choice>
              <mc:Fallback>
                <p:oleObj name="" r:id="rId3" imgW="175260" imgH="262890" progId="Equation.3">
                  <p:embed/>
                  <p:pic>
                    <p:nvPicPr>
                      <p:cNvPr id="0" name="图片 3309"/>
                      <p:cNvPicPr/>
                      <p:nvPr/>
                    </p:nvPicPr>
                    <p:blipFill>
                      <a:blip r:embed="rId4">
                        <a:clrChange>
                          <a:clrFrom>
                            <a:srgbClr val="000000"/>
                          </a:clrFrom>
                          <a:clrTo>
                            <a:srgbClr val="FFFFFF"/>
                          </a:clrTo>
                        </a:clrChange>
                      </a:blip>
                      <a:stretch>
                        <a:fillRect/>
                      </a:stretch>
                    </p:blipFill>
                    <p:spPr>
                      <a:xfrm>
                        <a:off x="4273550" y="3271838"/>
                        <a:ext cx="331788" cy="587375"/>
                      </a:xfrm>
                      <a:prstGeom prst="rect">
                        <a:avLst/>
                      </a:prstGeom>
                      <a:noFill/>
                      <a:ln w="38100">
                        <a:noFill/>
                        <a:miter/>
                      </a:ln>
                    </p:spPr>
                  </p:pic>
                </p:oleObj>
              </mc:Fallback>
            </mc:AlternateContent>
          </a:graphicData>
        </a:graphic>
      </p:graphicFrame>
      <p:sp>
        <p:nvSpPr>
          <p:cNvPr id="49174" name="Text Box 138"/>
          <p:cNvSpPr txBox="1"/>
          <p:nvPr/>
        </p:nvSpPr>
        <p:spPr>
          <a:xfrm>
            <a:off x="2660650" y="3854450"/>
            <a:ext cx="752475" cy="366713"/>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j</a:t>
            </a:r>
            <a:r>
              <a:rPr lang="en-US" altLang="zh-CN" sz="1800" b="1" i="1" dirty="0">
                <a:solidFill>
                  <a:schemeClr val="bg1"/>
                </a:solidFill>
                <a:latin typeface="Times New Roman" panose="02020603050405020304" pitchFamily="18" charset="0"/>
                <a:sym typeface="Symbol" panose="05050102010706020507" pitchFamily="18" charset="2"/>
              </a:rPr>
              <a:t> </a:t>
            </a:r>
            <a:r>
              <a:rPr lang="en-US" altLang="zh-CN" sz="1800" b="1" i="1" dirty="0">
                <a:solidFill>
                  <a:schemeClr val="bg1"/>
                </a:solidFill>
                <a:latin typeface="Times New Roman" panose="02020603050405020304" pitchFamily="18" charset="0"/>
              </a:rPr>
              <a:t>L</a:t>
            </a:r>
            <a:r>
              <a:rPr lang="en-US" altLang="zh-CN" sz="1800" b="1" baseline="-25000" dirty="0">
                <a:solidFill>
                  <a:schemeClr val="bg1"/>
                </a:solidFill>
                <a:latin typeface="Times New Roman" panose="02020603050405020304" pitchFamily="18" charset="0"/>
              </a:rPr>
              <a:t>2</a:t>
            </a:r>
            <a:endParaRPr lang="en-US" altLang="zh-CN" sz="1800" b="1" dirty="0">
              <a:solidFill>
                <a:schemeClr val="bg1"/>
              </a:solidFill>
              <a:latin typeface="Times New Roman" panose="02020603050405020304" pitchFamily="18" charset="0"/>
            </a:endParaRPr>
          </a:p>
        </p:txBody>
      </p:sp>
      <p:sp>
        <p:nvSpPr>
          <p:cNvPr id="49175" name="Text Box 139"/>
          <p:cNvSpPr txBox="1"/>
          <p:nvPr/>
        </p:nvSpPr>
        <p:spPr>
          <a:xfrm>
            <a:off x="1852613" y="2587625"/>
            <a:ext cx="677862" cy="366713"/>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j</a:t>
            </a:r>
            <a:r>
              <a:rPr lang="en-US" altLang="zh-CN" sz="1800" b="1" i="1" dirty="0">
                <a:solidFill>
                  <a:schemeClr val="bg1"/>
                </a:solidFill>
                <a:latin typeface="Times New Roman" panose="02020603050405020304" pitchFamily="18" charset="0"/>
                <a:sym typeface="Symbol" panose="05050102010706020507" pitchFamily="18" charset="2"/>
              </a:rPr>
              <a:t> </a:t>
            </a:r>
            <a:r>
              <a:rPr lang="en-US" altLang="zh-CN" sz="1800" b="1" i="1" dirty="0">
                <a:solidFill>
                  <a:schemeClr val="bg1"/>
                </a:solidFill>
                <a:latin typeface="Times New Roman" panose="02020603050405020304" pitchFamily="18" charset="0"/>
              </a:rPr>
              <a:t>M</a:t>
            </a:r>
            <a:endParaRPr lang="en-US" altLang="zh-CN" sz="1800" b="1" dirty="0">
              <a:solidFill>
                <a:schemeClr val="bg1"/>
              </a:solidFill>
              <a:latin typeface="Times New Roman" panose="02020603050405020304" pitchFamily="18" charset="0"/>
            </a:endParaRPr>
          </a:p>
        </p:txBody>
      </p:sp>
      <p:sp>
        <p:nvSpPr>
          <p:cNvPr id="49176" name="Line 140"/>
          <p:cNvSpPr/>
          <p:nvPr/>
        </p:nvSpPr>
        <p:spPr>
          <a:xfrm flipH="1">
            <a:off x="596900" y="4972050"/>
            <a:ext cx="1377950" cy="1588"/>
          </a:xfrm>
          <a:prstGeom prst="line">
            <a:avLst/>
          </a:prstGeom>
          <a:ln w="38100" cap="flat" cmpd="sng">
            <a:solidFill>
              <a:srgbClr val="FFCC00"/>
            </a:solidFill>
            <a:prstDash val="solid"/>
            <a:headEnd type="none" w="med" len="med"/>
            <a:tailEnd type="none" w="med" len="med"/>
          </a:ln>
        </p:spPr>
      </p:sp>
      <p:sp>
        <p:nvSpPr>
          <p:cNvPr id="49177" name="Text Box 141"/>
          <p:cNvSpPr txBox="1"/>
          <p:nvPr/>
        </p:nvSpPr>
        <p:spPr>
          <a:xfrm>
            <a:off x="304800" y="3297238"/>
            <a:ext cx="395288" cy="45720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49178" name="Text Box 142"/>
          <p:cNvSpPr txBox="1"/>
          <p:nvPr/>
        </p:nvSpPr>
        <p:spPr>
          <a:xfrm>
            <a:off x="295275" y="4121150"/>
            <a:ext cx="395288" cy="45720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aphicFrame>
        <p:nvGraphicFramePr>
          <p:cNvPr id="49179" name="Object 143"/>
          <p:cNvGraphicFramePr>
            <a:graphicFrameLocks noChangeAspect="1"/>
          </p:cNvGraphicFramePr>
          <p:nvPr/>
        </p:nvGraphicFramePr>
        <p:xfrm>
          <a:off x="0" y="3579813"/>
          <a:ext cx="403225" cy="701675"/>
        </p:xfrm>
        <a:graphic>
          <a:graphicData uri="http://schemas.openxmlformats.org/presentationml/2006/ole">
            <mc:AlternateContent xmlns:mc="http://schemas.openxmlformats.org/markup-compatibility/2006">
              <mc:Choice xmlns:v="urn:schemas-microsoft-com:vml" Requires="v">
                <p:oleObj spid="_x0000_s3311" name="" r:id="rId5" imgW="213995" imgH="262890" progId="Equation.3">
                  <p:embed/>
                </p:oleObj>
              </mc:Choice>
              <mc:Fallback>
                <p:oleObj name="" r:id="rId5" imgW="213995" imgH="262890" progId="Equation.3">
                  <p:embed/>
                  <p:pic>
                    <p:nvPicPr>
                      <p:cNvPr id="0" name="图片 3310"/>
                      <p:cNvPicPr/>
                      <p:nvPr/>
                    </p:nvPicPr>
                    <p:blipFill>
                      <a:blip r:embed="rId6">
                        <a:clrChange>
                          <a:clrFrom>
                            <a:srgbClr val="000000"/>
                          </a:clrFrom>
                          <a:clrTo>
                            <a:srgbClr val="FFFFFF"/>
                          </a:clrTo>
                        </a:clrChange>
                      </a:blip>
                      <a:stretch>
                        <a:fillRect/>
                      </a:stretch>
                    </p:blipFill>
                    <p:spPr>
                      <a:xfrm>
                        <a:off x="0" y="3579813"/>
                        <a:ext cx="403225" cy="701675"/>
                      </a:xfrm>
                      <a:prstGeom prst="rect">
                        <a:avLst/>
                      </a:prstGeom>
                      <a:noFill/>
                      <a:ln w="38100">
                        <a:noFill/>
                        <a:miter/>
                      </a:ln>
                    </p:spPr>
                  </p:pic>
                </p:oleObj>
              </mc:Fallback>
            </mc:AlternateContent>
          </a:graphicData>
        </a:graphic>
      </p:graphicFrame>
      <p:sp>
        <p:nvSpPr>
          <p:cNvPr id="49180" name="Rectangle 144"/>
          <p:cNvSpPr/>
          <p:nvPr/>
        </p:nvSpPr>
        <p:spPr>
          <a:xfrm>
            <a:off x="1139825" y="3278188"/>
            <a:ext cx="361950" cy="165100"/>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49181" name="Oval 145"/>
          <p:cNvSpPr/>
          <p:nvPr/>
        </p:nvSpPr>
        <p:spPr>
          <a:xfrm>
            <a:off x="415925" y="3800475"/>
            <a:ext cx="361950" cy="473075"/>
          </a:xfrm>
          <a:prstGeom prst="ellipse">
            <a:avLst/>
          </a:prstGeom>
          <a:solidFill>
            <a:srgbClr val="3399FF"/>
          </a:solidFill>
          <a:ln w="38100" cap="flat" cmpd="sng">
            <a:solidFill>
              <a:srgbClr val="FF99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49182" name="Line 146"/>
          <p:cNvSpPr/>
          <p:nvPr/>
        </p:nvSpPr>
        <p:spPr>
          <a:xfrm>
            <a:off x="596900" y="3333750"/>
            <a:ext cx="0" cy="1638300"/>
          </a:xfrm>
          <a:prstGeom prst="line">
            <a:avLst/>
          </a:prstGeom>
          <a:ln w="38100" cap="flat" cmpd="sng">
            <a:solidFill>
              <a:srgbClr val="FFCC00"/>
            </a:solidFill>
            <a:prstDash val="solid"/>
            <a:headEnd type="none" w="med" len="med"/>
            <a:tailEnd type="none" w="med" len="med"/>
          </a:ln>
        </p:spPr>
      </p:sp>
      <p:sp>
        <p:nvSpPr>
          <p:cNvPr id="49183" name="Line 147"/>
          <p:cNvSpPr/>
          <p:nvPr/>
        </p:nvSpPr>
        <p:spPr>
          <a:xfrm flipH="1">
            <a:off x="596900" y="3344863"/>
            <a:ext cx="542925" cy="1587"/>
          </a:xfrm>
          <a:prstGeom prst="line">
            <a:avLst/>
          </a:prstGeom>
          <a:ln w="38100" cap="flat" cmpd="sng">
            <a:solidFill>
              <a:srgbClr val="FFCC00"/>
            </a:solidFill>
            <a:prstDash val="solid"/>
            <a:headEnd type="none" w="med" len="med"/>
            <a:tailEnd type="none" w="med" len="med"/>
          </a:ln>
        </p:spPr>
      </p:sp>
      <p:sp>
        <p:nvSpPr>
          <p:cNvPr id="49184" name="Rectangle 148"/>
          <p:cNvSpPr/>
          <p:nvPr/>
        </p:nvSpPr>
        <p:spPr>
          <a:xfrm>
            <a:off x="3167063" y="3284538"/>
            <a:ext cx="361950" cy="165100"/>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49185" name="Rectangle 149"/>
          <p:cNvSpPr/>
          <p:nvPr/>
        </p:nvSpPr>
        <p:spPr>
          <a:xfrm rot="5400000">
            <a:off x="3821113" y="4081463"/>
            <a:ext cx="473075" cy="125412"/>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49186" name="Line 150"/>
          <p:cNvSpPr/>
          <p:nvPr/>
        </p:nvSpPr>
        <p:spPr>
          <a:xfrm>
            <a:off x="4064000" y="4370388"/>
            <a:ext cx="0" cy="601662"/>
          </a:xfrm>
          <a:prstGeom prst="line">
            <a:avLst/>
          </a:prstGeom>
          <a:ln w="38100" cap="flat" cmpd="sng">
            <a:solidFill>
              <a:srgbClr val="FFCC00"/>
            </a:solidFill>
            <a:prstDash val="solid"/>
            <a:headEnd type="none" w="med" len="med"/>
            <a:tailEnd type="none" w="med" len="med"/>
          </a:ln>
        </p:spPr>
      </p:sp>
      <p:sp>
        <p:nvSpPr>
          <p:cNvPr id="49187" name="Line 151"/>
          <p:cNvSpPr/>
          <p:nvPr/>
        </p:nvSpPr>
        <p:spPr>
          <a:xfrm flipV="1">
            <a:off x="4064000" y="3386138"/>
            <a:ext cx="0" cy="511175"/>
          </a:xfrm>
          <a:prstGeom prst="line">
            <a:avLst/>
          </a:prstGeom>
          <a:ln w="38100" cap="flat" cmpd="sng">
            <a:solidFill>
              <a:srgbClr val="FFCC00"/>
            </a:solidFill>
            <a:prstDash val="solid"/>
            <a:headEnd type="none" w="med" len="med"/>
            <a:tailEnd type="none" w="med" len="med"/>
          </a:ln>
        </p:spPr>
      </p:sp>
      <p:sp>
        <p:nvSpPr>
          <p:cNvPr id="49188" name="Line 152"/>
          <p:cNvSpPr/>
          <p:nvPr/>
        </p:nvSpPr>
        <p:spPr>
          <a:xfrm>
            <a:off x="3533775" y="3386138"/>
            <a:ext cx="530225" cy="0"/>
          </a:xfrm>
          <a:prstGeom prst="line">
            <a:avLst/>
          </a:prstGeom>
          <a:ln w="38100" cap="flat" cmpd="sng">
            <a:solidFill>
              <a:srgbClr val="FFCC00"/>
            </a:solidFill>
            <a:prstDash val="solid"/>
            <a:headEnd type="none" w="med" len="med"/>
            <a:tailEnd type="none" w="med" len="med"/>
          </a:ln>
        </p:spPr>
      </p:sp>
      <p:sp>
        <p:nvSpPr>
          <p:cNvPr id="49189" name="Text Box 153"/>
          <p:cNvSpPr txBox="1"/>
          <p:nvPr/>
        </p:nvSpPr>
        <p:spPr>
          <a:xfrm>
            <a:off x="1139825" y="2773363"/>
            <a:ext cx="414338" cy="366712"/>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i="1" dirty="0">
                <a:solidFill>
                  <a:schemeClr val="bg1"/>
                </a:solidFill>
                <a:latin typeface="Times New Roman" panose="02020603050405020304" pitchFamily="18" charset="0"/>
              </a:rPr>
              <a:t>R</a:t>
            </a:r>
            <a:r>
              <a:rPr lang="en-US" altLang="zh-CN" sz="1800" b="1" baseline="-25000" dirty="0">
                <a:solidFill>
                  <a:schemeClr val="bg1"/>
                </a:solidFill>
                <a:latin typeface="Times New Roman" panose="02020603050405020304" pitchFamily="18" charset="0"/>
              </a:rPr>
              <a:t>1</a:t>
            </a:r>
            <a:endParaRPr lang="en-US" altLang="zh-CN" sz="1800" b="1" dirty="0">
              <a:solidFill>
                <a:schemeClr val="bg1"/>
              </a:solidFill>
              <a:latin typeface="Times New Roman" panose="02020603050405020304" pitchFamily="18" charset="0"/>
            </a:endParaRPr>
          </a:p>
        </p:txBody>
      </p:sp>
      <p:sp>
        <p:nvSpPr>
          <p:cNvPr id="49190" name="Text Box 154"/>
          <p:cNvSpPr txBox="1"/>
          <p:nvPr/>
        </p:nvSpPr>
        <p:spPr>
          <a:xfrm>
            <a:off x="3014663" y="2773363"/>
            <a:ext cx="414337" cy="366712"/>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i="1" dirty="0">
                <a:solidFill>
                  <a:schemeClr val="bg1"/>
                </a:solidFill>
                <a:latin typeface="Times New Roman" panose="02020603050405020304" pitchFamily="18" charset="0"/>
              </a:rPr>
              <a:t>R</a:t>
            </a:r>
            <a:r>
              <a:rPr lang="en-US" altLang="zh-CN" sz="1800" b="1" baseline="-25000" dirty="0">
                <a:solidFill>
                  <a:schemeClr val="bg1"/>
                </a:solidFill>
                <a:latin typeface="Times New Roman" panose="02020603050405020304" pitchFamily="18" charset="0"/>
              </a:rPr>
              <a:t>2</a:t>
            </a:r>
            <a:endParaRPr lang="en-US" altLang="zh-CN" sz="1800" b="1" dirty="0">
              <a:solidFill>
                <a:schemeClr val="bg1"/>
              </a:solidFill>
              <a:latin typeface="Times New Roman" panose="02020603050405020304" pitchFamily="18" charset="0"/>
            </a:endParaRPr>
          </a:p>
        </p:txBody>
      </p:sp>
      <p:sp>
        <p:nvSpPr>
          <p:cNvPr id="49191" name="Text Box 155"/>
          <p:cNvSpPr txBox="1"/>
          <p:nvPr/>
        </p:nvSpPr>
        <p:spPr>
          <a:xfrm>
            <a:off x="4102100" y="3927475"/>
            <a:ext cx="1296988" cy="366713"/>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i="1" dirty="0">
                <a:solidFill>
                  <a:schemeClr val="bg1"/>
                </a:solidFill>
                <a:latin typeface="Times New Roman" panose="02020603050405020304" pitchFamily="18" charset="0"/>
              </a:rPr>
              <a:t>Z=R+</a:t>
            </a:r>
            <a:r>
              <a:rPr lang="en-US" altLang="zh-CN" sz="1800" b="1" dirty="0">
                <a:solidFill>
                  <a:schemeClr val="bg1"/>
                </a:solidFill>
                <a:latin typeface="Times New Roman" panose="02020603050405020304" pitchFamily="18" charset="0"/>
              </a:rPr>
              <a:t>j</a:t>
            </a:r>
            <a:r>
              <a:rPr lang="en-US" altLang="zh-CN" sz="1800" b="1" i="1" dirty="0">
                <a:solidFill>
                  <a:schemeClr val="bg1"/>
                </a:solidFill>
                <a:latin typeface="Times New Roman" panose="02020603050405020304" pitchFamily="18" charset="0"/>
              </a:rPr>
              <a:t>X</a:t>
            </a:r>
            <a:endParaRPr lang="en-US" altLang="zh-CN" sz="1800" b="1" dirty="0">
              <a:solidFill>
                <a:schemeClr val="bg1"/>
              </a:solidFill>
              <a:latin typeface="Times New Roman" panose="02020603050405020304" pitchFamily="18" charset="0"/>
            </a:endParaRPr>
          </a:p>
        </p:txBody>
      </p:sp>
      <p:grpSp>
        <p:nvGrpSpPr>
          <p:cNvPr id="7414" name="Group 246"/>
          <p:cNvGrpSpPr/>
          <p:nvPr/>
        </p:nvGrpSpPr>
        <p:grpSpPr>
          <a:xfrm>
            <a:off x="1403350" y="4689475"/>
            <a:ext cx="1512888" cy="431800"/>
            <a:chOff x="3696" y="1434"/>
            <a:chExt cx="953" cy="272"/>
          </a:xfrm>
        </p:grpSpPr>
        <p:grpSp>
          <p:nvGrpSpPr>
            <p:cNvPr id="49223" name="Group 247"/>
            <p:cNvGrpSpPr/>
            <p:nvPr/>
          </p:nvGrpSpPr>
          <p:grpSpPr>
            <a:xfrm>
              <a:off x="3742" y="1434"/>
              <a:ext cx="907" cy="272"/>
              <a:chOff x="3833" y="2069"/>
              <a:chExt cx="907" cy="272"/>
            </a:xfrm>
          </p:grpSpPr>
          <p:sp>
            <p:nvSpPr>
              <p:cNvPr id="49226" name="Rectangle 248"/>
              <p:cNvSpPr/>
              <p:nvPr/>
            </p:nvSpPr>
            <p:spPr>
              <a:xfrm>
                <a:off x="3833" y="2069"/>
                <a:ext cx="907" cy="272"/>
              </a:xfrm>
              <a:prstGeom prst="rect">
                <a:avLst/>
              </a:prstGeom>
              <a:solidFill>
                <a:schemeClr val="accent2"/>
              </a:solidFill>
              <a:ln w="9525">
                <a:noFill/>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49227" name="Line 249"/>
              <p:cNvSpPr/>
              <p:nvPr/>
            </p:nvSpPr>
            <p:spPr>
              <a:xfrm>
                <a:off x="4105" y="2115"/>
                <a:ext cx="499" cy="0"/>
              </a:xfrm>
              <a:prstGeom prst="line">
                <a:avLst/>
              </a:prstGeom>
              <a:ln w="28575" cap="flat" cmpd="sng">
                <a:solidFill>
                  <a:srgbClr val="FFCC00"/>
                </a:solidFill>
                <a:prstDash val="solid"/>
                <a:headEnd type="none" w="med" len="med"/>
                <a:tailEnd type="none" w="med" len="med"/>
              </a:ln>
            </p:spPr>
          </p:sp>
        </p:grpSp>
        <p:sp>
          <p:nvSpPr>
            <p:cNvPr id="49224" name="Line 250"/>
            <p:cNvSpPr/>
            <p:nvPr/>
          </p:nvSpPr>
          <p:spPr>
            <a:xfrm>
              <a:off x="4286" y="1480"/>
              <a:ext cx="0" cy="136"/>
            </a:xfrm>
            <a:prstGeom prst="line">
              <a:avLst/>
            </a:prstGeom>
            <a:ln w="28575" cap="flat" cmpd="sng">
              <a:solidFill>
                <a:srgbClr val="FFCC00"/>
              </a:solidFill>
              <a:prstDash val="solid"/>
              <a:headEnd type="oval" w="med" len="med"/>
              <a:tailEnd type="oval" w="med" len="med"/>
            </a:ln>
          </p:spPr>
        </p:sp>
        <p:sp>
          <p:nvSpPr>
            <p:cNvPr id="49225" name="Line 251"/>
            <p:cNvSpPr/>
            <p:nvPr/>
          </p:nvSpPr>
          <p:spPr>
            <a:xfrm>
              <a:off x="3696" y="1616"/>
              <a:ext cx="953" cy="0"/>
            </a:xfrm>
            <a:prstGeom prst="line">
              <a:avLst/>
            </a:prstGeom>
            <a:ln w="28575" cap="flat" cmpd="sng">
              <a:solidFill>
                <a:srgbClr val="FFCC00"/>
              </a:solidFill>
              <a:prstDash val="solid"/>
              <a:headEnd type="none" w="med" len="med"/>
              <a:tailEnd type="none" w="med" len="med"/>
            </a:ln>
          </p:spPr>
        </p:sp>
      </p:grpSp>
      <p:grpSp>
        <p:nvGrpSpPr>
          <p:cNvPr id="7420" name="Group 252"/>
          <p:cNvGrpSpPr/>
          <p:nvPr/>
        </p:nvGrpSpPr>
        <p:grpSpPr>
          <a:xfrm>
            <a:off x="5508625" y="2673350"/>
            <a:ext cx="3240088" cy="2232025"/>
            <a:chOff x="3016" y="1979"/>
            <a:chExt cx="2041" cy="1406"/>
          </a:xfrm>
        </p:grpSpPr>
        <p:grpSp>
          <p:nvGrpSpPr>
            <p:cNvPr id="49194" name="Group 253"/>
            <p:cNvGrpSpPr/>
            <p:nvPr/>
          </p:nvGrpSpPr>
          <p:grpSpPr>
            <a:xfrm rot="-135190">
              <a:off x="4377" y="2387"/>
              <a:ext cx="363" cy="45"/>
              <a:chOff x="1200" y="1584"/>
              <a:chExt cx="379" cy="45"/>
            </a:xfrm>
          </p:grpSpPr>
          <p:sp>
            <p:nvSpPr>
              <p:cNvPr id="49219" name="Arc 254"/>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9220" name="Arc 255"/>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9221" name="Arc 256"/>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9222" name="Arc 257"/>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49195" name="Group 258"/>
            <p:cNvGrpSpPr/>
            <p:nvPr/>
          </p:nvGrpSpPr>
          <p:grpSpPr>
            <a:xfrm rot="5400000">
              <a:off x="3946" y="2908"/>
              <a:ext cx="362" cy="45"/>
              <a:chOff x="1200" y="1584"/>
              <a:chExt cx="379" cy="45"/>
            </a:xfrm>
          </p:grpSpPr>
          <p:sp>
            <p:nvSpPr>
              <p:cNvPr id="49215" name="Arc 259"/>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9216" name="Arc 260"/>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9217" name="Arc 261"/>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9218" name="Arc 262"/>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49196" name="Group 263"/>
            <p:cNvGrpSpPr/>
            <p:nvPr/>
          </p:nvGrpSpPr>
          <p:grpSpPr>
            <a:xfrm>
              <a:off x="3447" y="2364"/>
              <a:ext cx="340" cy="68"/>
              <a:chOff x="1200" y="1584"/>
              <a:chExt cx="379" cy="45"/>
            </a:xfrm>
          </p:grpSpPr>
          <p:sp>
            <p:nvSpPr>
              <p:cNvPr id="49211" name="Arc 264"/>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9212" name="Arc 265"/>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9213" name="Arc 266"/>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9214" name="Arc 267"/>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49197" name="Line 268"/>
            <p:cNvSpPr/>
            <p:nvPr/>
          </p:nvSpPr>
          <p:spPr>
            <a:xfrm>
              <a:off x="3152" y="2432"/>
              <a:ext cx="272" cy="0"/>
            </a:xfrm>
            <a:prstGeom prst="line">
              <a:avLst/>
            </a:prstGeom>
            <a:ln w="28575" cap="flat" cmpd="sng">
              <a:solidFill>
                <a:srgbClr val="FFCC00"/>
              </a:solidFill>
              <a:prstDash val="solid"/>
              <a:headEnd type="oval" w="med" len="med"/>
              <a:tailEnd type="none" w="med" len="med"/>
            </a:ln>
          </p:spPr>
        </p:sp>
        <p:sp>
          <p:nvSpPr>
            <p:cNvPr id="49198" name="Line 269"/>
            <p:cNvSpPr/>
            <p:nvPr/>
          </p:nvSpPr>
          <p:spPr>
            <a:xfrm flipV="1">
              <a:off x="4104" y="2432"/>
              <a:ext cx="273" cy="1"/>
            </a:xfrm>
            <a:prstGeom prst="line">
              <a:avLst/>
            </a:prstGeom>
            <a:ln w="28575" cap="flat" cmpd="sng">
              <a:solidFill>
                <a:srgbClr val="FFCC00"/>
              </a:solidFill>
              <a:prstDash val="solid"/>
              <a:headEnd type="none" w="med" len="med"/>
              <a:tailEnd type="none" w="med" len="med"/>
            </a:ln>
          </p:spPr>
        </p:sp>
        <p:sp>
          <p:nvSpPr>
            <p:cNvPr id="49199" name="Line 270"/>
            <p:cNvSpPr/>
            <p:nvPr/>
          </p:nvSpPr>
          <p:spPr>
            <a:xfrm>
              <a:off x="4104" y="2433"/>
              <a:ext cx="0" cy="317"/>
            </a:xfrm>
            <a:prstGeom prst="line">
              <a:avLst/>
            </a:prstGeom>
            <a:ln w="28575" cap="flat" cmpd="sng">
              <a:solidFill>
                <a:srgbClr val="FFCC00"/>
              </a:solidFill>
              <a:prstDash val="solid"/>
              <a:headEnd type="none" w="med" len="med"/>
              <a:tailEnd type="none" w="med" len="med"/>
            </a:ln>
          </p:spPr>
        </p:sp>
        <p:sp>
          <p:nvSpPr>
            <p:cNvPr id="49200" name="Line 271"/>
            <p:cNvSpPr/>
            <p:nvPr/>
          </p:nvSpPr>
          <p:spPr>
            <a:xfrm>
              <a:off x="4105" y="3112"/>
              <a:ext cx="0" cy="272"/>
            </a:xfrm>
            <a:prstGeom prst="line">
              <a:avLst/>
            </a:prstGeom>
            <a:ln w="28575" cap="flat" cmpd="sng">
              <a:solidFill>
                <a:srgbClr val="FFCC00"/>
              </a:solidFill>
              <a:prstDash val="solid"/>
              <a:headEnd type="none" w="med" len="med"/>
              <a:tailEnd type="none" w="med" len="med"/>
            </a:ln>
          </p:spPr>
        </p:sp>
        <p:sp>
          <p:nvSpPr>
            <p:cNvPr id="49201" name="Line 272"/>
            <p:cNvSpPr/>
            <p:nvPr/>
          </p:nvSpPr>
          <p:spPr>
            <a:xfrm>
              <a:off x="3197" y="3385"/>
              <a:ext cx="1860" cy="0"/>
            </a:xfrm>
            <a:prstGeom prst="line">
              <a:avLst/>
            </a:prstGeom>
            <a:ln w="28575" cap="flat" cmpd="sng">
              <a:solidFill>
                <a:srgbClr val="FFCC00"/>
              </a:solidFill>
              <a:prstDash val="solid"/>
              <a:headEnd type="oval" w="med" len="med"/>
              <a:tailEnd type="oval" w="med" len="med"/>
            </a:ln>
          </p:spPr>
        </p:sp>
        <p:sp>
          <p:nvSpPr>
            <p:cNvPr id="49202" name="Line 273"/>
            <p:cNvSpPr/>
            <p:nvPr/>
          </p:nvSpPr>
          <p:spPr>
            <a:xfrm>
              <a:off x="3787" y="2432"/>
              <a:ext cx="318" cy="0"/>
            </a:xfrm>
            <a:prstGeom prst="line">
              <a:avLst/>
            </a:prstGeom>
            <a:ln w="28575" cap="flat" cmpd="sng">
              <a:solidFill>
                <a:srgbClr val="FFCC00"/>
              </a:solidFill>
              <a:prstDash val="solid"/>
              <a:headEnd type="none" w="med" len="med"/>
              <a:tailEnd type="none" w="med" len="med"/>
            </a:ln>
          </p:spPr>
        </p:sp>
        <p:sp>
          <p:nvSpPr>
            <p:cNvPr id="49203" name="Line 274"/>
            <p:cNvSpPr/>
            <p:nvPr/>
          </p:nvSpPr>
          <p:spPr>
            <a:xfrm>
              <a:off x="4740" y="2432"/>
              <a:ext cx="317" cy="0"/>
            </a:xfrm>
            <a:prstGeom prst="line">
              <a:avLst/>
            </a:prstGeom>
            <a:ln w="28575" cap="flat" cmpd="sng">
              <a:solidFill>
                <a:srgbClr val="FFCC00"/>
              </a:solidFill>
              <a:prstDash val="solid"/>
              <a:headEnd type="none" w="med" len="med"/>
              <a:tailEnd type="oval" w="med" len="med"/>
            </a:ln>
          </p:spPr>
        </p:sp>
        <p:sp>
          <p:nvSpPr>
            <p:cNvPr id="49204" name="Line 275"/>
            <p:cNvSpPr/>
            <p:nvPr/>
          </p:nvSpPr>
          <p:spPr>
            <a:xfrm rot="5400000">
              <a:off x="4898" y="2182"/>
              <a:ext cx="0" cy="317"/>
            </a:xfrm>
            <a:prstGeom prst="line">
              <a:avLst/>
            </a:prstGeom>
            <a:ln w="38100" cap="flat" cmpd="sng">
              <a:solidFill>
                <a:srgbClr val="00FFFF"/>
              </a:solidFill>
              <a:prstDash val="solid"/>
              <a:headEnd type="none" w="med" len="med"/>
              <a:tailEnd type="triangle" w="med" len="med"/>
            </a:ln>
          </p:spPr>
        </p:sp>
        <p:sp>
          <p:nvSpPr>
            <p:cNvPr id="49205" name="Text Box 276"/>
            <p:cNvSpPr txBox="1"/>
            <p:nvPr/>
          </p:nvSpPr>
          <p:spPr>
            <a:xfrm>
              <a:off x="3016" y="2509"/>
              <a:ext cx="770"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i="1" dirty="0">
                  <a:solidFill>
                    <a:schemeClr val="bg1"/>
                  </a:solidFill>
                  <a:latin typeface="Times New Roman" panose="02020603050405020304" pitchFamily="18" charset="0"/>
                  <a:sym typeface="Symbol" panose="05050102010706020507" pitchFamily="18" charset="2"/>
                </a:rPr>
                <a:t>j</a:t>
              </a:r>
              <a:r>
                <a:rPr lang="en-US" altLang="zh-CN" sz="2000" b="1" i="1" dirty="0">
                  <a:solidFill>
                    <a:schemeClr val="bg1"/>
                  </a:solidFill>
                  <a:latin typeface="Times New Roman" panose="02020603050405020304" pitchFamily="18" charset="0"/>
                  <a:ea typeface="仿宋_GB2312" pitchFamily="49" charset="-122"/>
                  <a:sym typeface="Symbol" panose="05050102010706020507" pitchFamily="18" charset="2"/>
                </a:rPr>
                <a:t></a:t>
              </a:r>
              <a:r>
                <a:rPr lang="en-US" altLang="zh-CN" sz="1800" b="1" i="1" dirty="0">
                  <a:solidFill>
                    <a:schemeClr val="bg1"/>
                  </a:solidFill>
                  <a:latin typeface="Times New Roman" panose="02020603050405020304" pitchFamily="18" charset="0"/>
                  <a:sym typeface="Symbol" panose="05050102010706020507" pitchFamily="18" charset="2"/>
                </a:rPr>
                <a:t>(</a:t>
              </a:r>
              <a:r>
                <a:rPr lang="en-US" altLang="zh-CN" sz="1800" b="1" i="1" dirty="0">
                  <a:solidFill>
                    <a:schemeClr val="bg1"/>
                  </a:solidFill>
                  <a:latin typeface="Times New Roman" panose="02020603050405020304" pitchFamily="18" charset="0"/>
                </a:rPr>
                <a:t>L</a:t>
              </a:r>
              <a:r>
                <a:rPr lang="en-US" altLang="zh-CN" sz="1800" b="1" baseline="-25000" dirty="0">
                  <a:solidFill>
                    <a:schemeClr val="bg1"/>
                  </a:solidFill>
                  <a:latin typeface="Times New Roman" panose="02020603050405020304" pitchFamily="18" charset="0"/>
                </a:rPr>
                <a:t>1</a:t>
              </a:r>
              <a:r>
                <a:rPr lang="zh-CN" altLang="en-US" sz="1800" b="1" dirty="0">
                  <a:solidFill>
                    <a:schemeClr val="bg1"/>
                  </a:solidFill>
                  <a:latin typeface="Times New Roman" panose="02020603050405020304" pitchFamily="18" charset="0"/>
                </a:rPr>
                <a:t>－</a:t>
              </a:r>
              <a:r>
                <a:rPr lang="en-US" altLang="zh-CN" sz="1800" b="1" i="1" dirty="0">
                  <a:solidFill>
                    <a:schemeClr val="bg1"/>
                  </a:solidFill>
                  <a:latin typeface="Times New Roman" panose="02020603050405020304" pitchFamily="18" charset="0"/>
                </a:rPr>
                <a:t>M</a:t>
              </a:r>
              <a:r>
                <a:rPr lang="en-US" altLang="zh-CN" sz="1800" b="1" dirty="0">
                  <a:solidFill>
                    <a:schemeClr val="bg1"/>
                  </a:solidFill>
                  <a:latin typeface="Times New Roman" panose="02020603050405020304" pitchFamily="18" charset="0"/>
                </a:rPr>
                <a:t>)</a:t>
              </a:r>
              <a:endParaRPr lang="en-US" altLang="zh-CN" sz="1800" b="1" dirty="0">
                <a:solidFill>
                  <a:schemeClr val="bg1"/>
                </a:solidFill>
                <a:latin typeface="Times New Roman" panose="02020603050405020304" pitchFamily="18" charset="0"/>
              </a:endParaRPr>
            </a:p>
          </p:txBody>
        </p:sp>
        <p:sp>
          <p:nvSpPr>
            <p:cNvPr id="49206" name="Line 277"/>
            <p:cNvSpPr/>
            <p:nvPr/>
          </p:nvSpPr>
          <p:spPr>
            <a:xfrm>
              <a:off x="3152" y="2387"/>
              <a:ext cx="212" cy="0"/>
            </a:xfrm>
            <a:prstGeom prst="line">
              <a:avLst/>
            </a:prstGeom>
            <a:ln w="38100" cap="flat" cmpd="sng">
              <a:solidFill>
                <a:srgbClr val="00FFFF"/>
              </a:solidFill>
              <a:prstDash val="solid"/>
              <a:headEnd type="none" w="med" len="med"/>
              <a:tailEnd type="triangle" w="med" len="med"/>
            </a:ln>
          </p:spPr>
        </p:sp>
        <p:graphicFrame>
          <p:nvGraphicFramePr>
            <p:cNvPr id="49207" name="Object 278"/>
            <p:cNvGraphicFramePr>
              <a:graphicFrameLocks noChangeAspect="1"/>
            </p:cNvGraphicFramePr>
            <p:nvPr/>
          </p:nvGraphicFramePr>
          <p:xfrm>
            <a:off x="3198" y="2024"/>
            <a:ext cx="240" cy="324"/>
          </p:xfrm>
          <a:graphic>
            <a:graphicData uri="http://schemas.openxmlformats.org/presentationml/2006/ole">
              <mc:AlternateContent xmlns:mc="http://schemas.openxmlformats.org/markup-compatibility/2006">
                <mc:Choice xmlns:v="urn:schemas-microsoft-com:vml" Requires="v">
                  <p:oleObj spid="_x0000_s3312" name="" r:id="rId7" imgW="165100" imgH="262890" progId="Equation.3">
                    <p:embed/>
                  </p:oleObj>
                </mc:Choice>
                <mc:Fallback>
                  <p:oleObj name="" r:id="rId7" imgW="165100" imgH="262890" progId="Equation.3">
                    <p:embed/>
                    <p:pic>
                      <p:nvPicPr>
                        <p:cNvPr id="0" name="图片 3311"/>
                        <p:cNvPicPr/>
                        <p:nvPr/>
                      </p:nvPicPr>
                      <p:blipFill>
                        <a:blip r:embed="rId8">
                          <a:clrChange>
                            <a:clrFrom>
                              <a:srgbClr val="000000"/>
                            </a:clrFrom>
                            <a:clrTo>
                              <a:srgbClr val="FFFFFF"/>
                            </a:clrTo>
                          </a:clrChange>
                        </a:blip>
                        <a:stretch>
                          <a:fillRect/>
                        </a:stretch>
                      </p:blipFill>
                      <p:spPr>
                        <a:xfrm>
                          <a:off x="3198" y="2024"/>
                          <a:ext cx="240" cy="324"/>
                        </a:xfrm>
                        <a:prstGeom prst="rect">
                          <a:avLst/>
                        </a:prstGeom>
                        <a:noFill/>
                        <a:ln w="38100">
                          <a:noFill/>
                          <a:miter/>
                        </a:ln>
                      </p:spPr>
                    </p:pic>
                  </p:oleObj>
                </mc:Fallback>
              </mc:AlternateContent>
            </a:graphicData>
          </a:graphic>
        </p:graphicFrame>
        <p:graphicFrame>
          <p:nvGraphicFramePr>
            <p:cNvPr id="49208" name="Object 279"/>
            <p:cNvGraphicFramePr>
              <a:graphicFrameLocks noChangeAspect="1"/>
            </p:cNvGraphicFramePr>
            <p:nvPr/>
          </p:nvGraphicFramePr>
          <p:xfrm>
            <a:off x="4740" y="1979"/>
            <a:ext cx="292" cy="363"/>
          </p:xfrm>
          <a:graphic>
            <a:graphicData uri="http://schemas.openxmlformats.org/presentationml/2006/ole">
              <mc:AlternateContent xmlns:mc="http://schemas.openxmlformats.org/markup-compatibility/2006">
                <mc:Choice xmlns:v="urn:schemas-microsoft-com:vml" Requires="v">
                  <p:oleObj spid="_x0000_s3313" name="" r:id="rId9" imgW="175260" imgH="262890" progId="Equation.3">
                    <p:embed/>
                  </p:oleObj>
                </mc:Choice>
                <mc:Fallback>
                  <p:oleObj name="" r:id="rId9" imgW="175260" imgH="262890" progId="Equation.3">
                    <p:embed/>
                    <p:pic>
                      <p:nvPicPr>
                        <p:cNvPr id="0" name="图片 3312"/>
                        <p:cNvPicPr/>
                        <p:nvPr/>
                      </p:nvPicPr>
                      <p:blipFill>
                        <a:blip r:embed="rId10">
                          <a:clrChange>
                            <a:clrFrom>
                              <a:srgbClr val="000000"/>
                            </a:clrFrom>
                            <a:clrTo>
                              <a:srgbClr val="FFFFFF"/>
                            </a:clrTo>
                          </a:clrChange>
                        </a:blip>
                        <a:stretch>
                          <a:fillRect/>
                        </a:stretch>
                      </p:blipFill>
                      <p:spPr>
                        <a:xfrm>
                          <a:off x="4740" y="1979"/>
                          <a:ext cx="292" cy="363"/>
                        </a:xfrm>
                        <a:prstGeom prst="rect">
                          <a:avLst/>
                        </a:prstGeom>
                        <a:noFill/>
                        <a:ln w="38100">
                          <a:noFill/>
                          <a:miter/>
                        </a:ln>
                      </p:spPr>
                    </p:pic>
                  </p:oleObj>
                </mc:Fallback>
              </mc:AlternateContent>
            </a:graphicData>
          </a:graphic>
        </p:graphicFrame>
        <p:sp>
          <p:nvSpPr>
            <p:cNvPr id="49209" name="Text Box 280"/>
            <p:cNvSpPr txBox="1"/>
            <p:nvPr/>
          </p:nvSpPr>
          <p:spPr>
            <a:xfrm>
              <a:off x="4195" y="2840"/>
              <a:ext cx="589"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i="1" dirty="0">
                  <a:solidFill>
                    <a:schemeClr val="bg1"/>
                  </a:solidFill>
                  <a:latin typeface="Times New Roman" panose="02020603050405020304" pitchFamily="18" charset="0"/>
                </a:rPr>
                <a:t>j </a:t>
              </a:r>
              <a:r>
                <a:rPr lang="en-US" altLang="zh-CN" sz="1800" b="1" i="1" dirty="0">
                  <a:solidFill>
                    <a:schemeClr val="bg1"/>
                  </a:solidFill>
                  <a:latin typeface="Times New Roman" panose="02020603050405020304" pitchFamily="18" charset="0"/>
                  <a:ea typeface="仿宋_GB2312" pitchFamily="49" charset="-122"/>
                  <a:sym typeface="Symbol" panose="05050102010706020507" pitchFamily="18" charset="2"/>
                </a:rPr>
                <a:t></a:t>
              </a:r>
              <a:r>
                <a:rPr lang="en-US" altLang="zh-CN" sz="1800" b="1" dirty="0">
                  <a:solidFill>
                    <a:schemeClr val="bg1"/>
                  </a:solidFill>
                  <a:latin typeface="Times New Roman" panose="02020603050405020304" pitchFamily="18" charset="0"/>
                  <a:ea typeface="仿宋_GB2312" pitchFamily="49" charset="-122"/>
                </a:rPr>
                <a:t> </a:t>
              </a:r>
              <a:r>
                <a:rPr lang="en-US" altLang="zh-CN" sz="1800" b="1" i="1" dirty="0">
                  <a:solidFill>
                    <a:schemeClr val="bg1"/>
                  </a:solidFill>
                  <a:latin typeface="Times New Roman" panose="02020603050405020304" pitchFamily="18" charset="0"/>
                </a:rPr>
                <a:t>M</a:t>
              </a:r>
              <a:endParaRPr lang="en-US" altLang="zh-CN" sz="1800" b="1" i="1" dirty="0">
                <a:solidFill>
                  <a:schemeClr val="bg1"/>
                </a:solidFill>
                <a:latin typeface="Times New Roman" panose="02020603050405020304" pitchFamily="18" charset="0"/>
              </a:endParaRPr>
            </a:p>
          </p:txBody>
        </p:sp>
        <p:sp>
          <p:nvSpPr>
            <p:cNvPr id="49210" name="Text Box 281"/>
            <p:cNvSpPr txBox="1"/>
            <p:nvPr/>
          </p:nvSpPr>
          <p:spPr>
            <a:xfrm>
              <a:off x="4241" y="2509"/>
              <a:ext cx="80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i="1" dirty="0">
                  <a:solidFill>
                    <a:schemeClr val="bg1"/>
                  </a:solidFill>
                  <a:latin typeface="Times New Roman" panose="02020603050405020304" pitchFamily="18" charset="0"/>
                  <a:sym typeface="Symbol" panose="05050102010706020507" pitchFamily="18" charset="2"/>
                </a:rPr>
                <a:t>j </a:t>
              </a:r>
              <a:r>
                <a:rPr lang="en-US" altLang="zh-CN" sz="2000" b="1" i="1" dirty="0">
                  <a:solidFill>
                    <a:schemeClr val="bg1"/>
                  </a:solidFill>
                  <a:ea typeface="仿宋_GB2312" pitchFamily="49" charset="-122"/>
                  <a:sym typeface="Symbol" panose="05050102010706020507" pitchFamily="18" charset="2"/>
                </a:rPr>
                <a:t></a:t>
              </a:r>
              <a:r>
                <a:rPr lang="en-US" altLang="zh-CN" sz="1800" b="1" i="1" dirty="0">
                  <a:solidFill>
                    <a:schemeClr val="bg1"/>
                  </a:solidFill>
                  <a:latin typeface="Times New Roman" panose="02020603050405020304" pitchFamily="18" charset="0"/>
                  <a:sym typeface="Symbol" panose="05050102010706020507" pitchFamily="18" charset="2"/>
                </a:rPr>
                <a:t>(</a:t>
              </a:r>
              <a:r>
                <a:rPr lang="en-US" altLang="zh-CN" sz="1800" b="1" i="1" dirty="0">
                  <a:solidFill>
                    <a:schemeClr val="bg1"/>
                  </a:solidFill>
                  <a:latin typeface="Times New Roman" panose="02020603050405020304" pitchFamily="18" charset="0"/>
                </a:rPr>
                <a:t>L</a:t>
              </a:r>
              <a:r>
                <a:rPr lang="en-US" altLang="zh-CN" sz="1800" b="1" baseline="-25000" dirty="0">
                  <a:solidFill>
                    <a:schemeClr val="bg1"/>
                  </a:solidFill>
                  <a:latin typeface="Times New Roman" panose="02020603050405020304" pitchFamily="18" charset="0"/>
                </a:rPr>
                <a:t>2</a:t>
              </a:r>
              <a:r>
                <a:rPr lang="zh-CN" altLang="en-US" sz="1800" b="1" dirty="0">
                  <a:solidFill>
                    <a:schemeClr val="bg1"/>
                  </a:solidFill>
                  <a:latin typeface="Times New Roman" panose="02020603050405020304" pitchFamily="18" charset="0"/>
                </a:rPr>
                <a:t>－</a:t>
              </a:r>
              <a:r>
                <a:rPr lang="en-US" altLang="zh-CN" sz="1800" b="1" i="1" dirty="0">
                  <a:solidFill>
                    <a:schemeClr val="bg1"/>
                  </a:solidFill>
                  <a:latin typeface="Times New Roman" panose="02020603050405020304" pitchFamily="18" charset="0"/>
                </a:rPr>
                <a:t>M</a:t>
              </a:r>
              <a:r>
                <a:rPr lang="en-US" altLang="zh-CN" sz="1800" b="1" dirty="0">
                  <a:solidFill>
                    <a:schemeClr val="bg1"/>
                  </a:solidFill>
                  <a:latin typeface="Times New Roman" panose="02020603050405020304" pitchFamily="18" charset="0"/>
                </a:rPr>
                <a:t>)</a:t>
              </a:r>
              <a:endParaRPr lang="en-US" altLang="zh-CN" sz="1800" b="1" dirty="0">
                <a:solidFill>
                  <a:schemeClr val="bg1"/>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17"/>
                                        </p:tgtEl>
                                        <p:attrNameLst>
                                          <p:attrName>style.visibility</p:attrName>
                                        </p:attrNameLst>
                                      </p:cBhvr>
                                      <p:to>
                                        <p:strVal val="visible"/>
                                      </p:to>
                                    </p:set>
                                    <p:anim calcmode="lin" valueType="num">
                                      <p:cBhvr additive="base">
                                        <p:cTn id="7" dur="500" fill="hold"/>
                                        <p:tgtEl>
                                          <p:spTgt spid="7217"/>
                                        </p:tgtEl>
                                        <p:attrNameLst>
                                          <p:attrName>ppt_x</p:attrName>
                                        </p:attrNameLst>
                                      </p:cBhvr>
                                      <p:tavLst>
                                        <p:tav tm="0">
                                          <p:val>
                                            <p:strVal val="0-#ppt_w/2"/>
                                          </p:val>
                                        </p:tav>
                                        <p:tav tm="100000">
                                          <p:val>
                                            <p:strVal val="#ppt_x"/>
                                          </p:val>
                                        </p:tav>
                                      </p:tavLst>
                                    </p:anim>
                                    <p:anim calcmode="lin" valueType="num">
                                      <p:cBhvr additive="base">
                                        <p:cTn id="8" dur="500" fill="hold"/>
                                        <p:tgtEl>
                                          <p:spTgt spid="72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7264"/>
                                        </p:tgtEl>
                                        <p:attrNameLst>
                                          <p:attrName>style.visibility</p:attrName>
                                        </p:attrNameLst>
                                      </p:cBhvr>
                                      <p:to>
                                        <p:strVal val="visible"/>
                                      </p:to>
                                    </p:set>
                                    <p:animEffect transition="in" filter="slide(fromBottom)">
                                      <p:cBhvr>
                                        <p:cTn id="13" dur="500"/>
                                        <p:tgtEl>
                                          <p:spTgt spid="726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7414"/>
                                        </p:tgtEl>
                                        <p:attrNameLst>
                                          <p:attrName>style.visibility</p:attrName>
                                        </p:attrNameLst>
                                      </p:cBhvr>
                                      <p:to>
                                        <p:strVal val="visible"/>
                                      </p:to>
                                    </p:set>
                                    <p:animEffect transition="in" filter="wipe(up)">
                                      <p:cBhvr>
                                        <p:cTn id="18" dur="2000"/>
                                        <p:tgtEl>
                                          <p:spTgt spid="7414"/>
                                        </p:tgtEl>
                                      </p:cBhvr>
                                    </p:animEffect>
                                  </p:childTnLst>
                                </p:cTn>
                              </p:par>
                            </p:childTnLst>
                          </p:cTn>
                        </p:par>
                        <p:par>
                          <p:cTn id="19" fill="hold">
                            <p:stCondLst>
                              <p:cond delay="2000"/>
                            </p:stCondLst>
                            <p:childTnLst>
                              <p:par>
                                <p:cTn id="20" presetID="22" presetClass="entr" presetSubtype="1" fill="hold" nodeType="afterEffect">
                                  <p:stCondLst>
                                    <p:cond delay="0"/>
                                  </p:stCondLst>
                                  <p:childTnLst>
                                    <p:set>
                                      <p:cBhvr>
                                        <p:cTn id="21" dur="1" fill="hold">
                                          <p:stCondLst>
                                            <p:cond delay="0"/>
                                          </p:stCondLst>
                                        </p:cTn>
                                        <p:tgtEl>
                                          <p:spTgt spid="7420"/>
                                        </p:tgtEl>
                                        <p:attrNameLst>
                                          <p:attrName>style.visibility</p:attrName>
                                        </p:attrNameLst>
                                      </p:cBhvr>
                                      <p:to>
                                        <p:strVal val="visible"/>
                                      </p:to>
                                    </p:set>
                                    <p:animEffect transition="in" filter="wipe(up)">
                                      <p:cBhvr>
                                        <p:cTn id="22" dur="2000"/>
                                        <p:tgtEl>
                                          <p:spTgt spid="7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7" grpId="0" animBg="1"/>
      <p:bldP spid="726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86" name="Text Box 66"/>
          <p:cNvSpPr txBox="1"/>
          <p:nvPr/>
        </p:nvSpPr>
        <p:spPr>
          <a:xfrm>
            <a:off x="1331913" y="260350"/>
            <a:ext cx="7265987"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rgbClr val="FFFF00"/>
                </a:solidFill>
                <a:latin typeface="Times New Roman" panose="02020603050405020304" pitchFamily="18" charset="0"/>
              </a:rPr>
              <a:t>L</a:t>
            </a:r>
            <a:r>
              <a:rPr lang="en-US" altLang="zh-CN" sz="2400" b="1" baseline="-25000" dirty="0">
                <a:solidFill>
                  <a:srgbClr val="FFFF00"/>
                </a:solidFill>
                <a:latin typeface="Times New Roman" panose="02020603050405020304" pitchFamily="18" charset="0"/>
              </a:rPr>
              <a:t>1</a:t>
            </a:r>
            <a:r>
              <a:rPr lang="en-US" altLang="zh-CN" sz="2400" b="1" dirty="0">
                <a:solidFill>
                  <a:srgbClr val="FFFF00"/>
                </a:solidFill>
                <a:latin typeface="Times New Roman" panose="02020603050405020304" pitchFamily="18" charset="0"/>
              </a:rPr>
              <a:t>=3.6H , </a:t>
            </a:r>
            <a:r>
              <a:rPr lang="en-US" altLang="zh-CN" sz="2400" b="1" i="1" dirty="0">
                <a:solidFill>
                  <a:srgbClr val="FFFF00"/>
                </a:solidFill>
                <a:latin typeface="Times New Roman" panose="02020603050405020304" pitchFamily="18" charset="0"/>
              </a:rPr>
              <a:t>L</a:t>
            </a:r>
            <a:r>
              <a:rPr lang="en-US" altLang="zh-CN" sz="2400" b="1" baseline="-25000" dirty="0">
                <a:solidFill>
                  <a:srgbClr val="FFFF00"/>
                </a:solidFill>
                <a:latin typeface="Times New Roman" panose="02020603050405020304" pitchFamily="18" charset="0"/>
              </a:rPr>
              <a:t>2</a:t>
            </a:r>
            <a:r>
              <a:rPr lang="en-US" altLang="zh-CN" sz="2400" b="1" dirty="0">
                <a:solidFill>
                  <a:srgbClr val="FFFF00"/>
                </a:solidFill>
                <a:latin typeface="Times New Roman" panose="02020603050405020304" pitchFamily="18" charset="0"/>
              </a:rPr>
              <a:t>=0.06H , </a:t>
            </a:r>
            <a:r>
              <a:rPr lang="en-US" altLang="zh-CN" sz="2400" b="1" i="1" dirty="0">
                <a:solidFill>
                  <a:srgbClr val="FFFF00"/>
                </a:solidFill>
                <a:latin typeface="Times New Roman" panose="02020603050405020304" pitchFamily="18" charset="0"/>
              </a:rPr>
              <a:t>M</a:t>
            </a:r>
            <a:r>
              <a:rPr lang="en-US" altLang="zh-CN" sz="2400" b="1" dirty="0">
                <a:solidFill>
                  <a:srgbClr val="FFFF00"/>
                </a:solidFill>
                <a:latin typeface="Times New Roman" panose="02020603050405020304" pitchFamily="18" charset="0"/>
              </a:rPr>
              <a:t>=0.465H , </a:t>
            </a:r>
            <a:r>
              <a:rPr lang="en-US" altLang="zh-CN" sz="2400" b="1" i="1" dirty="0">
                <a:solidFill>
                  <a:srgbClr val="FFFF00"/>
                </a:solidFill>
                <a:latin typeface="Times New Roman" panose="02020603050405020304" pitchFamily="18" charset="0"/>
              </a:rPr>
              <a:t>R</a:t>
            </a:r>
            <a:r>
              <a:rPr lang="en-US" altLang="zh-CN" sz="2400" b="1" baseline="-25000" dirty="0">
                <a:solidFill>
                  <a:srgbClr val="FFFF00"/>
                </a:solidFill>
                <a:latin typeface="Times New Roman" panose="02020603050405020304" pitchFamily="18" charset="0"/>
              </a:rPr>
              <a:t>1</a:t>
            </a:r>
            <a:r>
              <a:rPr lang="en-US" altLang="zh-CN" sz="2400" b="1" dirty="0">
                <a:solidFill>
                  <a:srgbClr val="FFFF00"/>
                </a:solidFill>
                <a:latin typeface="Times New Roman" panose="02020603050405020304" pitchFamily="18" charset="0"/>
              </a:rPr>
              <a:t>=20</a:t>
            </a:r>
            <a:r>
              <a:rPr lang="en-US" altLang="zh-CN" sz="2400" b="1" dirty="0">
                <a:solidFill>
                  <a:srgbClr val="FFFF00"/>
                </a:solidFill>
                <a:latin typeface="Symbol" panose="05050102010706020507" pitchFamily="18" charset="2"/>
              </a:rPr>
              <a:t>W</a:t>
            </a:r>
            <a:r>
              <a:rPr lang="en-US" altLang="zh-CN" sz="2400" b="1" dirty="0">
                <a:solidFill>
                  <a:srgbClr val="FFFF00"/>
                </a:solidFill>
                <a:latin typeface="Times New Roman" panose="02020603050405020304" pitchFamily="18" charset="0"/>
              </a:rPr>
              <a:t> , </a:t>
            </a:r>
            <a:r>
              <a:rPr lang="en-US" altLang="zh-CN" sz="2400" b="1" i="1" dirty="0">
                <a:solidFill>
                  <a:srgbClr val="FFFF00"/>
                </a:solidFill>
                <a:latin typeface="Times New Roman" panose="02020603050405020304" pitchFamily="18" charset="0"/>
              </a:rPr>
              <a:t>R</a:t>
            </a:r>
            <a:r>
              <a:rPr lang="en-US" altLang="zh-CN" sz="2400" b="1" baseline="-25000" dirty="0">
                <a:solidFill>
                  <a:srgbClr val="FFFF00"/>
                </a:solidFill>
                <a:latin typeface="Times New Roman" panose="02020603050405020304" pitchFamily="18" charset="0"/>
              </a:rPr>
              <a:t>2</a:t>
            </a:r>
            <a:r>
              <a:rPr lang="en-US" altLang="zh-CN" sz="2400" b="1" dirty="0">
                <a:solidFill>
                  <a:srgbClr val="FFFF00"/>
                </a:solidFill>
                <a:latin typeface="Times New Roman" panose="02020603050405020304" pitchFamily="18" charset="0"/>
              </a:rPr>
              <a:t>=0.08</a:t>
            </a:r>
            <a:r>
              <a:rPr lang="en-US" altLang="zh-CN" sz="2400" b="1" dirty="0">
                <a:solidFill>
                  <a:srgbClr val="FFFF00"/>
                </a:solidFill>
                <a:latin typeface="Symbol" panose="05050102010706020507" pitchFamily="18" charset="2"/>
              </a:rPr>
              <a:t>W</a:t>
            </a:r>
            <a:r>
              <a:rPr lang="en-US" altLang="zh-CN" sz="2400" b="1" dirty="0">
                <a:solidFill>
                  <a:srgbClr val="FFFF00"/>
                </a:solidFill>
                <a:latin typeface="Times New Roman" panose="02020603050405020304" pitchFamily="18" charset="0"/>
              </a:rPr>
              <a:t> , </a:t>
            </a:r>
            <a:endParaRPr lang="en-US" altLang="zh-CN" sz="2400" b="1" dirty="0">
              <a:solidFill>
                <a:srgbClr val="FFFF00"/>
              </a:solidFill>
              <a:latin typeface="Times New Roman" panose="02020603050405020304" pitchFamily="18" charset="0"/>
            </a:endParaRPr>
          </a:p>
        </p:txBody>
      </p:sp>
      <p:sp>
        <p:nvSpPr>
          <p:cNvPr id="5187" name="Rectangle 67"/>
          <p:cNvSpPr/>
          <p:nvPr/>
        </p:nvSpPr>
        <p:spPr>
          <a:xfrm>
            <a:off x="5364163" y="765175"/>
            <a:ext cx="32829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rgbClr val="FFFF00"/>
                </a:solidFill>
                <a:latin typeface="Times New Roman" panose="02020603050405020304" pitchFamily="18" charset="0"/>
              </a:rPr>
              <a:t>R</a:t>
            </a:r>
            <a:r>
              <a:rPr lang="en-US" altLang="zh-CN" sz="2400" b="1" baseline="-25000" dirty="0">
                <a:solidFill>
                  <a:srgbClr val="FFFF00"/>
                </a:solidFill>
                <a:latin typeface="Times New Roman" panose="02020603050405020304" pitchFamily="18" charset="0"/>
              </a:rPr>
              <a:t>L</a:t>
            </a:r>
            <a:r>
              <a:rPr lang="en-US" altLang="zh-CN" sz="2400" b="1" dirty="0">
                <a:solidFill>
                  <a:srgbClr val="FFFF00"/>
                </a:solidFill>
                <a:latin typeface="Times New Roman" panose="02020603050405020304" pitchFamily="18" charset="0"/>
              </a:rPr>
              <a:t>=42</a:t>
            </a:r>
            <a:r>
              <a:rPr lang="en-US" altLang="zh-CN" sz="2400" b="1" dirty="0">
                <a:solidFill>
                  <a:srgbClr val="FFFF00"/>
                </a:solidFill>
                <a:latin typeface="Symbol" panose="05050102010706020507" pitchFamily="18" charset="2"/>
              </a:rPr>
              <a:t>W</a:t>
            </a:r>
            <a:r>
              <a:rPr lang="en-US" altLang="zh-CN" sz="2400" b="1" dirty="0">
                <a:solidFill>
                  <a:srgbClr val="FFFF00"/>
                </a:solidFill>
                <a:latin typeface="Times New Roman" panose="02020603050405020304" pitchFamily="18" charset="0"/>
              </a:rPr>
              <a:t> , </a:t>
            </a:r>
            <a:r>
              <a:rPr lang="en-US" altLang="zh-CN" sz="2400" b="1" i="1" dirty="0">
                <a:solidFill>
                  <a:srgbClr val="FFFF00"/>
                </a:solidFill>
                <a:latin typeface="Symbol" panose="05050102010706020507" pitchFamily="18" charset="2"/>
              </a:rPr>
              <a:t>w</a:t>
            </a:r>
            <a:r>
              <a:rPr lang="en-US" altLang="zh-CN" sz="2400" b="1" dirty="0">
                <a:solidFill>
                  <a:srgbClr val="FFFF00"/>
                </a:solidFill>
                <a:latin typeface="Symbol" panose="05050102010706020507" pitchFamily="18" charset="2"/>
              </a:rPr>
              <a:t> =314</a:t>
            </a:r>
            <a:r>
              <a:rPr lang="en-US" altLang="zh-CN" sz="2400" b="1" dirty="0">
                <a:solidFill>
                  <a:srgbClr val="FFFF00"/>
                </a:solidFill>
                <a:latin typeface="Times New Roman" panose="02020603050405020304" pitchFamily="18" charset="0"/>
              </a:rPr>
              <a:t>rad/s,</a:t>
            </a:r>
            <a:endParaRPr lang="en-US" altLang="zh-CN" sz="2400" b="1" dirty="0">
              <a:solidFill>
                <a:srgbClr val="FFFF00"/>
              </a:solidFill>
              <a:latin typeface="Times New Roman" panose="02020603050405020304" pitchFamily="18" charset="0"/>
            </a:endParaRPr>
          </a:p>
        </p:txBody>
      </p:sp>
      <p:graphicFrame>
        <p:nvGraphicFramePr>
          <p:cNvPr id="5188" name="Object 68"/>
          <p:cNvGraphicFramePr>
            <a:graphicFrameLocks noChangeAspect="1"/>
          </p:cNvGraphicFramePr>
          <p:nvPr/>
        </p:nvGraphicFramePr>
        <p:xfrm>
          <a:off x="5651500" y="1341438"/>
          <a:ext cx="2220913" cy="511175"/>
        </p:xfrm>
        <a:graphic>
          <a:graphicData uri="http://schemas.openxmlformats.org/presentationml/2006/ole">
            <mc:AlternateContent xmlns:mc="http://schemas.openxmlformats.org/markup-compatibility/2006">
              <mc:Choice xmlns:v="urn:schemas-microsoft-com:vml" Requires="v">
                <p:oleObj spid="_x0000_s3316" name="" r:id="rId1" imgW="1040765" imgH="223520" progId="Equation.3">
                  <p:embed/>
                </p:oleObj>
              </mc:Choice>
              <mc:Fallback>
                <p:oleObj name="" r:id="rId1" imgW="1040765" imgH="223520" progId="Equation.3">
                  <p:embed/>
                  <p:pic>
                    <p:nvPicPr>
                      <p:cNvPr id="0" name="图片 3315"/>
                      <p:cNvPicPr/>
                      <p:nvPr/>
                    </p:nvPicPr>
                    <p:blipFill>
                      <a:blip r:embed="rId2">
                        <a:clrChange>
                          <a:clrFrom>
                            <a:srgbClr val="000000"/>
                          </a:clrFrom>
                          <a:clrTo>
                            <a:srgbClr val="FFFF00"/>
                          </a:clrTo>
                        </a:clrChange>
                      </a:blip>
                      <a:stretch>
                        <a:fillRect/>
                      </a:stretch>
                    </p:blipFill>
                    <p:spPr>
                      <a:xfrm>
                        <a:off x="5651500" y="1341438"/>
                        <a:ext cx="2220913" cy="511175"/>
                      </a:xfrm>
                      <a:prstGeom prst="rect">
                        <a:avLst/>
                      </a:prstGeom>
                      <a:noFill/>
                      <a:ln w="38100">
                        <a:noFill/>
                        <a:miter/>
                      </a:ln>
                    </p:spPr>
                  </p:pic>
                </p:oleObj>
              </mc:Fallback>
            </mc:AlternateContent>
          </a:graphicData>
        </a:graphic>
      </p:graphicFrame>
      <p:graphicFrame>
        <p:nvGraphicFramePr>
          <p:cNvPr id="5189" name="Object 69"/>
          <p:cNvGraphicFramePr>
            <a:graphicFrameLocks noChangeAspect="1"/>
          </p:cNvGraphicFramePr>
          <p:nvPr/>
        </p:nvGraphicFramePr>
        <p:xfrm>
          <a:off x="5795963" y="1916113"/>
          <a:ext cx="1724025" cy="469900"/>
        </p:xfrm>
        <a:graphic>
          <a:graphicData uri="http://schemas.openxmlformats.org/presentationml/2006/ole">
            <mc:AlternateContent xmlns:mc="http://schemas.openxmlformats.org/markup-compatibility/2006">
              <mc:Choice xmlns:v="urn:schemas-microsoft-com:vml" Requires="v">
                <p:oleObj spid="_x0000_s3318" name="" r:id="rId3" imgW="836295" imgH="213995" progId="Equation.3">
                  <p:embed/>
                </p:oleObj>
              </mc:Choice>
              <mc:Fallback>
                <p:oleObj name="" r:id="rId3" imgW="836295" imgH="213995" progId="Equation.3">
                  <p:embed/>
                  <p:pic>
                    <p:nvPicPr>
                      <p:cNvPr id="0" name="图片 3317"/>
                      <p:cNvPicPr/>
                      <p:nvPr/>
                    </p:nvPicPr>
                    <p:blipFill>
                      <a:blip r:embed="rId4">
                        <a:clrChange>
                          <a:clrFrom>
                            <a:srgbClr val="000000"/>
                          </a:clrFrom>
                          <a:clrTo>
                            <a:srgbClr val="FFFF00"/>
                          </a:clrTo>
                        </a:clrChange>
                      </a:blip>
                      <a:stretch>
                        <a:fillRect/>
                      </a:stretch>
                    </p:blipFill>
                    <p:spPr>
                      <a:xfrm>
                        <a:off x="5795963" y="1916113"/>
                        <a:ext cx="1724025" cy="469900"/>
                      </a:xfrm>
                      <a:prstGeom prst="rect">
                        <a:avLst/>
                      </a:prstGeom>
                      <a:noFill/>
                      <a:ln w="38100">
                        <a:noFill/>
                        <a:miter/>
                      </a:ln>
                    </p:spPr>
                  </p:pic>
                </p:oleObj>
              </mc:Fallback>
            </mc:AlternateContent>
          </a:graphicData>
        </a:graphic>
      </p:graphicFrame>
      <p:sp>
        <p:nvSpPr>
          <p:cNvPr id="5191" name="Text Box 71"/>
          <p:cNvSpPr txBox="1"/>
          <p:nvPr/>
        </p:nvSpPr>
        <p:spPr>
          <a:xfrm>
            <a:off x="6011863" y="3068638"/>
            <a:ext cx="284321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FFFF00"/>
                </a:solidFill>
                <a:latin typeface="Times New Roman" panose="02020603050405020304" pitchFamily="18" charset="0"/>
                <a:ea typeface="楷体_GB2312" pitchFamily="49" charset="-122"/>
              </a:rPr>
              <a:t>应用原边等效电路</a:t>
            </a:r>
            <a:endParaRPr lang="zh-CN" altLang="en-US" sz="2400" b="1" dirty="0">
              <a:solidFill>
                <a:srgbClr val="FFFF00"/>
              </a:solidFill>
              <a:latin typeface="Times New Roman" panose="02020603050405020304" pitchFamily="18" charset="0"/>
              <a:ea typeface="楷体_GB2312" pitchFamily="49" charset="-122"/>
            </a:endParaRPr>
          </a:p>
        </p:txBody>
      </p:sp>
      <p:graphicFrame>
        <p:nvGraphicFramePr>
          <p:cNvPr id="5192" name="Object 72"/>
          <p:cNvGraphicFramePr>
            <a:graphicFrameLocks noChangeAspect="1"/>
          </p:cNvGraphicFramePr>
          <p:nvPr/>
        </p:nvGraphicFramePr>
        <p:xfrm>
          <a:off x="3419475" y="3860800"/>
          <a:ext cx="4926013" cy="501650"/>
        </p:xfrm>
        <a:graphic>
          <a:graphicData uri="http://schemas.openxmlformats.org/presentationml/2006/ole">
            <mc:AlternateContent xmlns:mc="http://schemas.openxmlformats.org/markup-compatibility/2006">
              <mc:Choice xmlns:v="urn:schemas-microsoft-com:vml" Requires="v">
                <p:oleObj spid="_x0000_s3314" name="" r:id="rId5" imgW="2072005" imgH="204470" progId="Equation.3">
                  <p:embed/>
                </p:oleObj>
              </mc:Choice>
              <mc:Fallback>
                <p:oleObj name="" r:id="rId5" imgW="2072005" imgH="204470" progId="Equation.3">
                  <p:embed/>
                  <p:pic>
                    <p:nvPicPr>
                      <p:cNvPr id="0" name="图片 3313"/>
                      <p:cNvPicPr/>
                      <p:nvPr/>
                    </p:nvPicPr>
                    <p:blipFill>
                      <a:blip r:embed="rId6">
                        <a:clrChange>
                          <a:clrFrom>
                            <a:srgbClr val="000000"/>
                          </a:clrFrom>
                          <a:clrTo>
                            <a:srgbClr val="FFFFFF"/>
                          </a:clrTo>
                        </a:clrChange>
                      </a:blip>
                      <a:stretch>
                        <a:fillRect/>
                      </a:stretch>
                    </p:blipFill>
                    <p:spPr>
                      <a:xfrm>
                        <a:off x="3419475" y="3860800"/>
                        <a:ext cx="4926013" cy="501650"/>
                      </a:xfrm>
                      <a:prstGeom prst="rect">
                        <a:avLst/>
                      </a:prstGeom>
                      <a:noFill/>
                      <a:ln w="38100">
                        <a:noFill/>
                        <a:miter/>
                      </a:ln>
                    </p:spPr>
                  </p:pic>
                </p:oleObj>
              </mc:Fallback>
            </mc:AlternateContent>
          </a:graphicData>
        </a:graphic>
      </p:graphicFrame>
      <p:graphicFrame>
        <p:nvGraphicFramePr>
          <p:cNvPr id="5193" name="Object 73"/>
          <p:cNvGraphicFramePr>
            <a:graphicFrameLocks noChangeAspect="1"/>
          </p:cNvGraphicFramePr>
          <p:nvPr/>
        </p:nvGraphicFramePr>
        <p:xfrm>
          <a:off x="3348038" y="4508500"/>
          <a:ext cx="5400675" cy="450850"/>
        </p:xfrm>
        <a:graphic>
          <a:graphicData uri="http://schemas.openxmlformats.org/presentationml/2006/ole">
            <mc:AlternateContent xmlns:mc="http://schemas.openxmlformats.org/markup-compatibility/2006">
              <mc:Choice xmlns:v="urn:schemas-microsoft-com:vml" Requires="v">
                <p:oleObj spid="_x0000_s3319" name="" r:id="rId7" imgW="2597150" imgH="204470" progId="Equation.3">
                  <p:embed/>
                </p:oleObj>
              </mc:Choice>
              <mc:Fallback>
                <p:oleObj name="" r:id="rId7" imgW="2597150" imgH="204470" progId="Equation.3">
                  <p:embed/>
                  <p:pic>
                    <p:nvPicPr>
                      <p:cNvPr id="0" name="图片 3318"/>
                      <p:cNvPicPr/>
                      <p:nvPr/>
                    </p:nvPicPr>
                    <p:blipFill>
                      <a:blip r:embed="rId8">
                        <a:clrChange>
                          <a:clrFrom>
                            <a:srgbClr val="000000"/>
                          </a:clrFrom>
                          <a:clrTo>
                            <a:srgbClr val="FFFFFF"/>
                          </a:clrTo>
                        </a:clrChange>
                      </a:blip>
                      <a:stretch>
                        <a:fillRect/>
                      </a:stretch>
                    </p:blipFill>
                    <p:spPr>
                      <a:xfrm>
                        <a:off x="3348038" y="4508500"/>
                        <a:ext cx="5400675" cy="450850"/>
                      </a:xfrm>
                      <a:prstGeom prst="rect">
                        <a:avLst/>
                      </a:prstGeom>
                      <a:noFill/>
                      <a:ln w="38100">
                        <a:noFill/>
                        <a:miter/>
                      </a:ln>
                    </p:spPr>
                  </p:pic>
                </p:oleObj>
              </mc:Fallback>
            </mc:AlternateContent>
          </a:graphicData>
        </a:graphic>
      </p:graphicFrame>
      <p:graphicFrame>
        <p:nvGraphicFramePr>
          <p:cNvPr id="5194" name="Object 74"/>
          <p:cNvGraphicFramePr>
            <a:graphicFrameLocks noChangeAspect="1"/>
          </p:cNvGraphicFramePr>
          <p:nvPr/>
        </p:nvGraphicFramePr>
        <p:xfrm>
          <a:off x="809625" y="5229225"/>
          <a:ext cx="7669213" cy="879475"/>
        </p:xfrm>
        <a:graphic>
          <a:graphicData uri="http://schemas.openxmlformats.org/presentationml/2006/ole">
            <mc:AlternateContent xmlns:mc="http://schemas.openxmlformats.org/markup-compatibility/2006">
              <mc:Choice xmlns:v="urn:schemas-microsoft-com:vml" Requires="v">
                <p:oleObj spid="_x0000_s3315" name="" r:id="rId9" imgW="3832860" imgH="418465" progId="Equation.3">
                  <p:embed/>
                </p:oleObj>
              </mc:Choice>
              <mc:Fallback>
                <p:oleObj name="" r:id="rId9" imgW="3832860" imgH="418465" progId="Equation.3">
                  <p:embed/>
                  <p:pic>
                    <p:nvPicPr>
                      <p:cNvPr id="0" name="图片 3314"/>
                      <p:cNvPicPr/>
                      <p:nvPr/>
                    </p:nvPicPr>
                    <p:blipFill>
                      <a:blip r:embed="rId10">
                        <a:clrChange>
                          <a:clrFrom>
                            <a:srgbClr val="000000"/>
                          </a:clrFrom>
                          <a:clrTo>
                            <a:srgbClr val="FFFFFF"/>
                          </a:clrTo>
                        </a:clrChange>
                      </a:blip>
                      <a:stretch>
                        <a:fillRect/>
                      </a:stretch>
                    </p:blipFill>
                    <p:spPr>
                      <a:xfrm>
                        <a:off x="809625" y="5229225"/>
                        <a:ext cx="7669213" cy="879475"/>
                      </a:xfrm>
                      <a:prstGeom prst="rect">
                        <a:avLst/>
                      </a:prstGeom>
                      <a:noFill/>
                      <a:ln w="38100">
                        <a:noFill/>
                        <a:miter/>
                      </a:ln>
                    </p:spPr>
                  </p:pic>
                </p:oleObj>
              </mc:Fallback>
            </mc:AlternateContent>
          </a:graphicData>
        </a:graphic>
      </p:graphicFrame>
      <p:grpSp>
        <p:nvGrpSpPr>
          <p:cNvPr id="5241" name="Group 121"/>
          <p:cNvGrpSpPr/>
          <p:nvPr/>
        </p:nvGrpSpPr>
        <p:grpSpPr>
          <a:xfrm>
            <a:off x="395288" y="3284538"/>
            <a:ext cx="2876550" cy="1844675"/>
            <a:chOff x="3522" y="870"/>
            <a:chExt cx="1812" cy="1162"/>
          </a:xfrm>
        </p:grpSpPr>
        <p:sp>
          <p:nvSpPr>
            <p:cNvPr id="50234" name="Line 122"/>
            <p:cNvSpPr/>
            <p:nvPr/>
          </p:nvSpPr>
          <p:spPr>
            <a:xfrm flipH="1">
              <a:off x="4768" y="1730"/>
              <a:ext cx="2" cy="302"/>
            </a:xfrm>
            <a:prstGeom prst="line">
              <a:avLst/>
            </a:prstGeom>
            <a:ln w="28575" cap="flat" cmpd="sng">
              <a:solidFill>
                <a:srgbClr val="FFCC00"/>
              </a:solidFill>
              <a:prstDash val="solid"/>
              <a:headEnd type="none" w="med" len="med"/>
              <a:tailEnd type="none" w="med" len="med"/>
            </a:ln>
          </p:spPr>
        </p:sp>
        <p:sp>
          <p:nvSpPr>
            <p:cNvPr id="50235" name="Line 123"/>
            <p:cNvSpPr/>
            <p:nvPr/>
          </p:nvSpPr>
          <p:spPr>
            <a:xfrm>
              <a:off x="4765" y="1251"/>
              <a:ext cx="0" cy="243"/>
            </a:xfrm>
            <a:prstGeom prst="line">
              <a:avLst/>
            </a:prstGeom>
            <a:ln w="28575" cap="flat" cmpd="sng">
              <a:solidFill>
                <a:srgbClr val="FFCC00"/>
              </a:solidFill>
              <a:prstDash val="solid"/>
              <a:headEnd type="none" w="med" len="med"/>
              <a:tailEnd type="none" w="med" len="med"/>
            </a:ln>
          </p:spPr>
        </p:sp>
        <p:sp>
          <p:nvSpPr>
            <p:cNvPr id="50236" name="Line 124"/>
            <p:cNvSpPr/>
            <p:nvPr/>
          </p:nvSpPr>
          <p:spPr>
            <a:xfrm flipV="1">
              <a:off x="4465" y="1248"/>
              <a:ext cx="303" cy="4"/>
            </a:xfrm>
            <a:prstGeom prst="line">
              <a:avLst/>
            </a:prstGeom>
            <a:ln w="28575" cap="flat" cmpd="sng">
              <a:solidFill>
                <a:srgbClr val="FFCC00"/>
              </a:solidFill>
              <a:prstDash val="solid"/>
              <a:headEnd type="none" w="med" len="med"/>
              <a:tailEnd type="none" w="med" len="med"/>
            </a:ln>
          </p:spPr>
        </p:sp>
        <p:sp>
          <p:nvSpPr>
            <p:cNvPr id="50237" name="Line 125"/>
            <p:cNvSpPr/>
            <p:nvPr/>
          </p:nvSpPr>
          <p:spPr>
            <a:xfrm>
              <a:off x="3938" y="1168"/>
              <a:ext cx="230" cy="0"/>
            </a:xfrm>
            <a:prstGeom prst="line">
              <a:avLst/>
            </a:prstGeom>
            <a:ln w="38100" cap="flat" cmpd="sng">
              <a:solidFill>
                <a:srgbClr val="00FFFF"/>
              </a:solidFill>
              <a:prstDash val="solid"/>
              <a:headEnd type="none" w="med" len="med"/>
              <a:tailEnd type="triangle" w="med" len="med"/>
            </a:ln>
          </p:spPr>
        </p:sp>
        <p:graphicFrame>
          <p:nvGraphicFramePr>
            <p:cNvPr id="50238" name="Object 126"/>
            <p:cNvGraphicFramePr>
              <a:graphicFrameLocks noChangeAspect="1"/>
            </p:cNvGraphicFramePr>
            <p:nvPr/>
          </p:nvGraphicFramePr>
          <p:xfrm>
            <a:off x="3976" y="870"/>
            <a:ext cx="192" cy="282"/>
          </p:xfrm>
          <a:graphic>
            <a:graphicData uri="http://schemas.openxmlformats.org/presentationml/2006/ole">
              <mc:AlternateContent xmlns:mc="http://schemas.openxmlformats.org/markup-compatibility/2006">
                <mc:Choice xmlns:v="urn:schemas-microsoft-com:vml" Requires="v">
                  <p:oleObj spid="_x0000_s3320" name="" r:id="rId11" imgW="165100" imgH="262890" progId="Equation.3">
                    <p:embed/>
                  </p:oleObj>
                </mc:Choice>
                <mc:Fallback>
                  <p:oleObj name="" r:id="rId11" imgW="165100" imgH="262890" progId="Equation.3">
                    <p:embed/>
                    <p:pic>
                      <p:nvPicPr>
                        <p:cNvPr id="0" name="图片 3319"/>
                        <p:cNvPicPr/>
                        <p:nvPr/>
                      </p:nvPicPr>
                      <p:blipFill>
                        <a:blip r:embed="rId12">
                          <a:clrChange>
                            <a:clrFrom>
                              <a:srgbClr val="000000"/>
                            </a:clrFrom>
                            <a:clrTo>
                              <a:srgbClr val="FFFFFF"/>
                            </a:clrTo>
                          </a:clrChange>
                        </a:blip>
                        <a:stretch>
                          <a:fillRect/>
                        </a:stretch>
                      </p:blipFill>
                      <p:spPr>
                        <a:xfrm>
                          <a:off x="3976" y="870"/>
                          <a:ext cx="192" cy="282"/>
                        </a:xfrm>
                        <a:prstGeom prst="rect">
                          <a:avLst/>
                        </a:prstGeom>
                        <a:noFill/>
                        <a:ln w="38100">
                          <a:noFill/>
                          <a:miter/>
                        </a:ln>
                      </p:spPr>
                    </p:pic>
                  </p:oleObj>
                </mc:Fallback>
              </mc:AlternateContent>
            </a:graphicData>
          </a:graphic>
        </p:graphicFrame>
        <p:sp>
          <p:nvSpPr>
            <p:cNvPr id="50239" name="Line 127"/>
            <p:cNvSpPr/>
            <p:nvPr/>
          </p:nvSpPr>
          <p:spPr>
            <a:xfrm flipH="1">
              <a:off x="3897" y="2025"/>
              <a:ext cx="865" cy="1"/>
            </a:xfrm>
            <a:prstGeom prst="line">
              <a:avLst/>
            </a:prstGeom>
            <a:ln w="28575" cap="flat" cmpd="sng">
              <a:solidFill>
                <a:srgbClr val="FFCC00"/>
              </a:solidFill>
              <a:prstDash val="solid"/>
              <a:headEnd type="none" w="med" len="med"/>
              <a:tailEnd type="none" w="med" len="med"/>
            </a:ln>
          </p:spPr>
        </p:sp>
        <p:sp>
          <p:nvSpPr>
            <p:cNvPr id="50240" name="Text Box 128"/>
            <p:cNvSpPr txBox="1"/>
            <p:nvPr/>
          </p:nvSpPr>
          <p:spPr>
            <a:xfrm>
              <a:off x="3695" y="1221"/>
              <a:ext cx="249" cy="28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0241" name="Text Box 129"/>
            <p:cNvSpPr txBox="1"/>
            <p:nvPr/>
          </p:nvSpPr>
          <p:spPr>
            <a:xfrm>
              <a:off x="3707" y="1659"/>
              <a:ext cx="249" cy="28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aphicFrame>
          <p:nvGraphicFramePr>
            <p:cNvPr id="50242" name="Object 130"/>
            <p:cNvGraphicFramePr>
              <a:graphicFrameLocks noChangeAspect="1"/>
            </p:cNvGraphicFramePr>
            <p:nvPr/>
          </p:nvGraphicFramePr>
          <p:xfrm>
            <a:off x="3522" y="1357"/>
            <a:ext cx="253" cy="337"/>
          </p:xfrm>
          <a:graphic>
            <a:graphicData uri="http://schemas.openxmlformats.org/presentationml/2006/ole">
              <mc:AlternateContent xmlns:mc="http://schemas.openxmlformats.org/markup-compatibility/2006">
                <mc:Choice xmlns:v="urn:schemas-microsoft-com:vml" Requires="v">
                  <p:oleObj spid="_x0000_s3317" name="" r:id="rId13" imgW="213995" imgH="262890" progId="Equation.3">
                    <p:embed/>
                  </p:oleObj>
                </mc:Choice>
                <mc:Fallback>
                  <p:oleObj name="" r:id="rId13" imgW="213995" imgH="262890" progId="Equation.3">
                    <p:embed/>
                    <p:pic>
                      <p:nvPicPr>
                        <p:cNvPr id="0" name="图片 3316"/>
                        <p:cNvPicPr/>
                        <p:nvPr/>
                      </p:nvPicPr>
                      <p:blipFill>
                        <a:blip r:embed="rId14">
                          <a:clrChange>
                            <a:clrFrom>
                              <a:srgbClr val="000000"/>
                            </a:clrFrom>
                            <a:clrTo>
                              <a:srgbClr val="FFFFFF"/>
                            </a:clrTo>
                          </a:clrChange>
                        </a:blip>
                        <a:stretch>
                          <a:fillRect/>
                        </a:stretch>
                      </p:blipFill>
                      <p:spPr>
                        <a:xfrm>
                          <a:off x="3522" y="1357"/>
                          <a:ext cx="253" cy="337"/>
                        </a:xfrm>
                        <a:prstGeom prst="rect">
                          <a:avLst/>
                        </a:prstGeom>
                        <a:noFill/>
                        <a:ln w="38100">
                          <a:noFill/>
                          <a:miter/>
                        </a:ln>
                      </p:spPr>
                    </p:pic>
                  </p:oleObj>
                </mc:Fallback>
              </mc:AlternateContent>
            </a:graphicData>
          </a:graphic>
        </p:graphicFrame>
        <p:sp>
          <p:nvSpPr>
            <p:cNvPr id="50243" name="Rectangle 131"/>
            <p:cNvSpPr/>
            <p:nvPr/>
          </p:nvSpPr>
          <p:spPr>
            <a:xfrm>
              <a:off x="4238" y="1212"/>
              <a:ext cx="227" cy="79"/>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0244" name="Oval 132"/>
            <p:cNvSpPr/>
            <p:nvPr/>
          </p:nvSpPr>
          <p:spPr>
            <a:xfrm>
              <a:off x="3777" y="1487"/>
              <a:ext cx="227" cy="227"/>
            </a:xfrm>
            <a:prstGeom prst="ellipse">
              <a:avLst/>
            </a:prstGeom>
            <a:solidFill>
              <a:srgbClr val="3399FF"/>
            </a:solidFill>
            <a:ln w="38100" cap="flat" cmpd="sng">
              <a:solidFill>
                <a:srgbClr val="FF99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0245" name="Line 133"/>
            <p:cNvSpPr/>
            <p:nvPr/>
          </p:nvSpPr>
          <p:spPr>
            <a:xfrm flipH="1">
              <a:off x="3897" y="1244"/>
              <a:ext cx="341" cy="1"/>
            </a:xfrm>
            <a:prstGeom prst="line">
              <a:avLst/>
            </a:prstGeom>
            <a:ln w="28575" cap="flat" cmpd="sng">
              <a:solidFill>
                <a:srgbClr val="FFCC00"/>
              </a:solidFill>
              <a:prstDash val="solid"/>
              <a:headEnd type="none" w="med" len="med"/>
              <a:tailEnd type="none" w="med" len="med"/>
            </a:ln>
          </p:spPr>
        </p:sp>
        <p:sp>
          <p:nvSpPr>
            <p:cNvPr id="50246" name="Rectangle 134"/>
            <p:cNvSpPr/>
            <p:nvPr/>
          </p:nvSpPr>
          <p:spPr>
            <a:xfrm rot="5400000">
              <a:off x="4656" y="1577"/>
              <a:ext cx="227" cy="79"/>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0247" name="Text Box 135"/>
            <p:cNvSpPr txBox="1"/>
            <p:nvPr/>
          </p:nvSpPr>
          <p:spPr>
            <a:xfrm>
              <a:off x="4238" y="970"/>
              <a:ext cx="394" cy="231"/>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i="1" dirty="0">
                  <a:solidFill>
                    <a:schemeClr val="bg1"/>
                  </a:solidFill>
                  <a:latin typeface="Times New Roman" panose="02020603050405020304" pitchFamily="18" charset="0"/>
                </a:rPr>
                <a:t>Z</a:t>
              </a:r>
              <a:r>
                <a:rPr lang="en-US" altLang="zh-CN" sz="1800" b="1" baseline="-25000" dirty="0">
                  <a:solidFill>
                    <a:schemeClr val="bg1"/>
                  </a:solidFill>
                  <a:latin typeface="Times New Roman" panose="02020603050405020304" pitchFamily="18" charset="0"/>
                </a:rPr>
                <a:t>11</a:t>
              </a:r>
              <a:endParaRPr lang="en-US" altLang="zh-CN" sz="1800" b="1" dirty="0">
                <a:solidFill>
                  <a:schemeClr val="bg1"/>
                </a:solidFill>
                <a:latin typeface="Times New Roman" panose="02020603050405020304" pitchFamily="18" charset="0"/>
              </a:endParaRPr>
            </a:p>
          </p:txBody>
        </p:sp>
        <p:sp>
          <p:nvSpPr>
            <p:cNvPr id="50248" name="Freeform 136"/>
            <p:cNvSpPr/>
            <p:nvPr/>
          </p:nvSpPr>
          <p:spPr>
            <a:xfrm>
              <a:off x="3894" y="1241"/>
              <a:ext cx="3" cy="787"/>
            </a:xfrm>
            <a:custGeom>
              <a:avLst/>
              <a:gdLst/>
              <a:ahLst/>
              <a:cxnLst>
                <a:cxn ang="0">
                  <a:pos x="3" y="0"/>
                </a:cxn>
                <a:cxn ang="0">
                  <a:pos x="0" y="787"/>
                </a:cxn>
              </a:cxnLst>
              <a:pathLst>
                <a:path w="3" h="787">
                  <a:moveTo>
                    <a:pt x="3" y="0"/>
                  </a:moveTo>
                  <a:lnTo>
                    <a:pt x="0" y="787"/>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graphicFrame>
          <p:nvGraphicFramePr>
            <p:cNvPr id="50249" name="Object 137"/>
            <p:cNvGraphicFramePr>
              <a:graphicFrameLocks noChangeAspect="1"/>
            </p:cNvGraphicFramePr>
            <p:nvPr/>
          </p:nvGraphicFramePr>
          <p:xfrm>
            <a:off x="4863" y="1400"/>
            <a:ext cx="471" cy="435"/>
          </p:xfrm>
          <a:graphic>
            <a:graphicData uri="http://schemas.openxmlformats.org/presentationml/2006/ole">
              <mc:AlternateContent xmlns:mc="http://schemas.openxmlformats.org/markup-compatibility/2006">
                <mc:Choice xmlns:v="urn:schemas-microsoft-com:vml" Requires="v">
                  <p:oleObj spid="_x0000_s3322" name="" r:id="rId15" imgW="486410" imgH="447675" progId="Equation.3">
                    <p:embed/>
                  </p:oleObj>
                </mc:Choice>
                <mc:Fallback>
                  <p:oleObj name="" r:id="rId15" imgW="486410" imgH="447675" progId="Equation.3">
                    <p:embed/>
                    <p:pic>
                      <p:nvPicPr>
                        <p:cNvPr id="0" name="图片 3321"/>
                        <p:cNvPicPr/>
                        <p:nvPr/>
                      </p:nvPicPr>
                      <p:blipFill>
                        <a:blip r:embed="rId16">
                          <a:clrChange>
                            <a:clrFrom>
                              <a:srgbClr val="000000"/>
                            </a:clrFrom>
                            <a:clrTo>
                              <a:srgbClr val="FFFFFF"/>
                            </a:clrTo>
                          </a:clrChange>
                        </a:blip>
                        <a:stretch>
                          <a:fillRect/>
                        </a:stretch>
                      </p:blipFill>
                      <p:spPr>
                        <a:xfrm>
                          <a:off x="4863" y="1400"/>
                          <a:ext cx="471" cy="435"/>
                        </a:xfrm>
                        <a:prstGeom prst="rect">
                          <a:avLst/>
                        </a:prstGeom>
                        <a:noFill/>
                        <a:ln w="38100">
                          <a:noFill/>
                          <a:miter/>
                        </a:ln>
                      </p:spPr>
                    </p:pic>
                  </p:oleObj>
                </mc:Fallback>
              </mc:AlternateContent>
            </a:graphicData>
          </a:graphic>
        </p:graphicFrame>
      </p:grpSp>
      <p:sp>
        <p:nvSpPr>
          <p:cNvPr id="5258" name="Text Box 138"/>
          <p:cNvSpPr txBox="1"/>
          <p:nvPr/>
        </p:nvSpPr>
        <p:spPr>
          <a:xfrm>
            <a:off x="395288" y="333375"/>
            <a:ext cx="863600" cy="519113"/>
          </a:xfrm>
          <a:prstGeom prst="rect">
            <a:avLst/>
          </a:prstGeom>
          <a:solidFill>
            <a:srgbClr val="990033"/>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chemeClr val="bg1"/>
                </a:solidFill>
              </a:rPr>
              <a:t>例</a:t>
            </a:r>
            <a:r>
              <a:rPr lang="en-US" altLang="zh-CN" sz="2800" b="1" dirty="0">
                <a:solidFill>
                  <a:schemeClr val="bg1"/>
                </a:solidFill>
                <a:latin typeface="Times New Roman" panose="02020603050405020304" pitchFamily="18" charset="0"/>
              </a:rPr>
              <a:t>6</a:t>
            </a:r>
            <a:endParaRPr lang="en-US" altLang="zh-CN" sz="2800" b="1" dirty="0">
              <a:solidFill>
                <a:schemeClr val="bg1"/>
              </a:solidFill>
              <a:latin typeface="Times New Roman" panose="02020603050405020304" pitchFamily="18" charset="0"/>
            </a:endParaRPr>
          </a:p>
        </p:txBody>
      </p:sp>
      <p:grpSp>
        <p:nvGrpSpPr>
          <p:cNvPr id="5304" name="Group 184"/>
          <p:cNvGrpSpPr/>
          <p:nvPr/>
        </p:nvGrpSpPr>
        <p:grpSpPr>
          <a:xfrm>
            <a:off x="250825" y="692150"/>
            <a:ext cx="4687888" cy="2447925"/>
            <a:chOff x="158" y="436"/>
            <a:chExt cx="2953" cy="1542"/>
          </a:xfrm>
        </p:grpSpPr>
        <p:sp>
          <p:nvSpPr>
            <p:cNvPr id="50190" name="Line 140"/>
            <p:cNvSpPr/>
            <p:nvPr/>
          </p:nvSpPr>
          <p:spPr>
            <a:xfrm flipH="1">
              <a:off x="1631" y="1610"/>
              <a:ext cx="2" cy="368"/>
            </a:xfrm>
            <a:prstGeom prst="line">
              <a:avLst/>
            </a:prstGeom>
            <a:ln w="38100" cap="flat" cmpd="sng">
              <a:solidFill>
                <a:srgbClr val="FFCC00"/>
              </a:solidFill>
              <a:prstDash val="solid"/>
              <a:headEnd type="none" w="med" len="med"/>
              <a:tailEnd type="none" w="med" len="med"/>
            </a:ln>
          </p:spPr>
        </p:sp>
        <p:sp>
          <p:nvSpPr>
            <p:cNvPr id="50191" name="Line 141"/>
            <p:cNvSpPr/>
            <p:nvPr/>
          </p:nvSpPr>
          <p:spPr>
            <a:xfrm>
              <a:off x="1627" y="934"/>
              <a:ext cx="0" cy="322"/>
            </a:xfrm>
            <a:prstGeom prst="line">
              <a:avLst/>
            </a:prstGeom>
            <a:ln w="38100" cap="flat" cmpd="sng">
              <a:solidFill>
                <a:srgbClr val="FFCC00"/>
              </a:solidFill>
              <a:prstDash val="solid"/>
              <a:headEnd type="none" w="med" len="med"/>
              <a:tailEnd type="none" w="med" len="med"/>
            </a:ln>
          </p:spPr>
        </p:sp>
        <p:sp>
          <p:nvSpPr>
            <p:cNvPr id="50192" name="Line 142"/>
            <p:cNvSpPr/>
            <p:nvPr/>
          </p:nvSpPr>
          <p:spPr>
            <a:xfrm flipH="1">
              <a:off x="2033" y="1645"/>
              <a:ext cx="0" cy="325"/>
            </a:xfrm>
            <a:prstGeom prst="line">
              <a:avLst/>
            </a:prstGeom>
            <a:ln w="38100" cap="flat" cmpd="sng">
              <a:solidFill>
                <a:srgbClr val="FFCC00"/>
              </a:solidFill>
              <a:prstDash val="solid"/>
              <a:headEnd type="none" w="med" len="med"/>
              <a:tailEnd type="none" w="med" len="med"/>
            </a:ln>
          </p:spPr>
        </p:sp>
        <p:sp>
          <p:nvSpPr>
            <p:cNvPr id="50193" name="Line 143"/>
            <p:cNvSpPr/>
            <p:nvPr/>
          </p:nvSpPr>
          <p:spPr>
            <a:xfrm>
              <a:off x="2034" y="951"/>
              <a:ext cx="0" cy="298"/>
            </a:xfrm>
            <a:prstGeom prst="line">
              <a:avLst/>
            </a:prstGeom>
            <a:ln w="38100" cap="flat" cmpd="sng">
              <a:solidFill>
                <a:srgbClr val="FFCC00"/>
              </a:solidFill>
              <a:prstDash val="solid"/>
              <a:headEnd type="none" w="med" len="med"/>
              <a:tailEnd type="none" w="med" len="med"/>
            </a:ln>
          </p:spPr>
        </p:sp>
        <p:sp>
          <p:nvSpPr>
            <p:cNvPr id="50194" name="Line 144"/>
            <p:cNvSpPr/>
            <p:nvPr/>
          </p:nvSpPr>
          <p:spPr>
            <a:xfrm flipV="1">
              <a:off x="1273" y="938"/>
              <a:ext cx="358" cy="5"/>
            </a:xfrm>
            <a:prstGeom prst="line">
              <a:avLst/>
            </a:prstGeom>
            <a:ln w="38100" cap="flat" cmpd="sng">
              <a:solidFill>
                <a:srgbClr val="FFCC00"/>
              </a:solidFill>
              <a:prstDash val="solid"/>
              <a:headEnd type="none" w="med" len="med"/>
              <a:tailEnd type="none" w="med" len="med"/>
            </a:ln>
          </p:spPr>
        </p:sp>
        <p:sp>
          <p:nvSpPr>
            <p:cNvPr id="50195" name="Line 145"/>
            <p:cNvSpPr/>
            <p:nvPr/>
          </p:nvSpPr>
          <p:spPr>
            <a:xfrm flipV="1">
              <a:off x="2034" y="1970"/>
              <a:ext cx="1034" cy="0"/>
            </a:xfrm>
            <a:prstGeom prst="line">
              <a:avLst/>
            </a:prstGeom>
            <a:ln w="38100" cap="flat" cmpd="sng">
              <a:solidFill>
                <a:srgbClr val="FFCC00"/>
              </a:solidFill>
              <a:prstDash val="solid"/>
              <a:headEnd type="none" w="med" len="med"/>
              <a:tailEnd type="none" w="med" len="med"/>
            </a:ln>
          </p:spPr>
        </p:sp>
        <p:sp>
          <p:nvSpPr>
            <p:cNvPr id="50196" name="Line 146"/>
            <p:cNvSpPr/>
            <p:nvPr/>
          </p:nvSpPr>
          <p:spPr>
            <a:xfrm>
              <a:off x="2971" y="981"/>
              <a:ext cx="0" cy="326"/>
            </a:xfrm>
            <a:prstGeom prst="line">
              <a:avLst/>
            </a:prstGeom>
            <a:ln w="38100" cap="flat" cmpd="sng">
              <a:solidFill>
                <a:srgbClr val="00FFFF"/>
              </a:solidFill>
              <a:prstDash val="solid"/>
              <a:headEnd type="none" w="med" len="med"/>
              <a:tailEnd type="triangle" w="med" len="med"/>
            </a:ln>
          </p:spPr>
        </p:sp>
        <p:sp>
          <p:nvSpPr>
            <p:cNvPr id="50197" name="Text Box 147"/>
            <p:cNvSpPr txBox="1"/>
            <p:nvPr/>
          </p:nvSpPr>
          <p:spPr>
            <a:xfrm>
              <a:off x="1590" y="932"/>
              <a:ext cx="188" cy="231"/>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a:t>
              </a:r>
              <a:endParaRPr lang="en-US" altLang="zh-CN" sz="1800" b="1" dirty="0">
                <a:solidFill>
                  <a:schemeClr val="bg1"/>
                </a:solidFill>
                <a:latin typeface="Times New Roman" panose="02020603050405020304" pitchFamily="18" charset="0"/>
              </a:endParaRPr>
            </a:p>
          </p:txBody>
        </p:sp>
        <p:sp>
          <p:nvSpPr>
            <p:cNvPr id="50198" name="Text Box 148"/>
            <p:cNvSpPr txBox="1"/>
            <p:nvPr/>
          </p:nvSpPr>
          <p:spPr>
            <a:xfrm>
              <a:off x="1812" y="946"/>
              <a:ext cx="214" cy="23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a:t>
              </a:r>
              <a:endParaRPr lang="en-US" altLang="zh-CN" sz="1800" b="1" dirty="0">
                <a:solidFill>
                  <a:schemeClr val="bg1"/>
                </a:solidFill>
                <a:latin typeface="Times New Roman" panose="02020603050405020304" pitchFamily="18" charset="0"/>
              </a:endParaRPr>
            </a:p>
          </p:txBody>
        </p:sp>
        <p:sp>
          <p:nvSpPr>
            <p:cNvPr id="50199" name="Text Box 149"/>
            <p:cNvSpPr txBox="1"/>
            <p:nvPr/>
          </p:nvSpPr>
          <p:spPr>
            <a:xfrm>
              <a:off x="1127" y="1273"/>
              <a:ext cx="435" cy="231"/>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j</a:t>
              </a:r>
              <a:r>
                <a:rPr lang="en-US" altLang="zh-CN" sz="1800" b="1" i="1" dirty="0">
                  <a:solidFill>
                    <a:schemeClr val="bg1"/>
                  </a:solidFill>
                  <a:latin typeface="Times New Roman" panose="02020603050405020304" pitchFamily="18" charset="0"/>
                  <a:sym typeface="Symbol" panose="05050102010706020507" pitchFamily="18" charset="2"/>
                </a:rPr>
                <a:t> </a:t>
              </a:r>
              <a:r>
                <a:rPr lang="en-US" altLang="zh-CN" sz="1800" b="1" i="1" dirty="0">
                  <a:solidFill>
                    <a:schemeClr val="bg1"/>
                  </a:solidFill>
                  <a:latin typeface="Times New Roman" panose="02020603050405020304" pitchFamily="18" charset="0"/>
                </a:rPr>
                <a:t>L</a:t>
              </a:r>
              <a:r>
                <a:rPr lang="en-US" altLang="zh-CN" sz="1800" b="1" baseline="-25000" dirty="0">
                  <a:solidFill>
                    <a:schemeClr val="bg1"/>
                  </a:solidFill>
                  <a:latin typeface="Times New Roman" panose="02020603050405020304" pitchFamily="18" charset="0"/>
                </a:rPr>
                <a:t>1</a:t>
              </a:r>
              <a:endParaRPr lang="en-US" altLang="zh-CN" sz="1800" b="1" dirty="0">
                <a:solidFill>
                  <a:schemeClr val="bg1"/>
                </a:solidFill>
                <a:latin typeface="Times New Roman" panose="02020603050405020304" pitchFamily="18" charset="0"/>
              </a:endParaRPr>
            </a:p>
          </p:txBody>
        </p:sp>
        <p:sp>
          <p:nvSpPr>
            <p:cNvPr id="50200" name="Line 150"/>
            <p:cNvSpPr/>
            <p:nvPr/>
          </p:nvSpPr>
          <p:spPr>
            <a:xfrm>
              <a:off x="650" y="831"/>
              <a:ext cx="272" cy="0"/>
            </a:xfrm>
            <a:prstGeom prst="line">
              <a:avLst/>
            </a:prstGeom>
            <a:ln w="38100" cap="flat" cmpd="sng">
              <a:solidFill>
                <a:srgbClr val="00FFFF"/>
              </a:solidFill>
              <a:prstDash val="solid"/>
              <a:headEnd type="none" w="med" len="med"/>
              <a:tailEnd type="triangle" w="med" len="med"/>
            </a:ln>
          </p:spPr>
        </p:sp>
        <p:grpSp>
          <p:nvGrpSpPr>
            <p:cNvPr id="50201" name="Group 151"/>
            <p:cNvGrpSpPr/>
            <p:nvPr/>
          </p:nvGrpSpPr>
          <p:grpSpPr>
            <a:xfrm rot="-5400000" flipH="1">
              <a:off x="1817" y="1418"/>
              <a:ext cx="397" cy="58"/>
              <a:chOff x="1200" y="1584"/>
              <a:chExt cx="379" cy="45"/>
            </a:xfrm>
          </p:grpSpPr>
          <p:sp>
            <p:nvSpPr>
              <p:cNvPr id="50230" name="Arc 152"/>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0231" name="Arc 153"/>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0232" name="Arc 154"/>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0233" name="Arc 155"/>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50202" name="Group 156"/>
            <p:cNvGrpSpPr/>
            <p:nvPr/>
          </p:nvGrpSpPr>
          <p:grpSpPr>
            <a:xfrm rot="5400000">
              <a:off x="1464" y="1402"/>
              <a:ext cx="397" cy="57"/>
              <a:chOff x="1200" y="1584"/>
              <a:chExt cx="379" cy="45"/>
            </a:xfrm>
          </p:grpSpPr>
          <p:sp>
            <p:nvSpPr>
              <p:cNvPr id="50226" name="Arc 157"/>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0227" name="Arc 158"/>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0228" name="Arc 159"/>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0229" name="Arc 160"/>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50203" name="Arc 161"/>
            <p:cNvSpPr/>
            <p:nvPr/>
          </p:nvSpPr>
          <p:spPr>
            <a:xfrm rot="-10800000" flipV="1">
              <a:off x="1586" y="740"/>
              <a:ext cx="196" cy="216"/>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50204" name="Arc 162"/>
            <p:cNvSpPr/>
            <p:nvPr/>
          </p:nvSpPr>
          <p:spPr>
            <a:xfrm rot="10800000" flipH="1" flipV="1">
              <a:off x="1853" y="744"/>
              <a:ext cx="198" cy="215"/>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50205" name="Line 163"/>
            <p:cNvSpPr/>
            <p:nvPr/>
          </p:nvSpPr>
          <p:spPr>
            <a:xfrm>
              <a:off x="2033" y="951"/>
              <a:ext cx="373" cy="8"/>
            </a:xfrm>
            <a:prstGeom prst="line">
              <a:avLst/>
            </a:prstGeom>
            <a:ln w="38100" cap="flat" cmpd="sng">
              <a:solidFill>
                <a:srgbClr val="FFCC00"/>
              </a:solidFill>
              <a:prstDash val="solid"/>
              <a:headEnd type="none" w="med" len="med"/>
              <a:tailEnd type="none" w="med" len="med"/>
            </a:ln>
          </p:spPr>
        </p:sp>
        <p:graphicFrame>
          <p:nvGraphicFramePr>
            <p:cNvPr id="50206" name="Object 164"/>
            <p:cNvGraphicFramePr>
              <a:graphicFrameLocks noChangeAspect="1"/>
            </p:cNvGraphicFramePr>
            <p:nvPr/>
          </p:nvGraphicFramePr>
          <p:xfrm>
            <a:off x="695" y="436"/>
            <a:ext cx="227" cy="374"/>
          </p:xfrm>
          <a:graphic>
            <a:graphicData uri="http://schemas.openxmlformats.org/presentationml/2006/ole">
              <mc:AlternateContent xmlns:mc="http://schemas.openxmlformats.org/markup-compatibility/2006">
                <mc:Choice xmlns:v="urn:schemas-microsoft-com:vml" Requires="v">
                  <p:oleObj spid="_x0000_s3323" name="" r:id="rId17" imgW="165100" imgH="262890" progId="Equation.3">
                    <p:embed/>
                  </p:oleObj>
                </mc:Choice>
                <mc:Fallback>
                  <p:oleObj name="" r:id="rId17" imgW="165100" imgH="262890" progId="Equation.3">
                    <p:embed/>
                    <p:pic>
                      <p:nvPicPr>
                        <p:cNvPr id="0" name="图片 3322"/>
                        <p:cNvPicPr/>
                        <p:nvPr/>
                      </p:nvPicPr>
                      <p:blipFill>
                        <a:blip r:embed="rId18">
                          <a:clrChange>
                            <a:clrFrom>
                              <a:srgbClr val="000000"/>
                            </a:clrFrom>
                            <a:clrTo>
                              <a:srgbClr val="FFFFFF"/>
                            </a:clrTo>
                          </a:clrChange>
                        </a:blip>
                        <a:stretch>
                          <a:fillRect/>
                        </a:stretch>
                      </p:blipFill>
                      <p:spPr>
                        <a:xfrm>
                          <a:off x="695" y="436"/>
                          <a:ext cx="227" cy="374"/>
                        </a:xfrm>
                        <a:prstGeom prst="rect">
                          <a:avLst/>
                        </a:prstGeom>
                        <a:noFill/>
                        <a:ln w="38100">
                          <a:noFill/>
                          <a:miter/>
                        </a:ln>
                      </p:spPr>
                    </p:pic>
                  </p:oleObj>
                </mc:Fallback>
              </mc:AlternateContent>
            </a:graphicData>
          </a:graphic>
        </p:graphicFrame>
        <p:graphicFrame>
          <p:nvGraphicFramePr>
            <p:cNvPr id="50207" name="Object 165"/>
            <p:cNvGraphicFramePr>
              <a:graphicFrameLocks noChangeAspect="1"/>
            </p:cNvGraphicFramePr>
            <p:nvPr/>
          </p:nvGraphicFramePr>
          <p:xfrm>
            <a:off x="2699" y="981"/>
            <a:ext cx="247" cy="374"/>
          </p:xfrm>
          <a:graphic>
            <a:graphicData uri="http://schemas.openxmlformats.org/presentationml/2006/ole">
              <mc:AlternateContent xmlns:mc="http://schemas.openxmlformats.org/markup-compatibility/2006">
                <mc:Choice xmlns:v="urn:schemas-microsoft-com:vml" Requires="v">
                  <p:oleObj spid="_x0000_s3321" name="" r:id="rId19" imgW="175260" imgH="262890" progId="Equation.3">
                    <p:embed/>
                  </p:oleObj>
                </mc:Choice>
                <mc:Fallback>
                  <p:oleObj name="" r:id="rId19" imgW="175260" imgH="262890" progId="Equation.3">
                    <p:embed/>
                    <p:pic>
                      <p:nvPicPr>
                        <p:cNvPr id="0" name="图片 3320"/>
                        <p:cNvPicPr/>
                        <p:nvPr/>
                      </p:nvPicPr>
                      <p:blipFill>
                        <a:blip r:embed="rId20">
                          <a:clrChange>
                            <a:clrFrom>
                              <a:srgbClr val="000000"/>
                            </a:clrFrom>
                            <a:clrTo>
                              <a:srgbClr val="FFFFFF"/>
                            </a:clrTo>
                          </a:clrChange>
                        </a:blip>
                        <a:stretch>
                          <a:fillRect/>
                        </a:stretch>
                      </p:blipFill>
                      <p:spPr>
                        <a:xfrm>
                          <a:off x="2699" y="981"/>
                          <a:ext cx="247" cy="374"/>
                        </a:xfrm>
                        <a:prstGeom prst="rect">
                          <a:avLst/>
                        </a:prstGeom>
                        <a:noFill/>
                        <a:ln w="38100">
                          <a:noFill/>
                          <a:miter/>
                        </a:ln>
                      </p:spPr>
                    </p:pic>
                  </p:oleObj>
                </mc:Fallback>
              </mc:AlternateContent>
            </a:graphicData>
          </a:graphic>
        </p:graphicFrame>
        <p:sp>
          <p:nvSpPr>
            <p:cNvPr id="50208" name="Text Box 166"/>
            <p:cNvSpPr txBox="1"/>
            <p:nvPr/>
          </p:nvSpPr>
          <p:spPr>
            <a:xfrm>
              <a:off x="2027" y="1257"/>
              <a:ext cx="558" cy="231"/>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j</a:t>
              </a:r>
              <a:r>
                <a:rPr lang="en-US" altLang="zh-CN" sz="1800" b="1" i="1" dirty="0">
                  <a:solidFill>
                    <a:schemeClr val="bg1"/>
                  </a:solidFill>
                  <a:latin typeface="Times New Roman" panose="02020603050405020304" pitchFamily="18" charset="0"/>
                  <a:sym typeface="Symbol" panose="05050102010706020507" pitchFamily="18" charset="2"/>
                </a:rPr>
                <a:t> </a:t>
              </a:r>
              <a:r>
                <a:rPr lang="en-US" altLang="zh-CN" sz="1800" b="1" i="1" dirty="0">
                  <a:solidFill>
                    <a:schemeClr val="bg1"/>
                  </a:solidFill>
                  <a:latin typeface="Times New Roman" panose="02020603050405020304" pitchFamily="18" charset="0"/>
                </a:rPr>
                <a:t>L</a:t>
              </a:r>
              <a:r>
                <a:rPr lang="en-US" altLang="zh-CN" sz="1800" b="1" baseline="-25000" dirty="0">
                  <a:solidFill>
                    <a:schemeClr val="bg1"/>
                  </a:solidFill>
                  <a:latin typeface="Times New Roman" panose="02020603050405020304" pitchFamily="18" charset="0"/>
                </a:rPr>
                <a:t>2</a:t>
              </a:r>
              <a:endParaRPr lang="en-US" altLang="zh-CN" sz="1800" b="1" dirty="0">
                <a:solidFill>
                  <a:schemeClr val="bg1"/>
                </a:solidFill>
                <a:latin typeface="Times New Roman" panose="02020603050405020304" pitchFamily="18" charset="0"/>
              </a:endParaRPr>
            </a:p>
          </p:txBody>
        </p:sp>
        <p:sp>
          <p:nvSpPr>
            <p:cNvPr id="50209" name="Text Box 167"/>
            <p:cNvSpPr txBox="1"/>
            <p:nvPr/>
          </p:nvSpPr>
          <p:spPr>
            <a:xfrm>
              <a:off x="1533" y="451"/>
              <a:ext cx="427" cy="23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solidFill>
                    <a:schemeClr val="bg1"/>
                  </a:solidFill>
                  <a:latin typeface="Times New Roman" panose="02020603050405020304" pitchFamily="18" charset="0"/>
                </a:rPr>
                <a:t>j</a:t>
              </a:r>
              <a:r>
                <a:rPr lang="en-US" altLang="zh-CN" sz="1800" b="1" i="1" dirty="0">
                  <a:solidFill>
                    <a:schemeClr val="bg1"/>
                  </a:solidFill>
                  <a:latin typeface="Times New Roman" panose="02020603050405020304" pitchFamily="18" charset="0"/>
                  <a:sym typeface="Symbol" panose="05050102010706020507" pitchFamily="18" charset="2"/>
                </a:rPr>
                <a:t> </a:t>
              </a:r>
              <a:r>
                <a:rPr lang="en-US" altLang="zh-CN" sz="1800" b="1" i="1" dirty="0">
                  <a:solidFill>
                    <a:schemeClr val="bg1"/>
                  </a:solidFill>
                  <a:latin typeface="Times New Roman" panose="02020603050405020304" pitchFamily="18" charset="0"/>
                </a:rPr>
                <a:t>M</a:t>
              </a:r>
              <a:endParaRPr lang="en-US" altLang="zh-CN" sz="1800" b="1" dirty="0">
                <a:solidFill>
                  <a:schemeClr val="bg1"/>
                </a:solidFill>
                <a:latin typeface="Times New Roman" panose="02020603050405020304" pitchFamily="18" charset="0"/>
              </a:endParaRPr>
            </a:p>
          </p:txBody>
        </p:sp>
        <p:sp>
          <p:nvSpPr>
            <p:cNvPr id="50210" name="Line 168"/>
            <p:cNvSpPr/>
            <p:nvPr/>
          </p:nvSpPr>
          <p:spPr>
            <a:xfrm flipH="1">
              <a:off x="601" y="1969"/>
              <a:ext cx="1023" cy="1"/>
            </a:xfrm>
            <a:prstGeom prst="line">
              <a:avLst/>
            </a:prstGeom>
            <a:ln w="38100" cap="flat" cmpd="sng">
              <a:solidFill>
                <a:srgbClr val="FFCC00"/>
              </a:solidFill>
              <a:prstDash val="solid"/>
              <a:headEnd type="none" w="med" len="med"/>
              <a:tailEnd type="none" w="med" len="med"/>
            </a:ln>
          </p:spPr>
        </p:sp>
        <p:sp>
          <p:nvSpPr>
            <p:cNvPr id="50211" name="Text Box 169"/>
            <p:cNvSpPr txBox="1"/>
            <p:nvPr/>
          </p:nvSpPr>
          <p:spPr>
            <a:xfrm>
              <a:off x="384" y="902"/>
              <a:ext cx="294"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0212" name="Text Box 170"/>
            <p:cNvSpPr txBox="1"/>
            <p:nvPr/>
          </p:nvSpPr>
          <p:spPr>
            <a:xfrm>
              <a:off x="377" y="1427"/>
              <a:ext cx="294"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aphicFrame>
          <p:nvGraphicFramePr>
            <p:cNvPr id="50213" name="Object 171"/>
            <p:cNvGraphicFramePr>
              <a:graphicFrameLocks noChangeAspect="1"/>
            </p:cNvGraphicFramePr>
            <p:nvPr/>
          </p:nvGraphicFramePr>
          <p:xfrm>
            <a:off x="158" y="1082"/>
            <a:ext cx="299" cy="447"/>
          </p:xfrm>
          <a:graphic>
            <a:graphicData uri="http://schemas.openxmlformats.org/presentationml/2006/ole">
              <mc:AlternateContent xmlns:mc="http://schemas.openxmlformats.org/markup-compatibility/2006">
                <mc:Choice xmlns:v="urn:schemas-microsoft-com:vml" Requires="v">
                  <p:oleObj spid="_x0000_s3324" name="" r:id="rId21" imgW="213995" imgH="262890" progId="Equation.3">
                    <p:embed/>
                  </p:oleObj>
                </mc:Choice>
                <mc:Fallback>
                  <p:oleObj name="" r:id="rId21" imgW="213995" imgH="262890" progId="Equation.3">
                    <p:embed/>
                    <p:pic>
                      <p:nvPicPr>
                        <p:cNvPr id="0" name="图片 3323"/>
                        <p:cNvPicPr/>
                        <p:nvPr/>
                      </p:nvPicPr>
                      <p:blipFill>
                        <a:blip r:embed="rId22">
                          <a:clrChange>
                            <a:clrFrom>
                              <a:srgbClr val="000000"/>
                            </a:clrFrom>
                            <a:clrTo>
                              <a:srgbClr val="FFFFFF"/>
                            </a:clrTo>
                          </a:clrChange>
                        </a:blip>
                        <a:stretch>
                          <a:fillRect/>
                        </a:stretch>
                      </p:blipFill>
                      <p:spPr>
                        <a:xfrm>
                          <a:off x="158" y="1082"/>
                          <a:ext cx="299" cy="447"/>
                        </a:xfrm>
                        <a:prstGeom prst="rect">
                          <a:avLst/>
                        </a:prstGeom>
                        <a:noFill/>
                        <a:ln w="38100">
                          <a:noFill/>
                          <a:miter/>
                        </a:ln>
                      </p:spPr>
                    </p:pic>
                  </p:oleObj>
                </mc:Fallback>
              </mc:AlternateContent>
            </a:graphicData>
          </a:graphic>
        </p:graphicFrame>
        <p:sp>
          <p:nvSpPr>
            <p:cNvPr id="50214" name="Rectangle 172"/>
            <p:cNvSpPr/>
            <p:nvPr/>
          </p:nvSpPr>
          <p:spPr>
            <a:xfrm>
              <a:off x="1004" y="890"/>
              <a:ext cx="269" cy="105"/>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0215" name="Oval 173"/>
            <p:cNvSpPr/>
            <p:nvPr/>
          </p:nvSpPr>
          <p:spPr>
            <a:xfrm>
              <a:off x="467" y="1223"/>
              <a:ext cx="268" cy="301"/>
            </a:xfrm>
            <a:prstGeom prst="ellipse">
              <a:avLst/>
            </a:prstGeom>
            <a:solidFill>
              <a:srgbClr val="3399FF"/>
            </a:solidFill>
            <a:ln w="38100" cap="flat" cmpd="sng">
              <a:solidFill>
                <a:srgbClr val="FF99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0216" name="Line 174"/>
            <p:cNvSpPr/>
            <p:nvPr/>
          </p:nvSpPr>
          <p:spPr>
            <a:xfrm>
              <a:off x="601" y="926"/>
              <a:ext cx="0" cy="1043"/>
            </a:xfrm>
            <a:prstGeom prst="line">
              <a:avLst/>
            </a:prstGeom>
            <a:ln w="38100" cap="flat" cmpd="sng">
              <a:solidFill>
                <a:srgbClr val="FFCC00"/>
              </a:solidFill>
              <a:prstDash val="solid"/>
              <a:headEnd type="none" w="med" len="med"/>
              <a:tailEnd type="none" w="med" len="med"/>
            </a:ln>
          </p:spPr>
        </p:sp>
        <p:sp>
          <p:nvSpPr>
            <p:cNvPr id="50217" name="Line 175"/>
            <p:cNvSpPr/>
            <p:nvPr/>
          </p:nvSpPr>
          <p:spPr>
            <a:xfrm flipH="1">
              <a:off x="601" y="932"/>
              <a:ext cx="403" cy="2"/>
            </a:xfrm>
            <a:prstGeom prst="line">
              <a:avLst/>
            </a:prstGeom>
            <a:ln w="38100" cap="flat" cmpd="sng">
              <a:solidFill>
                <a:srgbClr val="FFCC00"/>
              </a:solidFill>
              <a:prstDash val="solid"/>
              <a:headEnd type="none" w="med" len="med"/>
              <a:tailEnd type="none" w="med" len="med"/>
            </a:ln>
          </p:spPr>
        </p:sp>
        <p:sp>
          <p:nvSpPr>
            <p:cNvPr id="50218" name="Rectangle 176"/>
            <p:cNvSpPr/>
            <p:nvPr/>
          </p:nvSpPr>
          <p:spPr>
            <a:xfrm>
              <a:off x="2406" y="904"/>
              <a:ext cx="269" cy="105"/>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0219" name="Rectangle 177"/>
            <p:cNvSpPr/>
            <p:nvPr/>
          </p:nvSpPr>
          <p:spPr>
            <a:xfrm rot="5400000">
              <a:off x="2914" y="1396"/>
              <a:ext cx="301" cy="93"/>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0220" name="Line 178"/>
            <p:cNvSpPr/>
            <p:nvPr/>
          </p:nvSpPr>
          <p:spPr>
            <a:xfrm>
              <a:off x="3068" y="1585"/>
              <a:ext cx="0" cy="384"/>
            </a:xfrm>
            <a:prstGeom prst="line">
              <a:avLst/>
            </a:prstGeom>
            <a:ln w="38100" cap="flat" cmpd="sng">
              <a:solidFill>
                <a:srgbClr val="FFCC00"/>
              </a:solidFill>
              <a:prstDash val="solid"/>
              <a:headEnd type="none" w="med" len="med"/>
              <a:tailEnd type="none" w="med" len="med"/>
            </a:ln>
          </p:spPr>
        </p:sp>
        <p:sp>
          <p:nvSpPr>
            <p:cNvPr id="50221" name="Line 179"/>
            <p:cNvSpPr/>
            <p:nvPr/>
          </p:nvSpPr>
          <p:spPr>
            <a:xfrm flipV="1">
              <a:off x="3068" y="959"/>
              <a:ext cx="0" cy="325"/>
            </a:xfrm>
            <a:prstGeom prst="line">
              <a:avLst/>
            </a:prstGeom>
            <a:ln w="38100" cap="flat" cmpd="sng">
              <a:solidFill>
                <a:srgbClr val="FFCC00"/>
              </a:solidFill>
              <a:prstDash val="solid"/>
              <a:headEnd type="none" w="med" len="med"/>
              <a:tailEnd type="none" w="med" len="med"/>
            </a:ln>
          </p:spPr>
        </p:sp>
        <p:sp>
          <p:nvSpPr>
            <p:cNvPr id="50222" name="Line 180"/>
            <p:cNvSpPr/>
            <p:nvPr/>
          </p:nvSpPr>
          <p:spPr>
            <a:xfrm>
              <a:off x="2675" y="959"/>
              <a:ext cx="393" cy="0"/>
            </a:xfrm>
            <a:prstGeom prst="line">
              <a:avLst/>
            </a:prstGeom>
            <a:ln w="38100" cap="flat" cmpd="sng">
              <a:solidFill>
                <a:srgbClr val="FFCC00"/>
              </a:solidFill>
              <a:prstDash val="solid"/>
              <a:headEnd type="none" w="med" len="med"/>
              <a:tailEnd type="none" w="med" len="med"/>
            </a:ln>
          </p:spPr>
        </p:sp>
        <p:sp>
          <p:nvSpPr>
            <p:cNvPr id="50223" name="Text Box 181"/>
            <p:cNvSpPr txBox="1"/>
            <p:nvPr/>
          </p:nvSpPr>
          <p:spPr>
            <a:xfrm>
              <a:off x="1004" y="569"/>
              <a:ext cx="308" cy="231"/>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i="1" dirty="0">
                  <a:solidFill>
                    <a:schemeClr val="bg1"/>
                  </a:solidFill>
                  <a:latin typeface="Times New Roman" panose="02020603050405020304" pitchFamily="18" charset="0"/>
                </a:rPr>
                <a:t>R</a:t>
              </a:r>
              <a:r>
                <a:rPr lang="en-US" altLang="zh-CN" sz="1800" b="1" baseline="-25000" dirty="0">
                  <a:solidFill>
                    <a:schemeClr val="bg1"/>
                  </a:solidFill>
                  <a:latin typeface="Times New Roman" panose="02020603050405020304" pitchFamily="18" charset="0"/>
                </a:rPr>
                <a:t>1</a:t>
              </a:r>
              <a:endParaRPr lang="en-US" altLang="zh-CN" sz="1800" b="1" dirty="0">
                <a:solidFill>
                  <a:schemeClr val="bg1"/>
                </a:solidFill>
                <a:latin typeface="Times New Roman" panose="02020603050405020304" pitchFamily="18" charset="0"/>
              </a:endParaRPr>
            </a:p>
          </p:txBody>
        </p:sp>
        <p:sp>
          <p:nvSpPr>
            <p:cNvPr id="50224" name="Text Box 182"/>
            <p:cNvSpPr txBox="1"/>
            <p:nvPr/>
          </p:nvSpPr>
          <p:spPr>
            <a:xfrm>
              <a:off x="2396" y="569"/>
              <a:ext cx="307" cy="231"/>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i="1" dirty="0">
                  <a:solidFill>
                    <a:schemeClr val="bg1"/>
                  </a:solidFill>
                  <a:latin typeface="Times New Roman" panose="02020603050405020304" pitchFamily="18" charset="0"/>
                </a:rPr>
                <a:t>R</a:t>
              </a:r>
              <a:r>
                <a:rPr lang="en-US" altLang="zh-CN" sz="1800" b="1" baseline="-25000" dirty="0">
                  <a:solidFill>
                    <a:schemeClr val="bg1"/>
                  </a:solidFill>
                  <a:latin typeface="Times New Roman" panose="02020603050405020304" pitchFamily="18" charset="0"/>
                </a:rPr>
                <a:t>2</a:t>
              </a:r>
              <a:endParaRPr lang="en-US" altLang="zh-CN" sz="1800" b="1" dirty="0">
                <a:solidFill>
                  <a:schemeClr val="bg1"/>
                </a:solidFill>
                <a:latin typeface="Times New Roman" panose="02020603050405020304" pitchFamily="18" charset="0"/>
              </a:endParaRPr>
            </a:p>
          </p:txBody>
        </p:sp>
        <p:sp>
          <p:nvSpPr>
            <p:cNvPr id="50225" name="Text Box 183"/>
            <p:cNvSpPr txBox="1"/>
            <p:nvPr/>
          </p:nvSpPr>
          <p:spPr>
            <a:xfrm>
              <a:off x="2699" y="1389"/>
              <a:ext cx="363" cy="231"/>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i="1" dirty="0">
                  <a:solidFill>
                    <a:schemeClr val="bg1"/>
                  </a:solidFill>
                  <a:latin typeface="Times New Roman" panose="02020603050405020304" pitchFamily="18" charset="0"/>
                </a:rPr>
                <a:t>R</a:t>
              </a:r>
              <a:r>
                <a:rPr lang="en-US" altLang="zh-CN" sz="1800" b="1" baseline="-25000" dirty="0">
                  <a:solidFill>
                    <a:schemeClr val="bg1"/>
                  </a:solidFill>
                  <a:latin typeface="Times New Roman" panose="02020603050405020304" pitchFamily="18" charset="0"/>
                </a:rPr>
                <a:t>L</a:t>
              </a:r>
              <a:endParaRPr lang="en-US" altLang="zh-CN" sz="1800" b="1" baseline="-25000" dirty="0">
                <a:solidFill>
                  <a:schemeClr val="bg1"/>
                </a:solidFill>
                <a:latin typeface="Times New Roman" panose="02020603050405020304" pitchFamily="18" charset="0"/>
              </a:endParaRPr>
            </a:p>
          </p:txBody>
        </p:sp>
      </p:grpSp>
      <p:sp>
        <p:nvSpPr>
          <p:cNvPr id="5305" name="Text Box 185"/>
          <p:cNvSpPr txBox="1"/>
          <p:nvPr/>
        </p:nvSpPr>
        <p:spPr>
          <a:xfrm>
            <a:off x="5219700" y="2997200"/>
            <a:ext cx="792163" cy="519113"/>
          </a:xfrm>
          <a:prstGeom prst="rect">
            <a:avLst/>
          </a:prstGeom>
          <a:solidFill>
            <a:srgbClr val="990033"/>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chemeClr val="bg1"/>
                </a:solidFill>
              </a:rPr>
              <a:t>解</a:t>
            </a:r>
            <a:r>
              <a:rPr lang="en-US" altLang="zh-CN" sz="2800" b="1" dirty="0">
                <a:solidFill>
                  <a:schemeClr val="bg1"/>
                </a:solidFill>
                <a:latin typeface="Times New Roman" panose="02020603050405020304" pitchFamily="18" charset="0"/>
              </a:rPr>
              <a:t>1</a:t>
            </a:r>
            <a:endParaRPr lang="en-US" altLang="zh-CN" sz="2800" b="1"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258"/>
                                        </p:tgtEl>
                                        <p:attrNameLst>
                                          <p:attrName>style.visibility</p:attrName>
                                        </p:attrNameLst>
                                      </p:cBhvr>
                                      <p:to>
                                        <p:strVal val="visible"/>
                                      </p:to>
                                    </p:set>
                                    <p:anim calcmode="lin" valueType="num">
                                      <p:cBhvr>
                                        <p:cTn id="7" dur="1000" fill="hold"/>
                                        <p:tgtEl>
                                          <p:spTgt spid="5258"/>
                                        </p:tgtEl>
                                        <p:attrNameLst>
                                          <p:attrName>ppt_w</p:attrName>
                                        </p:attrNameLst>
                                      </p:cBhvr>
                                      <p:tavLst>
                                        <p:tav tm="0">
                                          <p:val>
                                            <p:fltVal val="0.000000"/>
                                          </p:val>
                                        </p:tav>
                                        <p:tav tm="100000">
                                          <p:val>
                                            <p:strVal val="#ppt_w"/>
                                          </p:val>
                                        </p:tav>
                                      </p:tavLst>
                                    </p:anim>
                                    <p:anim calcmode="lin" valueType="num">
                                      <p:cBhvr>
                                        <p:cTn id="8" dur="1000" fill="hold"/>
                                        <p:tgtEl>
                                          <p:spTgt spid="5258"/>
                                        </p:tgtEl>
                                        <p:attrNameLst>
                                          <p:attrName>ppt_h</p:attrName>
                                        </p:attrNameLst>
                                      </p:cBhvr>
                                      <p:tavLst>
                                        <p:tav tm="0">
                                          <p:val>
                                            <p:fltVal val="0.000000"/>
                                          </p:val>
                                        </p:tav>
                                        <p:tav tm="100000">
                                          <p:val>
                                            <p:strVal val="#ppt_h"/>
                                          </p:val>
                                        </p:tav>
                                      </p:tavLst>
                                    </p:anim>
                                    <p:anim calcmode="lin" valueType="num">
                                      <p:cBhvr>
                                        <p:cTn id="9" dur="1000" fill="hold"/>
                                        <p:tgtEl>
                                          <p:spTgt spid="5258"/>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5258"/>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22" presetClass="entr" presetSubtype="1" fill="hold" nodeType="afterEffect">
                                  <p:stCondLst>
                                    <p:cond delay="0"/>
                                  </p:stCondLst>
                                  <p:childTnLst>
                                    <p:set>
                                      <p:cBhvr>
                                        <p:cTn id="13" dur="1" fill="hold">
                                          <p:stCondLst>
                                            <p:cond delay="0"/>
                                          </p:stCondLst>
                                        </p:cTn>
                                        <p:tgtEl>
                                          <p:spTgt spid="5304"/>
                                        </p:tgtEl>
                                        <p:attrNameLst>
                                          <p:attrName>style.visibility</p:attrName>
                                        </p:attrNameLst>
                                      </p:cBhvr>
                                      <p:to>
                                        <p:strVal val="visible"/>
                                      </p:to>
                                    </p:set>
                                    <p:animEffect transition="in" filter="wipe(up)">
                                      <p:cBhvr>
                                        <p:cTn id="14" dur="500"/>
                                        <p:tgtEl>
                                          <p:spTgt spid="5304"/>
                                        </p:tgtEl>
                                      </p:cBhvr>
                                    </p:animEffect>
                                  </p:childTnLst>
                                </p:cTn>
                              </p:par>
                            </p:childTnLst>
                          </p:cTn>
                        </p:par>
                        <p:par>
                          <p:cTn id="15" fill="hold">
                            <p:stCondLst>
                              <p:cond delay="1500"/>
                            </p:stCondLst>
                            <p:childTnLst>
                              <p:par>
                                <p:cTn id="16" presetID="2" presetClass="entr" presetSubtype="1" fill="hold" grpId="0" nodeType="afterEffect">
                                  <p:stCondLst>
                                    <p:cond delay="0"/>
                                  </p:stCondLst>
                                  <p:childTnLst>
                                    <p:set>
                                      <p:cBhvr>
                                        <p:cTn id="17" dur="1" fill="hold">
                                          <p:stCondLst>
                                            <p:cond delay="0"/>
                                          </p:stCondLst>
                                        </p:cTn>
                                        <p:tgtEl>
                                          <p:spTgt spid="5186"/>
                                        </p:tgtEl>
                                        <p:attrNameLst>
                                          <p:attrName>style.visibility</p:attrName>
                                        </p:attrNameLst>
                                      </p:cBhvr>
                                      <p:to>
                                        <p:strVal val="visible"/>
                                      </p:to>
                                    </p:set>
                                    <p:anim calcmode="lin" valueType="num">
                                      <p:cBhvr additive="base">
                                        <p:cTn id="18" dur="500" fill="hold"/>
                                        <p:tgtEl>
                                          <p:spTgt spid="5186"/>
                                        </p:tgtEl>
                                        <p:attrNameLst>
                                          <p:attrName>ppt_x</p:attrName>
                                        </p:attrNameLst>
                                      </p:cBhvr>
                                      <p:tavLst>
                                        <p:tav tm="0">
                                          <p:val>
                                            <p:strVal val="#ppt_x"/>
                                          </p:val>
                                        </p:tav>
                                        <p:tav tm="100000">
                                          <p:val>
                                            <p:strVal val="#ppt_x"/>
                                          </p:val>
                                        </p:tav>
                                      </p:tavLst>
                                    </p:anim>
                                    <p:anim calcmode="lin" valueType="num">
                                      <p:cBhvr additive="base">
                                        <p:cTn id="19" dur="500" fill="hold"/>
                                        <p:tgtEl>
                                          <p:spTgt spid="5186"/>
                                        </p:tgtEl>
                                        <p:attrNameLst>
                                          <p:attrName>ppt_y</p:attrName>
                                        </p:attrNameLst>
                                      </p:cBhvr>
                                      <p:tavLst>
                                        <p:tav tm="0">
                                          <p:val>
                                            <p:strVal val="0-#ppt_h/2"/>
                                          </p:val>
                                        </p:tav>
                                        <p:tav tm="100000">
                                          <p:val>
                                            <p:strVal val="#ppt_y"/>
                                          </p:val>
                                        </p:tav>
                                      </p:tavLst>
                                    </p:anim>
                                  </p:childTnLst>
                                </p:cTn>
                              </p:par>
                            </p:childTnLst>
                          </p:cTn>
                        </p:par>
                        <p:par>
                          <p:cTn id="20" fill="hold">
                            <p:stCondLst>
                              <p:cond delay="2000"/>
                            </p:stCondLst>
                            <p:childTnLst>
                              <p:par>
                                <p:cTn id="21" presetID="2" presetClass="entr" presetSubtype="2" fill="hold" grpId="0" nodeType="afterEffect">
                                  <p:stCondLst>
                                    <p:cond delay="0"/>
                                  </p:stCondLst>
                                  <p:childTnLst>
                                    <p:set>
                                      <p:cBhvr>
                                        <p:cTn id="22" dur="1" fill="hold">
                                          <p:stCondLst>
                                            <p:cond delay="0"/>
                                          </p:stCondLst>
                                        </p:cTn>
                                        <p:tgtEl>
                                          <p:spTgt spid="5187"/>
                                        </p:tgtEl>
                                        <p:attrNameLst>
                                          <p:attrName>style.visibility</p:attrName>
                                        </p:attrNameLst>
                                      </p:cBhvr>
                                      <p:to>
                                        <p:strVal val="visible"/>
                                      </p:to>
                                    </p:set>
                                    <p:anim calcmode="lin" valueType="num">
                                      <p:cBhvr additive="base">
                                        <p:cTn id="23" dur="500" fill="hold"/>
                                        <p:tgtEl>
                                          <p:spTgt spid="5187"/>
                                        </p:tgtEl>
                                        <p:attrNameLst>
                                          <p:attrName>ppt_x</p:attrName>
                                        </p:attrNameLst>
                                      </p:cBhvr>
                                      <p:tavLst>
                                        <p:tav tm="0">
                                          <p:val>
                                            <p:strVal val="1+#ppt_w/2"/>
                                          </p:val>
                                        </p:tav>
                                        <p:tav tm="100000">
                                          <p:val>
                                            <p:strVal val="#ppt_x"/>
                                          </p:val>
                                        </p:tav>
                                      </p:tavLst>
                                    </p:anim>
                                    <p:anim calcmode="lin" valueType="num">
                                      <p:cBhvr additive="base">
                                        <p:cTn id="24" dur="500" fill="hold"/>
                                        <p:tgtEl>
                                          <p:spTgt spid="5187"/>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2" fill="hold" nodeType="afterEffect">
                                  <p:stCondLst>
                                    <p:cond delay="0"/>
                                  </p:stCondLst>
                                  <p:childTnLst>
                                    <p:set>
                                      <p:cBhvr>
                                        <p:cTn id="27" dur="1" fill="hold">
                                          <p:stCondLst>
                                            <p:cond delay="0"/>
                                          </p:stCondLst>
                                        </p:cTn>
                                        <p:tgtEl>
                                          <p:spTgt spid="5188"/>
                                        </p:tgtEl>
                                        <p:attrNameLst>
                                          <p:attrName>style.visibility</p:attrName>
                                        </p:attrNameLst>
                                      </p:cBhvr>
                                      <p:to>
                                        <p:strVal val="visible"/>
                                      </p:to>
                                    </p:set>
                                    <p:anim calcmode="lin" valueType="num">
                                      <p:cBhvr additive="base">
                                        <p:cTn id="28" dur="500" fill="hold"/>
                                        <p:tgtEl>
                                          <p:spTgt spid="5188"/>
                                        </p:tgtEl>
                                        <p:attrNameLst>
                                          <p:attrName>ppt_x</p:attrName>
                                        </p:attrNameLst>
                                      </p:cBhvr>
                                      <p:tavLst>
                                        <p:tav tm="0">
                                          <p:val>
                                            <p:strVal val="1+#ppt_w/2"/>
                                          </p:val>
                                        </p:tav>
                                        <p:tav tm="100000">
                                          <p:val>
                                            <p:strVal val="#ppt_x"/>
                                          </p:val>
                                        </p:tav>
                                      </p:tavLst>
                                    </p:anim>
                                    <p:anim calcmode="lin" valueType="num">
                                      <p:cBhvr additive="base">
                                        <p:cTn id="29" dur="500" fill="hold"/>
                                        <p:tgtEl>
                                          <p:spTgt spid="5188"/>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fill="hold" nodeType="afterEffect">
                                  <p:stCondLst>
                                    <p:cond delay="0"/>
                                  </p:stCondLst>
                                  <p:childTnLst>
                                    <p:set>
                                      <p:cBhvr>
                                        <p:cTn id="32" dur="1" fill="hold">
                                          <p:stCondLst>
                                            <p:cond delay="0"/>
                                          </p:stCondLst>
                                        </p:cTn>
                                        <p:tgtEl>
                                          <p:spTgt spid="5189"/>
                                        </p:tgtEl>
                                        <p:attrNameLst>
                                          <p:attrName>style.visibility</p:attrName>
                                        </p:attrNameLst>
                                      </p:cBhvr>
                                      <p:to>
                                        <p:strVal val="visible"/>
                                      </p:to>
                                    </p:set>
                                    <p:anim calcmode="lin" valueType="num">
                                      <p:cBhvr additive="base">
                                        <p:cTn id="33" dur="500" fill="hold"/>
                                        <p:tgtEl>
                                          <p:spTgt spid="5189"/>
                                        </p:tgtEl>
                                        <p:attrNameLst>
                                          <p:attrName>ppt_x</p:attrName>
                                        </p:attrNameLst>
                                      </p:cBhvr>
                                      <p:tavLst>
                                        <p:tav tm="0">
                                          <p:val>
                                            <p:strVal val="1+#ppt_w/2"/>
                                          </p:val>
                                        </p:tav>
                                        <p:tav tm="100000">
                                          <p:val>
                                            <p:strVal val="#ppt_x"/>
                                          </p:val>
                                        </p:tav>
                                      </p:tavLst>
                                    </p:anim>
                                    <p:anim calcmode="lin" valueType="num">
                                      <p:cBhvr additive="base">
                                        <p:cTn id="34" dur="500" fill="hold"/>
                                        <p:tgtEl>
                                          <p:spTgt spid="5189"/>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5305"/>
                                        </p:tgtEl>
                                        <p:attrNameLst>
                                          <p:attrName>style.visibility</p:attrName>
                                        </p:attrNameLst>
                                      </p:cBhvr>
                                      <p:to>
                                        <p:strVal val="visible"/>
                                      </p:to>
                                    </p:set>
                                    <p:anim calcmode="lin" valueType="num">
                                      <p:cBhvr>
                                        <p:cTn id="39" dur="1000" fill="hold"/>
                                        <p:tgtEl>
                                          <p:spTgt spid="5305"/>
                                        </p:tgtEl>
                                        <p:attrNameLst>
                                          <p:attrName>ppt_w</p:attrName>
                                        </p:attrNameLst>
                                      </p:cBhvr>
                                      <p:tavLst>
                                        <p:tav tm="0">
                                          <p:val>
                                            <p:fltVal val="0.000000"/>
                                          </p:val>
                                        </p:tav>
                                        <p:tav tm="100000">
                                          <p:val>
                                            <p:strVal val="#ppt_w"/>
                                          </p:val>
                                        </p:tav>
                                      </p:tavLst>
                                    </p:anim>
                                    <p:anim calcmode="lin" valueType="num">
                                      <p:cBhvr>
                                        <p:cTn id="40" dur="1000" fill="hold"/>
                                        <p:tgtEl>
                                          <p:spTgt spid="5305"/>
                                        </p:tgtEl>
                                        <p:attrNameLst>
                                          <p:attrName>ppt_h</p:attrName>
                                        </p:attrNameLst>
                                      </p:cBhvr>
                                      <p:tavLst>
                                        <p:tav tm="0">
                                          <p:val>
                                            <p:fltVal val="0.000000"/>
                                          </p:val>
                                        </p:tav>
                                        <p:tav tm="100000">
                                          <p:val>
                                            <p:strVal val="#ppt_h"/>
                                          </p:val>
                                        </p:tav>
                                      </p:tavLst>
                                    </p:anim>
                                    <p:anim calcmode="lin" valueType="num">
                                      <p:cBhvr>
                                        <p:cTn id="41" dur="1000" fill="hold"/>
                                        <p:tgtEl>
                                          <p:spTgt spid="5305"/>
                                        </p:tgtEl>
                                        <p:attrNameLst>
                                          <p:attrName>ppt_x</p:attrName>
                                        </p:attrNameLst>
                                      </p:cBhvr>
                                      <p:tavLst>
                                        <p:tav tm="0" fmla="#ppt_x+(cos(-2*pi*(1-$))*-#ppt_x-sin(-2*pi*(1-$))*(1-#ppt_y))*(1-$)">
                                          <p:val>
                                            <p:fltVal val="0.000000"/>
                                          </p:val>
                                        </p:tav>
                                        <p:tav tm="100000">
                                          <p:val>
                                            <p:fltVal val="1.000000"/>
                                          </p:val>
                                        </p:tav>
                                      </p:tavLst>
                                    </p:anim>
                                    <p:anim calcmode="lin" valueType="num">
                                      <p:cBhvr>
                                        <p:cTn id="42" dur="1000" fill="hold"/>
                                        <p:tgtEl>
                                          <p:spTgt spid="5305"/>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5191"/>
                                        </p:tgtEl>
                                        <p:attrNameLst>
                                          <p:attrName>style.visibility</p:attrName>
                                        </p:attrNameLst>
                                      </p:cBhvr>
                                      <p:to>
                                        <p:strVal val="visible"/>
                                      </p:to>
                                    </p:set>
                                    <p:anim calcmode="lin" valueType="num">
                                      <p:cBhvr additive="base">
                                        <p:cTn id="47" dur="500" fill="hold"/>
                                        <p:tgtEl>
                                          <p:spTgt spid="5191"/>
                                        </p:tgtEl>
                                        <p:attrNameLst>
                                          <p:attrName>ppt_x</p:attrName>
                                        </p:attrNameLst>
                                      </p:cBhvr>
                                      <p:tavLst>
                                        <p:tav tm="0">
                                          <p:val>
                                            <p:strVal val="1+#ppt_w/2"/>
                                          </p:val>
                                        </p:tav>
                                        <p:tav tm="100000">
                                          <p:val>
                                            <p:strVal val="#ppt_x"/>
                                          </p:val>
                                        </p:tav>
                                      </p:tavLst>
                                    </p:anim>
                                    <p:anim calcmode="lin" valueType="num">
                                      <p:cBhvr additive="base">
                                        <p:cTn id="48" dur="500" fill="hold"/>
                                        <p:tgtEl>
                                          <p:spTgt spid="5191"/>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5241"/>
                                        </p:tgtEl>
                                        <p:attrNameLst>
                                          <p:attrName>style.visibility</p:attrName>
                                        </p:attrNameLst>
                                      </p:cBhvr>
                                      <p:to>
                                        <p:strVal val="visible"/>
                                      </p:to>
                                    </p:set>
                                    <p:anim calcmode="lin" valueType="num">
                                      <p:cBhvr additive="base">
                                        <p:cTn id="53" dur="500" fill="hold"/>
                                        <p:tgtEl>
                                          <p:spTgt spid="5241"/>
                                        </p:tgtEl>
                                        <p:attrNameLst>
                                          <p:attrName>ppt_x</p:attrName>
                                        </p:attrNameLst>
                                      </p:cBhvr>
                                      <p:tavLst>
                                        <p:tav tm="0">
                                          <p:val>
                                            <p:strVal val="0-#ppt_w/2"/>
                                          </p:val>
                                        </p:tav>
                                        <p:tav tm="100000">
                                          <p:val>
                                            <p:strVal val="#ppt_x"/>
                                          </p:val>
                                        </p:tav>
                                      </p:tavLst>
                                    </p:anim>
                                    <p:anim calcmode="lin" valueType="num">
                                      <p:cBhvr additive="base">
                                        <p:cTn id="54" dur="500" fill="hold"/>
                                        <p:tgtEl>
                                          <p:spTgt spid="5241"/>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5192"/>
                                        </p:tgtEl>
                                        <p:attrNameLst>
                                          <p:attrName>style.visibility</p:attrName>
                                        </p:attrNameLst>
                                      </p:cBhvr>
                                      <p:to>
                                        <p:strVal val="visible"/>
                                      </p:to>
                                    </p:set>
                                    <p:animEffect transition="in" filter="wipe(left)">
                                      <p:cBhvr>
                                        <p:cTn id="59" dur="500"/>
                                        <p:tgtEl>
                                          <p:spTgt spid="519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5193"/>
                                        </p:tgtEl>
                                        <p:attrNameLst>
                                          <p:attrName>style.visibility</p:attrName>
                                        </p:attrNameLst>
                                      </p:cBhvr>
                                      <p:to>
                                        <p:strVal val="visible"/>
                                      </p:to>
                                    </p:set>
                                    <p:animEffect transition="in" filter="wipe(left)">
                                      <p:cBhvr>
                                        <p:cTn id="64" dur="500"/>
                                        <p:tgtEl>
                                          <p:spTgt spid="519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5194"/>
                                        </p:tgtEl>
                                        <p:attrNameLst>
                                          <p:attrName>style.visibility</p:attrName>
                                        </p:attrNameLst>
                                      </p:cBhvr>
                                      <p:to>
                                        <p:strVal val="visible"/>
                                      </p:to>
                                    </p:set>
                                    <p:animEffect transition="in" filter="wipe(left)">
                                      <p:cBhvr>
                                        <p:cTn id="69" dur="500"/>
                                        <p:tgtEl>
                                          <p:spTgt spid="5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6" grpId="0"/>
      <p:bldP spid="5187" grpId="0"/>
      <p:bldP spid="5191" grpId="0"/>
      <p:bldP spid="5258" grpId="0" animBg="1"/>
      <p:bldP spid="530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098" name="Object 2"/>
          <p:cNvGraphicFramePr>
            <a:graphicFrameLocks noChangeAspect="1"/>
          </p:cNvGraphicFramePr>
          <p:nvPr/>
        </p:nvGraphicFramePr>
        <p:xfrm>
          <a:off x="179388" y="2133600"/>
          <a:ext cx="8280400" cy="914400"/>
        </p:xfrm>
        <a:graphic>
          <a:graphicData uri="http://schemas.openxmlformats.org/presentationml/2006/ole">
            <mc:AlternateContent xmlns:mc="http://schemas.openxmlformats.org/markup-compatibility/2006">
              <mc:Choice xmlns:v="urn:schemas-microsoft-com:vml" Requires="v">
                <p:oleObj spid="_x0000_s3325" name="" r:id="rId1" imgW="4095115" imgH="437515" progId="Equation.3">
                  <p:embed/>
                </p:oleObj>
              </mc:Choice>
              <mc:Fallback>
                <p:oleObj name="" r:id="rId1" imgW="4095115" imgH="437515" progId="Equation.3">
                  <p:embed/>
                  <p:pic>
                    <p:nvPicPr>
                      <p:cNvPr id="0" name="图片 3324"/>
                      <p:cNvPicPr/>
                      <p:nvPr/>
                    </p:nvPicPr>
                    <p:blipFill>
                      <a:blip r:embed="rId2">
                        <a:clrChange>
                          <a:clrFrom>
                            <a:srgbClr val="000000"/>
                          </a:clrFrom>
                          <a:clrTo>
                            <a:srgbClr val="FFFFFF"/>
                          </a:clrTo>
                        </a:clrChange>
                      </a:blip>
                      <a:stretch>
                        <a:fillRect/>
                      </a:stretch>
                    </p:blipFill>
                    <p:spPr>
                      <a:xfrm>
                        <a:off x="179388" y="2133600"/>
                        <a:ext cx="8280400" cy="914400"/>
                      </a:xfrm>
                      <a:prstGeom prst="rect">
                        <a:avLst/>
                      </a:prstGeom>
                      <a:noFill/>
                      <a:ln w="38100">
                        <a:noFill/>
                        <a:miter/>
                      </a:ln>
                    </p:spPr>
                  </p:pic>
                </p:oleObj>
              </mc:Fallback>
            </mc:AlternateContent>
          </a:graphicData>
        </a:graphic>
      </p:graphicFrame>
      <p:sp>
        <p:nvSpPr>
          <p:cNvPr id="4116" name="Text Box 20"/>
          <p:cNvSpPr txBox="1"/>
          <p:nvPr/>
        </p:nvSpPr>
        <p:spPr>
          <a:xfrm>
            <a:off x="1511300" y="3321050"/>
            <a:ext cx="2951163" cy="457200"/>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FFFF00"/>
                </a:solidFill>
                <a:latin typeface="Times New Roman" panose="02020603050405020304" pitchFamily="18" charset="0"/>
                <a:ea typeface="楷体_GB2312" pitchFamily="49" charset="-122"/>
              </a:rPr>
              <a:t>应用副边等效电路</a:t>
            </a:r>
            <a:endParaRPr lang="zh-CN" altLang="en-US" sz="2400" b="1" dirty="0">
              <a:solidFill>
                <a:srgbClr val="FFFF00"/>
              </a:solidFill>
              <a:latin typeface="Times New Roman" panose="02020603050405020304" pitchFamily="18" charset="0"/>
              <a:ea typeface="楷体_GB2312" pitchFamily="49" charset="-122"/>
            </a:endParaRPr>
          </a:p>
        </p:txBody>
      </p:sp>
      <p:graphicFrame>
        <p:nvGraphicFramePr>
          <p:cNvPr id="4120" name="Object 24"/>
          <p:cNvGraphicFramePr>
            <a:graphicFrameLocks noChangeAspect="1"/>
          </p:cNvGraphicFramePr>
          <p:nvPr/>
        </p:nvGraphicFramePr>
        <p:xfrm>
          <a:off x="395288" y="5445125"/>
          <a:ext cx="8591550" cy="946150"/>
        </p:xfrm>
        <a:graphic>
          <a:graphicData uri="http://schemas.openxmlformats.org/presentationml/2006/ole">
            <mc:AlternateContent xmlns:mc="http://schemas.openxmlformats.org/markup-compatibility/2006">
              <mc:Choice xmlns:v="urn:schemas-microsoft-com:vml" Requires="v">
                <p:oleObj spid="_x0000_s3328" name="" r:id="rId3" imgW="4222115" imgH="447675" progId="Equation.3">
                  <p:embed/>
                </p:oleObj>
              </mc:Choice>
              <mc:Fallback>
                <p:oleObj name="" r:id="rId3" imgW="4222115" imgH="447675" progId="Equation.3">
                  <p:embed/>
                  <p:pic>
                    <p:nvPicPr>
                      <p:cNvPr id="0" name="图片 3327"/>
                      <p:cNvPicPr/>
                      <p:nvPr/>
                    </p:nvPicPr>
                    <p:blipFill>
                      <a:blip r:embed="rId4">
                        <a:clrChange>
                          <a:clrFrom>
                            <a:srgbClr val="000000"/>
                          </a:clrFrom>
                          <a:clrTo>
                            <a:srgbClr val="FFFFFF"/>
                          </a:clrTo>
                        </a:clrChange>
                      </a:blip>
                      <a:stretch>
                        <a:fillRect/>
                      </a:stretch>
                    </p:blipFill>
                    <p:spPr>
                      <a:xfrm>
                        <a:off x="395288" y="5445125"/>
                        <a:ext cx="8591550" cy="946150"/>
                      </a:xfrm>
                      <a:prstGeom prst="rect">
                        <a:avLst/>
                      </a:prstGeom>
                      <a:noFill/>
                      <a:ln w="38100">
                        <a:noFill/>
                        <a:miter/>
                      </a:ln>
                    </p:spPr>
                  </p:pic>
                </p:oleObj>
              </mc:Fallback>
            </mc:AlternateContent>
          </a:graphicData>
        </a:graphic>
      </p:graphicFrame>
      <p:sp>
        <p:nvSpPr>
          <p:cNvPr id="4121" name="Text Box 25"/>
          <p:cNvSpPr txBox="1"/>
          <p:nvPr/>
        </p:nvSpPr>
        <p:spPr>
          <a:xfrm>
            <a:off x="431800" y="3176588"/>
            <a:ext cx="792163" cy="519112"/>
          </a:xfrm>
          <a:prstGeom prst="rect">
            <a:avLst/>
          </a:prstGeom>
          <a:solidFill>
            <a:srgbClr val="990033"/>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chemeClr val="bg1"/>
                </a:solidFill>
              </a:rPr>
              <a:t>解</a:t>
            </a:r>
            <a:r>
              <a:rPr lang="en-US" altLang="zh-CN" sz="2800" b="1" dirty="0">
                <a:solidFill>
                  <a:schemeClr val="bg1"/>
                </a:solidFill>
                <a:latin typeface="Times New Roman" panose="02020603050405020304" pitchFamily="18" charset="0"/>
              </a:rPr>
              <a:t>2</a:t>
            </a:r>
            <a:endParaRPr lang="en-US" altLang="zh-CN" sz="2800" b="1" dirty="0">
              <a:solidFill>
                <a:schemeClr val="bg1"/>
              </a:solidFill>
              <a:latin typeface="Times New Roman" panose="02020603050405020304" pitchFamily="18" charset="0"/>
            </a:endParaRPr>
          </a:p>
        </p:txBody>
      </p:sp>
      <p:grpSp>
        <p:nvGrpSpPr>
          <p:cNvPr id="4153" name="Group 57"/>
          <p:cNvGrpSpPr/>
          <p:nvPr/>
        </p:nvGrpSpPr>
        <p:grpSpPr>
          <a:xfrm>
            <a:off x="900113" y="3860800"/>
            <a:ext cx="3298825" cy="1393825"/>
            <a:chOff x="3560" y="934"/>
            <a:chExt cx="2078" cy="878"/>
          </a:xfrm>
        </p:grpSpPr>
        <p:sp>
          <p:nvSpPr>
            <p:cNvPr id="51224" name="Line 58"/>
            <p:cNvSpPr/>
            <p:nvPr/>
          </p:nvSpPr>
          <p:spPr>
            <a:xfrm flipH="1">
              <a:off x="5318" y="1496"/>
              <a:ext cx="2" cy="302"/>
            </a:xfrm>
            <a:prstGeom prst="line">
              <a:avLst/>
            </a:prstGeom>
            <a:ln w="28575" cap="flat" cmpd="sng">
              <a:solidFill>
                <a:srgbClr val="FFCC00"/>
              </a:solidFill>
              <a:prstDash val="solid"/>
              <a:headEnd type="none" w="med" len="med"/>
              <a:tailEnd type="none" w="med" len="med"/>
            </a:ln>
          </p:spPr>
        </p:sp>
        <p:sp>
          <p:nvSpPr>
            <p:cNvPr id="51225" name="Line 59"/>
            <p:cNvSpPr/>
            <p:nvPr/>
          </p:nvSpPr>
          <p:spPr>
            <a:xfrm>
              <a:off x="5307" y="1026"/>
              <a:ext cx="14" cy="249"/>
            </a:xfrm>
            <a:prstGeom prst="line">
              <a:avLst/>
            </a:prstGeom>
            <a:ln w="28575" cap="flat" cmpd="sng">
              <a:solidFill>
                <a:srgbClr val="FFCC00"/>
              </a:solidFill>
              <a:prstDash val="solid"/>
              <a:headEnd type="none" w="med" len="med"/>
              <a:tailEnd type="none" w="med" len="med"/>
            </a:ln>
          </p:spPr>
        </p:sp>
        <p:sp>
          <p:nvSpPr>
            <p:cNvPr id="51226" name="Line 60"/>
            <p:cNvSpPr/>
            <p:nvPr/>
          </p:nvSpPr>
          <p:spPr>
            <a:xfrm rot="5400000">
              <a:off x="5293" y="1135"/>
              <a:ext cx="230" cy="0"/>
            </a:xfrm>
            <a:prstGeom prst="line">
              <a:avLst/>
            </a:prstGeom>
            <a:ln w="38100" cap="flat" cmpd="sng">
              <a:solidFill>
                <a:srgbClr val="00FFFF"/>
              </a:solidFill>
              <a:prstDash val="solid"/>
              <a:headEnd type="none" w="med" len="med"/>
              <a:tailEnd type="triangle" w="med" len="med"/>
            </a:ln>
          </p:spPr>
        </p:sp>
        <p:graphicFrame>
          <p:nvGraphicFramePr>
            <p:cNvPr id="51227" name="Object 61"/>
            <p:cNvGraphicFramePr>
              <a:graphicFrameLocks noChangeAspect="1"/>
            </p:cNvGraphicFramePr>
            <p:nvPr/>
          </p:nvGraphicFramePr>
          <p:xfrm>
            <a:off x="5431" y="934"/>
            <a:ext cx="207" cy="282"/>
          </p:xfrm>
          <a:graphic>
            <a:graphicData uri="http://schemas.openxmlformats.org/presentationml/2006/ole">
              <mc:AlternateContent xmlns:mc="http://schemas.openxmlformats.org/markup-compatibility/2006">
                <mc:Choice xmlns:v="urn:schemas-microsoft-com:vml" Requires="v">
                  <p:oleObj spid="_x0000_s3326" name="" r:id="rId5" imgW="175260" imgH="262890" progId="Equation.3">
                    <p:embed/>
                  </p:oleObj>
                </mc:Choice>
                <mc:Fallback>
                  <p:oleObj name="" r:id="rId5" imgW="175260" imgH="262890" progId="Equation.3">
                    <p:embed/>
                    <p:pic>
                      <p:nvPicPr>
                        <p:cNvPr id="0" name="图片 3325"/>
                        <p:cNvPicPr/>
                        <p:nvPr/>
                      </p:nvPicPr>
                      <p:blipFill>
                        <a:blip r:embed="rId6">
                          <a:clrChange>
                            <a:clrFrom>
                              <a:srgbClr val="000000"/>
                            </a:clrFrom>
                            <a:clrTo>
                              <a:srgbClr val="FFFFFF"/>
                            </a:clrTo>
                          </a:clrChange>
                        </a:blip>
                        <a:stretch>
                          <a:fillRect/>
                        </a:stretch>
                      </p:blipFill>
                      <p:spPr>
                        <a:xfrm>
                          <a:off x="5431" y="934"/>
                          <a:ext cx="207" cy="282"/>
                        </a:xfrm>
                        <a:prstGeom prst="rect">
                          <a:avLst/>
                        </a:prstGeom>
                        <a:noFill/>
                        <a:ln w="38100">
                          <a:noFill/>
                          <a:miter/>
                        </a:ln>
                      </p:spPr>
                    </p:pic>
                  </p:oleObj>
                </mc:Fallback>
              </mc:AlternateContent>
            </a:graphicData>
          </a:graphic>
        </p:graphicFrame>
        <p:sp>
          <p:nvSpPr>
            <p:cNvPr id="51228" name="Line 62"/>
            <p:cNvSpPr/>
            <p:nvPr/>
          </p:nvSpPr>
          <p:spPr>
            <a:xfrm flipH="1">
              <a:off x="4447" y="1791"/>
              <a:ext cx="865" cy="1"/>
            </a:xfrm>
            <a:prstGeom prst="line">
              <a:avLst/>
            </a:prstGeom>
            <a:ln w="28575" cap="flat" cmpd="sng">
              <a:solidFill>
                <a:srgbClr val="FFCC00"/>
              </a:solidFill>
              <a:prstDash val="solid"/>
              <a:headEnd type="none" w="med" len="med"/>
              <a:tailEnd type="none" w="med" len="med"/>
            </a:ln>
          </p:spPr>
        </p:sp>
        <p:sp>
          <p:nvSpPr>
            <p:cNvPr id="51229" name="Text Box 63"/>
            <p:cNvSpPr txBox="1"/>
            <p:nvPr/>
          </p:nvSpPr>
          <p:spPr>
            <a:xfrm>
              <a:off x="4245" y="987"/>
              <a:ext cx="249" cy="28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1230" name="Text Box 64"/>
            <p:cNvSpPr txBox="1"/>
            <p:nvPr/>
          </p:nvSpPr>
          <p:spPr>
            <a:xfrm>
              <a:off x="4257" y="1425"/>
              <a:ext cx="249" cy="28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1231" name="Line 65"/>
            <p:cNvSpPr/>
            <p:nvPr/>
          </p:nvSpPr>
          <p:spPr>
            <a:xfrm flipH="1">
              <a:off x="4445" y="1003"/>
              <a:ext cx="860" cy="8"/>
            </a:xfrm>
            <a:prstGeom prst="line">
              <a:avLst/>
            </a:prstGeom>
            <a:ln w="28575" cap="flat" cmpd="sng">
              <a:solidFill>
                <a:srgbClr val="FFCC00"/>
              </a:solidFill>
              <a:prstDash val="solid"/>
              <a:headEnd type="none" w="med" len="med"/>
              <a:tailEnd type="none" w="med" len="med"/>
            </a:ln>
          </p:spPr>
        </p:sp>
        <p:sp>
          <p:nvSpPr>
            <p:cNvPr id="51232" name="Rectangle 66"/>
            <p:cNvSpPr/>
            <p:nvPr/>
          </p:nvSpPr>
          <p:spPr>
            <a:xfrm rot="5400000">
              <a:off x="5206" y="1343"/>
              <a:ext cx="227" cy="79"/>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1233" name="Freeform 67"/>
            <p:cNvSpPr/>
            <p:nvPr/>
          </p:nvSpPr>
          <p:spPr>
            <a:xfrm>
              <a:off x="4444" y="1007"/>
              <a:ext cx="3" cy="787"/>
            </a:xfrm>
            <a:custGeom>
              <a:avLst/>
              <a:gdLst/>
              <a:ahLst/>
              <a:cxnLst>
                <a:cxn ang="0">
                  <a:pos x="3" y="0"/>
                </a:cxn>
                <a:cxn ang="0">
                  <a:pos x="0" y="787"/>
                </a:cxn>
              </a:cxnLst>
              <a:pathLst>
                <a:path w="3" h="787">
                  <a:moveTo>
                    <a:pt x="3" y="0"/>
                  </a:moveTo>
                  <a:lnTo>
                    <a:pt x="0" y="787"/>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51234" name="AutoShape 68"/>
            <p:cNvSpPr/>
            <p:nvPr/>
          </p:nvSpPr>
          <p:spPr>
            <a:xfrm>
              <a:off x="4286" y="1207"/>
              <a:ext cx="317" cy="317"/>
            </a:xfrm>
            <a:prstGeom prst="diamond">
              <a:avLst/>
            </a:prstGeom>
            <a:noFill/>
            <a:ln w="25400" cap="flat" cmpd="sng">
              <a:solidFill>
                <a:srgbClr val="FF9900"/>
              </a:solidFill>
              <a:prstDash val="solid"/>
              <a:miter/>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51235" name="Object 69"/>
            <p:cNvGraphicFramePr>
              <a:graphicFrameLocks noChangeAspect="1"/>
            </p:cNvGraphicFramePr>
            <p:nvPr/>
          </p:nvGraphicFramePr>
          <p:xfrm>
            <a:off x="3560" y="1344"/>
            <a:ext cx="782" cy="468"/>
          </p:xfrm>
          <a:graphic>
            <a:graphicData uri="http://schemas.openxmlformats.org/presentationml/2006/ole">
              <mc:AlternateContent xmlns:mc="http://schemas.openxmlformats.org/markup-compatibility/2006">
                <mc:Choice xmlns:v="urn:schemas-microsoft-com:vml" Requires="v">
                  <p:oleObj spid="_x0000_s3327" name="" r:id="rId7" imgW="495935" imgH="292100" progId="Equation.3">
                    <p:embed/>
                  </p:oleObj>
                </mc:Choice>
                <mc:Fallback>
                  <p:oleObj name="" r:id="rId7" imgW="495935" imgH="292100" progId="Equation.3">
                    <p:embed/>
                    <p:pic>
                      <p:nvPicPr>
                        <p:cNvPr id="0" name="图片 3326"/>
                        <p:cNvPicPr/>
                        <p:nvPr/>
                      </p:nvPicPr>
                      <p:blipFill>
                        <a:blip r:embed="rId8">
                          <a:clrChange>
                            <a:clrFrom>
                              <a:srgbClr val="000000"/>
                            </a:clrFrom>
                            <a:clrTo>
                              <a:srgbClr val="FFFFFF"/>
                            </a:clrTo>
                          </a:clrChange>
                        </a:blip>
                        <a:stretch>
                          <a:fillRect/>
                        </a:stretch>
                      </p:blipFill>
                      <p:spPr>
                        <a:xfrm>
                          <a:off x="3560" y="1344"/>
                          <a:ext cx="782" cy="468"/>
                        </a:xfrm>
                        <a:prstGeom prst="rect">
                          <a:avLst/>
                        </a:prstGeom>
                        <a:noFill/>
                        <a:ln w="38100">
                          <a:noFill/>
                          <a:miter/>
                        </a:ln>
                      </p:spPr>
                    </p:pic>
                  </p:oleObj>
                </mc:Fallback>
              </mc:AlternateContent>
            </a:graphicData>
          </a:graphic>
        </p:graphicFrame>
      </p:grpSp>
      <p:grpSp>
        <p:nvGrpSpPr>
          <p:cNvPr id="51207" name="Group 70"/>
          <p:cNvGrpSpPr/>
          <p:nvPr/>
        </p:nvGrpSpPr>
        <p:grpSpPr>
          <a:xfrm>
            <a:off x="287338" y="225425"/>
            <a:ext cx="2876550" cy="1844675"/>
            <a:chOff x="3522" y="870"/>
            <a:chExt cx="1812" cy="1162"/>
          </a:xfrm>
        </p:grpSpPr>
        <p:sp>
          <p:nvSpPr>
            <p:cNvPr id="51208" name="Line 71"/>
            <p:cNvSpPr/>
            <p:nvPr/>
          </p:nvSpPr>
          <p:spPr>
            <a:xfrm flipH="1">
              <a:off x="4768" y="1730"/>
              <a:ext cx="2" cy="302"/>
            </a:xfrm>
            <a:prstGeom prst="line">
              <a:avLst/>
            </a:prstGeom>
            <a:ln w="28575" cap="flat" cmpd="sng">
              <a:solidFill>
                <a:srgbClr val="FFCC00"/>
              </a:solidFill>
              <a:prstDash val="solid"/>
              <a:headEnd type="none" w="med" len="med"/>
              <a:tailEnd type="none" w="med" len="med"/>
            </a:ln>
          </p:spPr>
        </p:sp>
        <p:sp>
          <p:nvSpPr>
            <p:cNvPr id="51209" name="Line 72"/>
            <p:cNvSpPr/>
            <p:nvPr/>
          </p:nvSpPr>
          <p:spPr>
            <a:xfrm>
              <a:off x="4765" y="1251"/>
              <a:ext cx="0" cy="243"/>
            </a:xfrm>
            <a:prstGeom prst="line">
              <a:avLst/>
            </a:prstGeom>
            <a:ln w="28575" cap="flat" cmpd="sng">
              <a:solidFill>
                <a:srgbClr val="FFCC00"/>
              </a:solidFill>
              <a:prstDash val="solid"/>
              <a:headEnd type="none" w="med" len="med"/>
              <a:tailEnd type="none" w="med" len="med"/>
            </a:ln>
          </p:spPr>
        </p:sp>
        <p:sp>
          <p:nvSpPr>
            <p:cNvPr id="51210" name="Line 73"/>
            <p:cNvSpPr/>
            <p:nvPr/>
          </p:nvSpPr>
          <p:spPr>
            <a:xfrm flipV="1">
              <a:off x="4465" y="1248"/>
              <a:ext cx="303" cy="4"/>
            </a:xfrm>
            <a:prstGeom prst="line">
              <a:avLst/>
            </a:prstGeom>
            <a:ln w="28575" cap="flat" cmpd="sng">
              <a:solidFill>
                <a:srgbClr val="FFCC00"/>
              </a:solidFill>
              <a:prstDash val="solid"/>
              <a:headEnd type="none" w="med" len="med"/>
              <a:tailEnd type="none" w="med" len="med"/>
            </a:ln>
          </p:spPr>
        </p:sp>
        <p:sp>
          <p:nvSpPr>
            <p:cNvPr id="51211" name="Line 74"/>
            <p:cNvSpPr/>
            <p:nvPr/>
          </p:nvSpPr>
          <p:spPr>
            <a:xfrm>
              <a:off x="3938" y="1168"/>
              <a:ext cx="230" cy="0"/>
            </a:xfrm>
            <a:prstGeom prst="line">
              <a:avLst/>
            </a:prstGeom>
            <a:ln w="38100" cap="flat" cmpd="sng">
              <a:solidFill>
                <a:srgbClr val="00FFFF"/>
              </a:solidFill>
              <a:prstDash val="solid"/>
              <a:headEnd type="none" w="med" len="med"/>
              <a:tailEnd type="triangle" w="med" len="med"/>
            </a:ln>
          </p:spPr>
        </p:sp>
        <p:graphicFrame>
          <p:nvGraphicFramePr>
            <p:cNvPr id="51212" name="Object 75"/>
            <p:cNvGraphicFramePr>
              <a:graphicFrameLocks noChangeAspect="1"/>
            </p:cNvGraphicFramePr>
            <p:nvPr/>
          </p:nvGraphicFramePr>
          <p:xfrm>
            <a:off x="3976" y="870"/>
            <a:ext cx="192" cy="282"/>
          </p:xfrm>
          <a:graphic>
            <a:graphicData uri="http://schemas.openxmlformats.org/presentationml/2006/ole">
              <mc:AlternateContent xmlns:mc="http://schemas.openxmlformats.org/markup-compatibility/2006">
                <mc:Choice xmlns:v="urn:schemas-microsoft-com:vml" Requires="v">
                  <p:oleObj spid="_x0000_s3331" name="" r:id="rId9" imgW="165100" imgH="262890" progId="Equation.3">
                    <p:embed/>
                  </p:oleObj>
                </mc:Choice>
                <mc:Fallback>
                  <p:oleObj name="" r:id="rId9" imgW="165100" imgH="262890" progId="Equation.3">
                    <p:embed/>
                    <p:pic>
                      <p:nvPicPr>
                        <p:cNvPr id="0" name="图片 3330"/>
                        <p:cNvPicPr/>
                        <p:nvPr/>
                      </p:nvPicPr>
                      <p:blipFill>
                        <a:blip r:embed="rId10">
                          <a:clrChange>
                            <a:clrFrom>
                              <a:srgbClr val="000000"/>
                            </a:clrFrom>
                            <a:clrTo>
                              <a:srgbClr val="FFFFFF"/>
                            </a:clrTo>
                          </a:clrChange>
                        </a:blip>
                        <a:stretch>
                          <a:fillRect/>
                        </a:stretch>
                      </p:blipFill>
                      <p:spPr>
                        <a:xfrm>
                          <a:off x="3976" y="870"/>
                          <a:ext cx="192" cy="282"/>
                        </a:xfrm>
                        <a:prstGeom prst="rect">
                          <a:avLst/>
                        </a:prstGeom>
                        <a:noFill/>
                        <a:ln w="38100">
                          <a:noFill/>
                          <a:miter/>
                        </a:ln>
                      </p:spPr>
                    </p:pic>
                  </p:oleObj>
                </mc:Fallback>
              </mc:AlternateContent>
            </a:graphicData>
          </a:graphic>
        </p:graphicFrame>
        <p:sp>
          <p:nvSpPr>
            <p:cNvPr id="51213" name="Line 76"/>
            <p:cNvSpPr/>
            <p:nvPr/>
          </p:nvSpPr>
          <p:spPr>
            <a:xfrm flipH="1">
              <a:off x="3897" y="2025"/>
              <a:ext cx="865" cy="1"/>
            </a:xfrm>
            <a:prstGeom prst="line">
              <a:avLst/>
            </a:prstGeom>
            <a:ln w="28575" cap="flat" cmpd="sng">
              <a:solidFill>
                <a:srgbClr val="FFCC00"/>
              </a:solidFill>
              <a:prstDash val="solid"/>
              <a:headEnd type="none" w="med" len="med"/>
              <a:tailEnd type="none" w="med" len="med"/>
            </a:ln>
          </p:spPr>
        </p:sp>
        <p:sp>
          <p:nvSpPr>
            <p:cNvPr id="51214" name="Text Box 77"/>
            <p:cNvSpPr txBox="1"/>
            <p:nvPr/>
          </p:nvSpPr>
          <p:spPr>
            <a:xfrm>
              <a:off x="3695" y="1221"/>
              <a:ext cx="249" cy="28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1215" name="Text Box 78"/>
            <p:cNvSpPr txBox="1"/>
            <p:nvPr/>
          </p:nvSpPr>
          <p:spPr>
            <a:xfrm>
              <a:off x="3707" y="1659"/>
              <a:ext cx="249" cy="28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aphicFrame>
          <p:nvGraphicFramePr>
            <p:cNvPr id="51216" name="Object 79"/>
            <p:cNvGraphicFramePr>
              <a:graphicFrameLocks noChangeAspect="1"/>
            </p:cNvGraphicFramePr>
            <p:nvPr/>
          </p:nvGraphicFramePr>
          <p:xfrm>
            <a:off x="3522" y="1357"/>
            <a:ext cx="253" cy="337"/>
          </p:xfrm>
          <a:graphic>
            <a:graphicData uri="http://schemas.openxmlformats.org/presentationml/2006/ole">
              <mc:AlternateContent xmlns:mc="http://schemas.openxmlformats.org/markup-compatibility/2006">
                <mc:Choice xmlns:v="urn:schemas-microsoft-com:vml" Requires="v">
                  <p:oleObj spid="_x0000_s3329" name="" r:id="rId11" imgW="213995" imgH="262890" progId="Equation.3">
                    <p:embed/>
                  </p:oleObj>
                </mc:Choice>
                <mc:Fallback>
                  <p:oleObj name="" r:id="rId11" imgW="213995" imgH="262890" progId="Equation.3">
                    <p:embed/>
                    <p:pic>
                      <p:nvPicPr>
                        <p:cNvPr id="0" name="图片 3328"/>
                        <p:cNvPicPr/>
                        <p:nvPr/>
                      </p:nvPicPr>
                      <p:blipFill>
                        <a:blip r:embed="rId12">
                          <a:clrChange>
                            <a:clrFrom>
                              <a:srgbClr val="000000"/>
                            </a:clrFrom>
                            <a:clrTo>
                              <a:srgbClr val="FFFFFF"/>
                            </a:clrTo>
                          </a:clrChange>
                        </a:blip>
                        <a:stretch>
                          <a:fillRect/>
                        </a:stretch>
                      </p:blipFill>
                      <p:spPr>
                        <a:xfrm>
                          <a:off x="3522" y="1357"/>
                          <a:ext cx="253" cy="337"/>
                        </a:xfrm>
                        <a:prstGeom prst="rect">
                          <a:avLst/>
                        </a:prstGeom>
                        <a:noFill/>
                        <a:ln w="38100">
                          <a:noFill/>
                          <a:miter/>
                        </a:ln>
                      </p:spPr>
                    </p:pic>
                  </p:oleObj>
                </mc:Fallback>
              </mc:AlternateContent>
            </a:graphicData>
          </a:graphic>
        </p:graphicFrame>
        <p:sp>
          <p:nvSpPr>
            <p:cNvPr id="51217" name="Rectangle 80"/>
            <p:cNvSpPr/>
            <p:nvPr/>
          </p:nvSpPr>
          <p:spPr>
            <a:xfrm>
              <a:off x="4238" y="1212"/>
              <a:ext cx="227" cy="79"/>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1218" name="Oval 81"/>
            <p:cNvSpPr/>
            <p:nvPr/>
          </p:nvSpPr>
          <p:spPr>
            <a:xfrm>
              <a:off x="3777" y="1487"/>
              <a:ext cx="227" cy="227"/>
            </a:xfrm>
            <a:prstGeom prst="ellipse">
              <a:avLst/>
            </a:prstGeom>
            <a:solidFill>
              <a:srgbClr val="3399FF"/>
            </a:solidFill>
            <a:ln w="38100" cap="flat" cmpd="sng">
              <a:solidFill>
                <a:srgbClr val="FF99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1219" name="Line 82"/>
            <p:cNvSpPr/>
            <p:nvPr/>
          </p:nvSpPr>
          <p:spPr>
            <a:xfrm flipH="1">
              <a:off x="3897" y="1244"/>
              <a:ext cx="341" cy="1"/>
            </a:xfrm>
            <a:prstGeom prst="line">
              <a:avLst/>
            </a:prstGeom>
            <a:ln w="28575" cap="flat" cmpd="sng">
              <a:solidFill>
                <a:srgbClr val="FFCC00"/>
              </a:solidFill>
              <a:prstDash val="solid"/>
              <a:headEnd type="none" w="med" len="med"/>
              <a:tailEnd type="none" w="med" len="med"/>
            </a:ln>
          </p:spPr>
        </p:sp>
        <p:sp>
          <p:nvSpPr>
            <p:cNvPr id="51220" name="Rectangle 83"/>
            <p:cNvSpPr/>
            <p:nvPr/>
          </p:nvSpPr>
          <p:spPr>
            <a:xfrm rot="5400000">
              <a:off x="4656" y="1577"/>
              <a:ext cx="227" cy="79"/>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1221" name="Text Box 84"/>
            <p:cNvSpPr txBox="1"/>
            <p:nvPr/>
          </p:nvSpPr>
          <p:spPr>
            <a:xfrm>
              <a:off x="4238" y="970"/>
              <a:ext cx="394" cy="231"/>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i="1" dirty="0">
                  <a:solidFill>
                    <a:schemeClr val="bg1"/>
                  </a:solidFill>
                  <a:latin typeface="Times New Roman" panose="02020603050405020304" pitchFamily="18" charset="0"/>
                </a:rPr>
                <a:t>Z</a:t>
              </a:r>
              <a:r>
                <a:rPr lang="en-US" altLang="zh-CN" sz="1800" b="1" baseline="-25000" dirty="0">
                  <a:solidFill>
                    <a:schemeClr val="bg1"/>
                  </a:solidFill>
                  <a:latin typeface="Times New Roman" panose="02020603050405020304" pitchFamily="18" charset="0"/>
                </a:rPr>
                <a:t>11</a:t>
              </a:r>
              <a:endParaRPr lang="en-US" altLang="zh-CN" sz="1800" b="1" dirty="0">
                <a:solidFill>
                  <a:schemeClr val="bg1"/>
                </a:solidFill>
                <a:latin typeface="Times New Roman" panose="02020603050405020304" pitchFamily="18" charset="0"/>
              </a:endParaRPr>
            </a:p>
          </p:txBody>
        </p:sp>
        <p:sp>
          <p:nvSpPr>
            <p:cNvPr id="51222" name="Freeform 85"/>
            <p:cNvSpPr/>
            <p:nvPr/>
          </p:nvSpPr>
          <p:spPr>
            <a:xfrm>
              <a:off x="3894" y="1241"/>
              <a:ext cx="3" cy="787"/>
            </a:xfrm>
            <a:custGeom>
              <a:avLst/>
              <a:gdLst/>
              <a:ahLst/>
              <a:cxnLst>
                <a:cxn ang="0">
                  <a:pos x="3" y="0"/>
                </a:cxn>
                <a:cxn ang="0">
                  <a:pos x="0" y="787"/>
                </a:cxn>
              </a:cxnLst>
              <a:pathLst>
                <a:path w="3" h="787">
                  <a:moveTo>
                    <a:pt x="3" y="0"/>
                  </a:moveTo>
                  <a:lnTo>
                    <a:pt x="0" y="787"/>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graphicFrame>
          <p:nvGraphicFramePr>
            <p:cNvPr id="51223" name="Object 86"/>
            <p:cNvGraphicFramePr>
              <a:graphicFrameLocks noChangeAspect="1"/>
            </p:cNvGraphicFramePr>
            <p:nvPr/>
          </p:nvGraphicFramePr>
          <p:xfrm>
            <a:off x="4863" y="1400"/>
            <a:ext cx="471" cy="435"/>
          </p:xfrm>
          <a:graphic>
            <a:graphicData uri="http://schemas.openxmlformats.org/presentationml/2006/ole">
              <mc:AlternateContent xmlns:mc="http://schemas.openxmlformats.org/markup-compatibility/2006">
                <mc:Choice xmlns:v="urn:schemas-microsoft-com:vml" Requires="v">
                  <p:oleObj spid="_x0000_s3330" name="" r:id="rId13" imgW="486410" imgH="447675" progId="Equation.3">
                    <p:embed/>
                  </p:oleObj>
                </mc:Choice>
                <mc:Fallback>
                  <p:oleObj name="" r:id="rId13" imgW="486410" imgH="447675" progId="Equation.3">
                    <p:embed/>
                    <p:pic>
                      <p:nvPicPr>
                        <p:cNvPr id="0" name="图片 3329"/>
                        <p:cNvPicPr/>
                        <p:nvPr/>
                      </p:nvPicPr>
                      <p:blipFill>
                        <a:blip r:embed="rId14">
                          <a:clrChange>
                            <a:clrFrom>
                              <a:srgbClr val="000000"/>
                            </a:clrFrom>
                            <a:clrTo>
                              <a:srgbClr val="FFFFFF"/>
                            </a:clrTo>
                          </a:clrChange>
                        </a:blip>
                        <a:stretch>
                          <a:fillRect/>
                        </a:stretch>
                      </p:blipFill>
                      <p:spPr>
                        <a:xfrm>
                          <a:off x="4863" y="1400"/>
                          <a:ext cx="471" cy="435"/>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20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4121"/>
                                        </p:tgtEl>
                                        <p:attrNameLst>
                                          <p:attrName>style.visibility</p:attrName>
                                        </p:attrNameLst>
                                      </p:cBhvr>
                                      <p:to>
                                        <p:strVal val="visible"/>
                                      </p:to>
                                    </p:set>
                                    <p:anim calcmode="lin" valueType="num">
                                      <p:cBhvr>
                                        <p:cTn id="12" dur="1000" fill="hold"/>
                                        <p:tgtEl>
                                          <p:spTgt spid="4121"/>
                                        </p:tgtEl>
                                        <p:attrNameLst>
                                          <p:attrName>ppt_w</p:attrName>
                                        </p:attrNameLst>
                                      </p:cBhvr>
                                      <p:tavLst>
                                        <p:tav tm="0">
                                          <p:val>
                                            <p:fltVal val="0.000000"/>
                                          </p:val>
                                        </p:tav>
                                        <p:tav tm="100000">
                                          <p:val>
                                            <p:strVal val="#ppt_w"/>
                                          </p:val>
                                        </p:tav>
                                      </p:tavLst>
                                    </p:anim>
                                    <p:anim calcmode="lin" valueType="num">
                                      <p:cBhvr>
                                        <p:cTn id="13" dur="1000" fill="hold"/>
                                        <p:tgtEl>
                                          <p:spTgt spid="4121"/>
                                        </p:tgtEl>
                                        <p:attrNameLst>
                                          <p:attrName>ppt_h</p:attrName>
                                        </p:attrNameLst>
                                      </p:cBhvr>
                                      <p:tavLst>
                                        <p:tav tm="0">
                                          <p:val>
                                            <p:fltVal val="0.000000"/>
                                          </p:val>
                                        </p:tav>
                                        <p:tav tm="100000">
                                          <p:val>
                                            <p:strVal val="#ppt_h"/>
                                          </p:val>
                                        </p:tav>
                                      </p:tavLst>
                                    </p:anim>
                                    <p:anim calcmode="lin" valueType="num">
                                      <p:cBhvr>
                                        <p:cTn id="14" dur="1000" fill="hold"/>
                                        <p:tgtEl>
                                          <p:spTgt spid="4121"/>
                                        </p:tgtEl>
                                        <p:attrNameLst>
                                          <p:attrName>ppt_x</p:attrName>
                                        </p:attrNameLst>
                                      </p:cBhvr>
                                      <p:tavLst>
                                        <p:tav tm="0" fmla="#ppt_x+(cos(-2*pi*(1-$))*-#ppt_x-sin(-2*pi*(1-$))*(1-#ppt_y))*(1-$)">
                                          <p:val>
                                            <p:fltVal val="0.000000"/>
                                          </p:val>
                                        </p:tav>
                                        <p:tav tm="100000">
                                          <p:val>
                                            <p:fltVal val="1.000000"/>
                                          </p:val>
                                        </p:tav>
                                      </p:tavLst>
                                    </p:anim>
                                    <p:anim calcmode="lin" valueType="num">
                                      <p:cBhvr>
                                        <p:cTn id="15" dur="1000" fill="hold"/>
                                        <p:tgtEl>
                                          <p:spTgt spid="4121"/>
                                        </p:tgtEl>
                                        <p:attrNameLst>
                                          <p:attrName>ppt_y</p:attrName>
                                        </p:attrNameLst>
                                      </p:cBhvr>
                                      <p:tavLst>
                                        <p:tav tm="0" fmla="#ppt_y+(sin(-2*pi*(1-$))*-#ppt_x+cos(-2*pi*(1-$))*(1-#ppt_y))*(1-$)">
                                          <p:val>
                                            <p:fltVal val="0.000000"/>
                                          </p:val>
                                        </p:tav>
                                        <p:tav tm="100000">
                                          <p:val>
                                            <p:fltVal val="1.000000"/>
                                          </p:val>
                                        </p:tav>
                                      </p:tavLst>
                                    </p:anim>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4116"/>
                                        </p:tgtEl>
                                        <p:attrNameLst>
                                          <p:attrName>style.visibility</p:attrName>
                                        </p:attrNameLst>
                                      </p:cBhvr>
                                      <p:to>
                                        <p:strVal val="visible"/>
                                      </p:to>
                                    </p:set>
                                    <p:anim calcmode="lin" valueType="num">
                                      <p:cBhvr additive="base">
                                        <p:cTn id="19" dur="500" fill="hold"/>
                                        <p:tgtEl>
                                          <p:spTgt spid="4116"/>
                                        </p:tgtEl>
                                        <p:attrNameLst>
                                          <p:attrName>ppt_x</p:attrName>
                                        </p:attrNameLst>
                                      </p:cBhvr>
                                      <p:tavLst>
                                        <p:tav tm="0">
                                          <p:val>
                                            <p:strVal val="1+#ppt_w/2"/>
                                          </p:val>
                                        </p:tav>
                                        <p:tav tm="100000">
                                          <p:val>
                                            <p:strVal val="#ppt_x"/>
                                          </p:val>
                                        </p:tav>
                                      </p:tavLst>
                                    </p:anim>
                                    <p:anim calcmode="lin" valueType="num">
                                      <p:cBhvr additive="base">
                                        <p:cTn id="20" dur="500" fill="hold"/>
                                        <p:tgtEl>
                                          <p:spTgt spid="41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153"/>
                                        </p:tgtEl>
                                        <p:attrNameLst>
                                          <p:attrName>style.visibility</p:attrName>
                                        </p:attrNameLst>
                                      </p:cBhvr>
                                      <p:to>
                                        <p:strVal val="visible"/>
                                      </p:to>
                                    </p:set>
                                    <p:animEffect transition="in" filter="wipe(left)">
                                      <p:cBhvr>
                                        <p:cTn id="25" dur="500"/>
                                        <p:tgtEl>
                                          <p:spTgt spid="415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120"/>
                                        </p:tgtEl>
                                        <p:attrNameLst>
                                          <p:attrName>style.visibility</p:attrName>
                                        </p:attrNameLst>
                                      </p:cBhvr>
                                      <p:to>
                                        <p:strVal val="visible"/>
                                      </p:to>
                                    </p:set>
                                    <p:animEffect transition="in" filter="wipe(left)">
                                      <p:cBhvr>
                                        <p:cTn id="30" dur="2000"/>
                                        <p:tgtEl>
                                          <p:spTgt spid="4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 grpId="0"/>
      <p:bldP spid="412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 Box 2"/>
          <p:cNvSpPr txBox="1"/>
          <p:nvPr/>
        </p:nvSpPr>
        <p:spPr>
          <a:xfrm>
            <a:off x="1619250" y="260350"/>
            <a:ext cx="70294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FFFF00"/>
                </a:solidFill>
                <a:latin typeface="Times New Roman" panose="02020603050405020304" pitchFamily="18" charset="0"/>
              </a:rPr>
              <a:t>已知  </a:t>
            </a:r>
            <a:r>
              <a:rPr lang="en-US" altLang="zh-CN" sz="2400" b="1" i="1" dirty="0">
                <a:solidFill>
                  <a:srgbClr val="FFFF00"/>
                </a:solidFill>
                <a:latin typeface="Times New Roman" panose="02020603050405020304" pitchFamily="18" charset="0"/>
              </a:rPr>
              <a:t>U</a:t>
            </a:r>
            <a:r>
              <a:rPr lang="en-US" altLang="zh-CN" sz="2400" b="1" baseline="-25000" dirty="0">
                <a:solidFill>
                  <a:srgbClr val="FFFF00"/>
                </a:solidFill>
                <a:latin typeface="Times New Roman" panose="02020603050405020304" pitchFamily="18" charset="0"/>
              </a:rPr>
              <a:t>S</a:t>
            </a:r>
            <a:r>
              <a:rPr lang="en-US" altLang="zh-CN" sz="2400" b="1" dirty="0">
                <a:solidFill>
                  <a:srgbClr val="FFFF00"/>
                </a:solidFill>
                <a:latin typeface="Times New Roman" panose="02020603050405020304" pitchFamily="18" charset="0"/>
              </a:rPr>
              <a:t>=20 V , </a:t>
            </a:r>
            <a:r>
              <a:rPr lang="zh-CN" altLang="en-US" sz="2400" b="1" dirty="0">
                <a:solidFill>
                  <a:srgbClr val="FFFF00"/>
                </a:solidFill>
                <a:latin typeface="Times New Roman" panose="02020603050405020304" pitchFamily="18" charset="0"/>
              </a:rPr>
              <a:t>原边引入阻抗  </a:t>
            </a:r>
            <a:r>
              <a:rPr lang="en-US" altLang="zh-CN" sz="2400" b="1" i="1" dirty="0">
                <a:solidFill>
                  <a:srgbClr val="FFFF00"/>
                </a:solidFill>
                <a:latin typeface="Times New Roman" panose="02020603050405020304" pitchFamily="18" charset="0"/>
              </a:rPr>
              <a:t>Z</a:t>
            </a:r>
            <a:r>
              <a:rPr lang="en-US" altLang="zh-CN" sz="2400" b="1" i="1" baseline="-25000" dirty="0">
                <a:solidFill>
                  <a:srgbClr val="FFFF00"/>
                </a:solidFill>
                <a:latin typeface="Times New Roman" panose="02020603050405020304" pitchFamily="18" charset="0"/>
              </a:rPr>
              <a:t>l</a:t>
            </a:r>
            <a:r>
              <a:rPr lang="en-US" altLang="zh-CN" sz="2400" b="1" dirty="0">
                <a:solidFill>
                  <a:srgbClr val="FFFF00"/>
                </a:solidFill>
                <a:latin typeface="Times New Roman" panose="02020603050405020304" pitchFamily="18" charset="0"/>
              </a:rPr>
              <a:t>=10–j10</a:t>
            </a:r>
            <a:r>
              <a:rPr lang="en-US" altLang="zh-CN" sz="2400" b="1" dirty="0">
                <a:solidFill>
                  <a:srgbClr val="FFFF00"/>
                </a:solidFill>
                <a:latin typeface="Times New Roman" panose="02020603050405020304" pitchFamily="18" charset="0"/>
                <a:sym typeface="Symbol" panose="05050102010706020507" pitchFamily="18" charset="2"/>
              </a:rPr>
              <a:t>.</a:t>
            </a:r>
            <a:endParaRPr lang="en-US" altLang="zh-CN" sz="2400" b="1" dirty="0">
              <a:solidFill>
                <a:srgbClr val="FFFF00"/>
              </a:solidFill>
              <a:latin typeface="Times New Roman" panose="02020603050405020304" pitchFamily="18" charset="0"/>
            </a:endParaRPr>
          </a:p>
        </p:txBody>
      </p:sp>
      <p:sp>
        <p:nvSpPr>
          <p:cNvPr id="6147" name="Rectangle 3"/>
          <p:cNvSpPr/>
          <p:nvPr/>
        </p:nvSpPr>
        <p:spPr>
          <a:xfrm>
            <a:off x="1692275" y="765175"/>
            <a:ext cx="447833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FFFF00"/>
                </a:solidFill>
                <a:latin typeface="Times New Roman" panose="02020603050405020304" pitchFamily="18" charset="0"/>
              </a:rPr>
              <a:t>求</a:t>
            </a:r>
            <a:r>
              <a:rPr lang="en-US" altLang="zh-CN" sz="2400" b="1" dirty="0">
                <a:solidFill>
                  <a:srgbClr val="FFFF00"/>
                </a:solidFill>
                <a:latin typeface="Times New Roman" panose="02020603050405020304" pitchFamily="18" charset="0"/>
              </a:rPr>
              <a:t>: </a:t>
            </a:r>
            <a:r>
              <a:rPr lang="en-US" altLang="zh-CN" sz="2400" b="1" i="1" dirty="0">
                <a:solidFill>
                  <a:srgbClr val="FFFF00"/>
                </a:solidFill>
                <a:latin typeface="Times New Roman" panose="02020603050405020304" pitchFamily="18" charset="0"/>
              </a:rPr>
              <a:t>Z</a:t>
            </a:r>
            <a:r>
              <a:rPr lang="en-US" altLang="zh-CN" sz="2400" b="1" baseline="-25000" dirty="0">
                <a:solidFill>
                  <a:srgbClr val="FFFF00"/>
                </a:solidFill>
                <a:latin typeface="Times New Roman" panose="02020603050405020304" pitchFamily="18" charset="0"/>
              </a:rPr>
              <a:t>X </a:t>
            </a:r>
            <a:r>
              <a:rPr lang="zh-CN" altLang="en-US" sz="2400" b="1" dirty="0">
                <a:solidFill>
                  <a:srgbClr val="FFFF00"/>
                </a:solidFill>
                <a:latin typeface="Times New Roman" panose="02020603050405020304" pitchFamily="18" charset="0"/>
              </a:rPr>
              <a:t>并求负载获得的有功功率</a:t>
            </a:r>
            <a:r>
              <a:rPr lang="en-US" altLang="zh-CN" sz="2400" b="1" dirty="0">
                <a:solidFill>
                  <a:srgbClr val="FFFF00"/>
                </a:solidFill>
                <a:latin typeface="Times New Roman" panose="02020603050405020304" pitchFamily="18" charset="0"/>
              </a:rPr>
              <a:t>.</a:t>
            </a:r>
            <a:endParaRPr lang="en-US" altLang="zh-CN" sz="2400" b="1" dirty="0">
              <a:solidFill>
                <a:srgbClr val="FFFF00"/>
              </a:solidFill>
              <a:latin typeface="Times New Roman" panose="02020603050405020304" pitchFamily="18" charset="0"/>
            </a:endParaRPr>
          </a:p>
        </p:txBody>
      </p:sp>
      <p:graphicFrame>
        <p:nvGraphicFramePr>
          <p:cNvPr id="6148" name="Object 4"/>
          <p:cNvGraphicFramePr>
            <a:graphicFrameLocks noChangeAspect="1"/>
          </p:cNvGraphicFramePr>
          <p:nvPr/>
        </p:nvGraphicFramePr>
        <p:xfrm>
          <a:off x="1476375" y="3141663"/>
          <a:ext cx="4056063" cy="741362"/>
        </p:xfrm>
        <a:graphic>
          <a:graphicData uri="http://schemas.openxmlformats.org/presentationml/2006/ole">
            <mc:AlternateContent xmlns:mc="http://schemas.openxmlformats.org/markup-compatibility/2006">
              <mc:Choice xmlns:v="urn:schemas-microsoft-com:vml" Requires="v">
                <p:oleObj spid="_x0000_s3334" name="" r:id="rId1" imgW="2169160" imgH="379095" progId="Equation.3">
                  <p:embed/>
                </p:oleObj>
              </mc:Choice>
              <mc:Fallback>
                <p:oleObj name="" r:id="rId1" imgW="2169160" imgH="379095" progId="Equation.3">
                  <p:embed/>
                  <p:pic>
                    <p:nvPicPr>
                      <p:cNvPr id="0" name="图片 3333"/>
                      <p:cNvPicPr/>
                      <p:nvPr/>
                    </p:nvPicPr>
                    <p:blipFill>
                      <a:blip r:embed="rId2">
                        <a:clrChange>
                          <a:clrFrom>
                            <a:srgbClr val="000000"/>
                          </a:clrFrom>
                          <a:clrTo>
                            <a:srgbClr val="FFFFFF"/>
                          </a:clrTo>
                        </a:clrChange>
                      </a:blip>
                      <a:stretch>
                        <a:fillRect/>
                      </a:stretch>
                    </p:blipFill>
                    <p:spPr>
                      <a:xfrm>
                        <a:off x="1476375" y="3141663"/>
                        <a:ext cx="4056063" cy="741362"/>
                      </a:xfrm>
                      <a:prstGeom prst="rect">
                        <a:avLst/>
                      </a:prstGeom>
                      <a:noFill/>
                      <a:ln w="38100">
                        <a:noFill/>
                        <a:miter/>
                      </a:ln>
                    </p:spPr>
                  </p:pic>
                </p:oleObj>
              </mc:Fallback>
            </mc:AlternateContent>
          </a:graphicData>
        </a:graphic>
      </p:graphicFrame>
      <p:graphicFrame>
        <p:nvGraphicFramePr>
          <p:cNvPr id="6149" name="Object 5"/>
          <p:cNvGraphicFramePr>
            <a:graphicFrameLocks noChangeAspect="1"/>
          </p:cNvGraphicFramePr>
          <p:nvPr/>
        </p:nvGraphicFramePr>
        <p:xfrm>
          <a:off x="900113" y="4005263"/>
          <a:ext cx="7051675" cy="847725"/>
        </p:xfrm>
        <a:graphic>
          <a:graphicData uri="http://schemas.openxmlformats.org/presentationml/2006/ole">
            <mc:AlternateContent xmlns:mc="http://schemas.openxmlformats.org/markup-compatibility/2006">
              <mc:Choice xmlns:v="urn:schemas-microsoft-com:vml" Requires="v">
                <p:oleObj spid="_x0000_s3332" name="" r:id="rId3" imgW="3667125" imgH="418465" progId="Equation.3">
                  <p:embed/>
                </p:oleObj>
              </mc:Choice>
              <mc:Fallback>
                <p:oleObj name="" r:id="rId3" imgW="3667125" imgH="418465" progId="Equation.3">
                  <p:embed/>
                  <p:pic>
                    <p:nvPicPr>
                      <p:cNvPr id="0" name="图片 3331"/>
                      <p:cNvPicPr/>
                      <p:nvPr/>
                    </p:nvPicPr>
                    <p:blipFill>
                      <a:blip r:embed="rId4">
                        <a:clrChange>
                          <a:clrFrom>
                            <a:srgbClr val="000000"/>
                          </a:clrFrom>
                          <a:clrTo>
                            <a:srgbClr val="FFFFFF"/>
                          </a:clrTo>
                        </a:clrChange>
                      </a:blip>
                      <a:stretch>
                        <a:fillRect/>
                      </a:stretch>
                    </p:blipFill>
                    <p:spPr>
                      <a:xfrm>
                        <a:off x="900113" y="4005263"/>
                        <a:ext cx="7051675" cy="847725"/>
                      </a:xfrm>
                      <a:prstGeom prst="rect">
                        <a:avLst/>
                      </a:prstGeom>
                      <a:noFill/>
                      <a:ln w="38100">
                        <a:noFill/>
                        <a:miter/>
                      </a:ln>
                    </p:spPr>
                  </p:pic>
                </p:oleObj>
              </mc:Fallback>
            </mc:AlternateContent>
          </a:graphicData>
        </a:graphic>
      </p:graphicFrame>
      <p:sp>
        <p:nvSpPr>
          <p:cNvPr id="6150" name="Text Box 6"/>
          <p:cNvSpPr txBox="1"/>
          <p:nvPr/>
        </p:nvSpPr>
        <p:spPr>
          <a:xfrm>
            <a:off x="539750" y="5084763"/>
            <a:ext cx="3460750" cy="457200"/>
          </a:xfrm>
          <a:prstGeom prst="rect">
            <a:avLst/>
          </a:prstGeom>
          <a:noFill/>
          <a:ln w="9525">
            <a:noFill/>
          </a:ln>
        </p:spPr>
        <p:txBody>
          <a:bodyPr wrap="none" lIns="198000" rIns="19800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FFFF00"/>
                </a:solidFill>
                <a:latin typeface="Times New Roman" panose="02020603050405020304" pitchFamily="18" charset="0"/>
                <a:ea typeface="仿宋_GB2312" pitchFamily="49" charset="-122"/>
              </a:rPr>
              <a:t>此时负载获得的功率：</a:t>
            </a:r>
            <a:endParaRPr lang="zh-CN" altLang="en-US" sz="2400" b="1" dirty="0">
              <a:solidFill>
                <a:srgbClr val="FFFF00"/>
              </a:solidFill>
              <a:latin typeface="Times New Roman" panose="02020603050405020304" pitchFamily="18" charset="0"/>
              <a:ea typeface="仿宋_GB2312" pitchFamily="49" charset="-122"/>
            </a:endParaRPr>
          </a:p>
        </p:txBody>
      </p:sp>
      <p:graphicFrame>
        <p:nvGraphicFramePr>
          <p:cNvPr id="6151" name="Object 7"/>
          <p:cNvGraphicFramePr>
            <a:graphicFrameLocks noChangeAspect="1"/>
          </p:cNvGraphicFramePr>
          <p:nvPr/>
        </p:nvGraphicFramePr>
        <p:xfrm>
          <a:off x="3705225" y="4881563"/>
          <a:ext cx="4440238" cy="755650"/>
        </p:xfrm>
        <a:graphic>
          <a:graphicData uri="http://schemas.openxmlformats.org/presentationml/2006/ole">
            <mc:AlternateContent xmlns:mc="http://schemas.openxmlformats.org/markup-compatibility/2006">
              <mc:Choice xmlns:v="urn:schemas-microsoft-com:vml" Requires="v">
                <p:oleObj spid="_x0000_s3333" name="" r:id="rId5" imgW="2033270" imgH="330835" progId="Equation.3">
                  <p:embed/>
                </p:oleObj>
              </mc:Choice>
              <mc:Fallback>
                <p:oleObj name="" r:id="rId5" imgW="2033270" imgH="330835" progId="Equation.3">
                  <p:embed/>
                  <p:pic>
                    <p:nvPicPr>
                      <p:cNvPr id="0" name="图片 3332"/>
                      <p:cNvPicPr/>
                      <p:nvPr/>
                    </p:nvPicPr>
                    <p:blipFill>
                      <a:blip r:embed="rId6">
                        <a:clrChange>
                          <a:clrFrom>
                            <a:srgbClr val="000000"/>
                          </a:clrFrom>
                          <a:clrTo>
                            <a:srgbClr val="FFFFFF"/>
                          </a:clrTo>
                        </a:clrChange>
                      </a:blip>
                      <a:stretch>
                        <a:fillRect/>
                      </a:stretch>
                    </p:blipFill>
                    <p:spPr>
                      <a:xfrm>
                        <a:off x="3705225" y="4881563"/>
                        <a:ext cx="4440238" cy="755650"/>
                      </a:xfrm>
                      <a:prstGeom prst="rect">
                        <a:avLst/>
                      </a:prstGeom>
                      <a:noFill/>
                      <a:ln w="38100">
                        <a:noFill/>
                        <a:miter/>
                      </a:ln>
                    </p:spPr>
                  </p:pic>
                </p:oleObj>
              </mc:Fallback>
            </mc:AlternateContent>
          </a:graphicData>
        </a:graphic>
      </p:graphicFrame>
      <p:graphicFrame>
        <p:nvGraphicFramePr>
          <p:cNvPr id="6152" name="Object 8"/>
          <p:cNvGraphicFramePr>
            <a:graphicFrameLocks noChangeAspect="1"/>
          </p:cNvGraphicFramePr>
          <p:nvPr/>
        </p:nvGraphicFramePr>
        <p:xfrm>
          <a:off x="3708400" y="5661025"/>
          <a:ext cx="3922713" cy="835025"/>
        </p:xfrm>
        <a:graphic>
          <a:graphicData uri="http://schemas.openxmlformats.org/presentationml/2006/ole">
            <mc:AlternateContent xmlns:mc="http://schemas.openxmlformats.org/markup-compatibility/2006">
              <mc:Choice xmlns:v="urn:schemas-microsoft-com:vml" Requires="v">
                <p:oleObj spid="_x0000_s3335" name="" r:id="rId7" imgW="1993900" imgH="408305" progId="Equation.3">
                  <p:embed/>
                </p:oleObj>
              </mc:Choice>
              <mc:Fallback>
                <p:oleObj name="" r:id="rId7" imgW="1993900" imgH="408305" progId="Equation.3">
                  <p:embed/>
                  <p:pic>
                    <p:nvPicPr>
                      <p:cNvPr id="0" name="图片 3334"/>
                      <p:cNvPicPr/>
                      <p:nvPr/>
                    </p:nvPicPr>
                    <p:blipFill>
                      <a:blip r:embed="rId8">
                        <a:clrChange>
                          <a:clrFrom>
                            <a:srgbClr val="000000"/>
                          </a:clrFrom>
                          <a:clrTo>
                            <a:srgbClr val="FFFFFF"/>
                          </a:clrTo>
                        </a:clrChange>
                      </a:blip>
                      <a:stretch>
                        <a:fillRect/>
                      </a:stretch>
                    </p:blipFill>
                    <p:spPr>
                      <a:xfrm>
                        <a:off x="3708400" y="5661025"/>
                        <a:ext cx="3922713" cy="835025"/>
                      </a:xfrm>
                      <a:prstGeom prst="rect">
                        <a:avLst/>
                      </a:prstGeom>
                      <a:noFill/>
                      <a:ln w="38100">
                        <a:noFill/>
                        <a:miter/>
                      </a:ln>
                    </p:spPr>
                  </p:pic>
                </p:oleObj>
              </mc:Fallback>
            </mc:AlternateContent>
          </a:graphicData>
        </a:graphic>
      </p:graphicFrame>
      <p:sp>
        <p:nvSpPr>
          <p:cNvPr id="6153" name="Rectangle 9"/>
          <p:cNvSpPr/>
          <p:nvPr/>
        </p:nvSpPr>
        <p:spPr>
          <a:xfrm>
            <a:off x="684213" y="5734050"/>
            <a:ext cx="2847975" cy="457200"/>
          </a:xfrm>
          <a:prstGeom prst="rect">
            <a:avLst/>
          </a:prstGeom>
          <a:noFill/>
          <a:ln w="9525">
            <a:noFill/>
          </a:ln>
        </p:spPr>
        <p:txBody>
          <a:bodyPr wrap="none" lIns="198000" rIns="19800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FFFF00"/>
                </a:solidFill>
                <a:latin typeface="Times New Roman" panose="02020603050405020304" pitchFamily="18" charset="0"/>
                <a:ea typeface="楷体_GB2312" pitchFamily="49" charset="-122"/>
              </a:rPr>
              <a:t>实际是最佳匹配：</a:t>
            </a:r>
            <a:endParaRPr lang="zh-CN" altLang="en-US" sz="2400" b="1" dirty="0">
              <a:solidFill>
                <a:srgbClr val="FFFF00"/>
              </a:solidFill>
              <a:latin typeface="Times New Roman" panose="02020603050405020304" pitchFamily="18" charset="0"/>
              <a:ea typeface="楷体_GB2312" pitchFamily="49" charset="-122"/>
            </a:endParaRPr>
          </a:p>
        </p:txBody>
      </p:sp>
      <p:sp>
        <p:nvSpPr>
          <p:cNvPr id="52234" name="Text Box 10"/>
          <p:cNvSpPr txBox="1"/>
          <p:nvPr/>
        </p:nvSpPr>
        <p:spPr>
          <a:xfrm>
            <a:off x="358775" y="3201988"/>
            <a:ext cx="80010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chemeClr val="accent2"/>
                </a:solidFill>
                <a:latin typeface="Times New Roman" panose="02020603050405020304" pitchFamily="18" charset="0"/>
              </a:rPr>
              <a:t>解：</a:t>
            </a:r>
            <a:endParaRPr lang="zh-CN" altLang="en-US" sz="2400" b="1" dirty="0">
              <a:solidFill>
                <a:schemeClr val="accent2"/>
              </a:solidFill>
              <a:latin typeface="Times New Roman" panose="02020603050405020304" pitchFamily="18" charset="0"/>
            </a:endParaRPr>
          </a:p>
        </p:txBody>
      </p:sp>
      <p:grpSp>
        <p:nvGrpSpPr>
          <p:cNvPr id="6275" name="Group 131"/>
          <p:cNvGrpSpPr/>
          <p:nvPr/>
        </p:nvGrpSpPr>
        <p:grpSpPr>
          <a:xfrm>
            <a:off x="400050" y="1179513"/>
            <a:ext cx="4111625" cy="1808162"/>
            <a:chOff x="252" y="743"/>
            <a:chExt cx="2590" cy="1139"/>
          </a:xfrm>
        </p:grpSpPr>
        <p:sp>
          <p:nvSpPr>
            <p:cNvPr id="52253" name="Line 12"/>
            <p:cNvSpPr/>
            <p:nvPr/>
          </p:nvSpPr>
          <p:spPr>
            <a:xfrm flipH="1">
              <a:off x="1498" y="1605"/>
              <a:ext cx="2" cy="277"/>
            </a:xfrm>
            <a:prstGeom prst="line">
              <a:avLst/>
            </a:prstGeom>
            <a:ln w="28575" cap="flat" cmpd="sng">
              <a:solidFill>
                <a:srgbClr val="FFCC00"/>
              </a:solidFill>
              <a:prstDash val="solid"/>
              <a:headEnd type="none" w="med" len="med"/>
              <a:tailEnd type="none" w="med" len="med"/>
            </a:ln>
          </p:spPr>
        </p:sp>
        <p:sp>
          <p:nvSpPr>
            <p:cNvPr id="52254" name="Line 13"/>
            <p:cNvSpPr/>
            <p:nvPr/>
          </p:nvSpPr>
          <p:spPr>
            <a:xfrm>
              <a:off x="1495" y="1095"/>
              <a:ext cx="0" cy="243"/>
            </a:xfrm>
            <a:prstGeom prst="line">
              <a:avLst/>
            </a:prstGeom>
            <a:ln w="28575" cap="flat" cmpd="sng">
              <a:solidFill>
                <a:srgbClr val="FFCC00"/>
              </a:solidFill>
              <a:prstDash val="solid"/>
              <a:headEnd type="none" w="med" len="med"/>
              <a:tailEnd type="none" w="med" len="med"/>
            </a:ln>
          </p:spPr>
        </p:sp>
        <p:sp>
          <p:nvSpPr>
            <p:cNvPr id="52255" name="Line 14"/>
            <p:cNvSpPr/>
            <p:nvPr/>
          </p:nvSpPr>
          <p:spPr>
            <a:xfrm flipH="1">
              <a:off x="1838" y="1631"/>
              <a:ext cx="0" cy="245"/>
            </a:xfrm>
            <a:prstGeom prst="line">
              <a:avLst/>
            </a:prstGeom>
            <a:ln w="28575" cap="flat" cmpd="sng">
              <a:solidFill>
                <a:srgbClr val="FFCC00"/>
              </a:solidFill>
              <a:prstDash val="solid"/>
              <a:headEnd type="none" w="med" len="med"/>
              <a:tailEnd type="none" w="med" len="med"/>
            </a:ln>
          </p:spPr>
        </p:sp>
        <p:sp>
          <p:nvSpPr>
            <p:cNvPr id="52256" name="Line 15"/>
            <p:cNvSpPr/>
            <p:nvPr/>
          </p:nvSpPr>
          <p:spPr>
            <a:xfrm flipH="1">
              <a:off x="1838" y="1108"/>
              <a:ext cx="1" cy="227"/>
            </a:xfrm>
            <a:prstGeom prst="line">
              <a:avLst/>
            </a:prstGeom>
            <a:ln w="28575" cap="flat" cmpd="sng">
              <a:solidFill>
                <a:srgbClr val="FFCC00"/>
              </a:solidFill>
              <a:prstDash val="solid"/>
              <a:headEnd type="none" w="med" len="med"/>
              <a:tailEnd type="none" w="med" len="med"/>
            </a:ln>
          </p:spPr>
        </p:sp>
        <p:sp>
          <p:nvSpPr>
            <p:cNvPr id="52257" name="Line 16"/>
            <p:cNvSpPr/>
            <p:nvPr/>
          </p:nvSpPr>
          <p:spPr>
            <a:xfrm flipV="1">
              <a:off x="1195" y="1098"/>
              <a:ext cx="303" cy="4"/>
            </a:xfrm>
            <a:prstGeom prst="line">
              <a:avLst/>
            </a:prstGeom>
            <a:ln w="28575" cap="flat" cmpd="sng">
              <a:solidFill>
                <a:srgbClr val="FFCC00"/>
              </a:solidFill>
              <a:prstDash val="solid"/>
              <a:headEnd type="none" w="med" len="med"/>
              <a:tailEnd type="none" w="med" len="med"/>
            </a:ln>
          </p:spPr>
        </p:sp>
        <p:sp>
          <p:nvSpPr>
            <p:cNvPr id="52258" name="Line 17"/>
            <p:cNvSpPr/>
            <p:nvPr/>
          </p:nvSpPr>
          <p:spPr>
            <a:xfrm flipV="1">
              <a:off x="1839" y="1863"/>
              <a:ext cx="647" cy="1"/>
            </a:xfrm>
            <a:prstGeom prst="line">
              <a:avLst/>
            </a:prstGeom>
            <a:ln w="28575" cap="flat" cmpd="sng">
              <a:solidFill>
                <a:srgbClr val="FFCC00"/>
              </a:solidFill>
              <a:prstDash val="solid"/>
              <a:headEnd type="none" w="med" len="med"/>
              <a:tailEnd type="none" w="med" len="med"/>
            </a:ln>
          </p:spPr>
        </p:sp>
        <p:sp>
          <p:nvSpPr>
            <p:cNvPr id="52259" name="Line 18"/>
            <p:cNvSpPr/>
            <p:nvPr/>
          </p:nvSpPr>
          <p:spPr>
            <a:xfrm>
              <a:off x="2575" y="1117"/>
              <a:ext cx="0" cy="246"/>
            </a:xfrm>
            <a:prstGeom prst="line">
              <a:avLst/>
            </a:prstGeom>
            <a:ln w="38100" cap="flat" cmpd="sng">
              <a:solidFill>
                <a:srgbClr val="00FFFF"/>
              </a:solidFill>
              <a:prstDash val="solid"/>
              <a:headEnd type="none" w="med" len="med"/>
              <a:tailEnd type="triangle" w="med" len="med"/>
            </a:ln>
          </p:spPr>
        </p:sp>
        <p:sp>
          <p:nvSpPr>
            <p:cNvPr id="52260" name="Text Box 19"/>
            <p:cNvSpPr txBox="1"/>
            <p:nvPr/>
          </p:nvSpPr>
          <p:spPr>
            <a:xfrm>
              <a:off x="1463" y="1016"/>
              <a:ext cx="228" cy="327"/>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chemeClr val="bg1"/>
                  </a:solidFill>
                  <a:latin typeface="Times New Roman" panose="02020603050405020304" pitchFamily="18" charset="0"/>
                </a:rPr>
                <a:t>*</a:t>
              </a:r>
              <a:endParaRPr lang="en-US" altLang="zh-CN" sz="2800" b="1" dirty="0">
                <a:solidFill>
                  <a:schemeClr val="bg1"/>
                </a:solidFill>
                <a:latin typeface="Times New Roman" panose="02020603050405020304" pitchFamily="18" charset="0"/>
              </a:endParaRPr>
            </a:p>
          </p:txBody>
        </p:sp>
        <p:sp>
          <p:nvSpPr>
            <p:cNvPr id="52261" name="Text Box 20"/>
            <p:cNvSpPr txBox="1"/>
            <p:nvPr/>
          </p:nvSpPr>
          <p:spPr>
            <a:xfrm>
              <a:off x="1655" y="1026"/>
              <a:ext cx="181" cy="327"/>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chemeClr val="bg1"/>
                  </a:solidFill>
                  <a:latin typeface="Times New Roman" panose="02020603050405020304" pitchFamily="18" charset="0"/>
                </a:rPr>
                <a:t>*</a:t>
              </a:r>
              <a:endParaRPr lang="en-US" altLang="zh-CN" sz="2800" b="1" dirty="0">
                <a:solidFill>
                  <a:schemeClr val="bg1"/>
                </a:solidFill>
                <a:latin typeface="Times New Roman" panose="02020603050405020304" pitchFamily="18" charset="0"/>
              </a:endParaRPr>
            </a:p>
          </p:txBody>
        </p:sp>
        <p:sp>
          <p:nvSpPr>
            <p:cNvPr id="52262" name="Text Box 21"/>
            <p:cNvSpPr txBox="1"/>
            <p:nvPr/>
          </p:nvSpPr>
          <p:spPr>
            <a:xfrm>
              <a:off x="1072" y="1335"/>
              <a:ext cx="452" cy="250"/>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000" b="1" dirty="0">
                  <a:solidFill>
                    <a:schemeClr val="bg1"/>
                  </a:solidFill>
                  <a:latin typeface="Times New Roman" panose="02020603050405020304" pitchFamily="18" charset="0"/>
                </a:rPr>
                <a:t>j10</a:t>
              </a:r>
              <a:r>
                <a:rPr lang="en-US" altLang="zh-CN" sz="2000" b="1" dirty="0">
                  <a:solidFill>
                    <a:schemeClr val="bg1"/>
                  </a:solidFill>
                  <a:latin typeface="Times New Roman" panose="02020603050405020304" pitchFamily="18" charset="0"/>
                  <a:sym typeface="Symbol" panose="05050102010706020507" pitchFamily="18" charset="2"/>
                </a:rPr>
                <a:t></a:t>
              </a:r>
              <a:endParaRPr lang="en-US" altLang="zh-CN" sz="2000" b="1" dirty="0">
                <a:solidFill>
                  <a:schemeClr val="bg1"/>
                </a:solidFill>
                <a:latin typeface="Times New Roman" panose="02020603050405020304" pitchFamily="18" charset="0"/>
                <a:sym typeface="Symbol" panose="05050102010706020507" pitchFamily="18" charset="2"/>
              </a:endParaRPr>
            </a:p>
          </p:txBody>
        </p:sp>
        <p:grpSp>
          <p:nvGrpSpPr>
            <p:cNvPr id="52263" name="Group 22"/>
            <p:cNvGrpSpPr/>
            <p:nvPr/>
          </p:nvGrpSpPr>
          <p:grpSpPr>
            <a:xfrm rot="-5400000" flipH="1">
              <a:off x="1674" y="1458"/>
              <a:ext cx="299" cy="49"/>
              <a:chOff x="1200" y="1584"/>
              <a:chExt cx="379" cy="45"/>
            </a:xfrm>
          </p:grpSpPr>
          <p:sp>
            <p:nvSpPr>
              <p:cNvPr id="52288" name="Arc 23"/>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2289" name="Arc 24"/>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2290" name="Arc 25"/>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2291" name="Arc 26"/>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52264" name="Group 27"/>
            <p:cNvGrpSpPr/>
            <p:nvPr/>
          </p:nvGrpSpPr>
          <p:grpSpPr>
            <a:xfrm rot="5400000">
              <a:off x="1375" y="1445"/>
              <a:ext cx="299" cy="48"/>
              <a:chOff x="1200" y="1584"/>
              <a:chExt cx="379" cy="45"/>
            </a:xfrm>
          </p:grpSpPr>
          <p:sp>
            <p:nvSpPr>
              <p:cNvPr id="52284" name="Arc 28"/>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2285" name="Arc 29"/>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2286" name="Arc 30"/>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2287" name="Arc 31"/>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52265" name="Arc 32"/>
            <p:cNvSpPr/>
            <p:nvPr/>
          </p:nvSpPr>
          <p:spPr>
            <a:xfrm rot="-10800000" flipV="1">
              <a:off x="1460" y="949"/>
              <a:ext cx="166" cy="163"/>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52266" name="Arc 33"/>
            <p:cNvSpPr/>
            <p:nvPr/>
          </p:nvSpPr>
          <p:spPr>
            <a:xfrm rot="10800000" flipH="1" flipV="1">
              <a:off x="1686" y="952"/>
              <a:ext cx="167" cy="162"/>
            </a:xfrm>
            <a:custGeom>
              <a:avLst/>
              <a:gdLst/>
              <a:ahLst/>
              <a:cxnLst>
                <a:cxn ang="0">
                  <a:pos x="0" y="0"/>
                </a:cxn>
                <a:cxn ang="0">
                  <a:pos x="0" y="0"/>
                </a:cxn>
                <a:cxn ang="0">
                  <a:pos x="0" y="0"/>
                </a:cxn>
              </a:cxnLst>
              <a:pathLst>
                <a:path w="20759" h="21109" fill="none">
                  <a:moveTo>
                    <a:pt x="4579" y="0"/>
                  </a:moveTo>
                  <a:cubicBezTo>
                    <a:pt x="12347" y="1685"/>
                    <a:pt x="18561" y="7500"/>
                    <a:pt x="20758" y="15139"/>
                  </a:cubicBezTo>
                </a:path>
                <a:path w="20759" h="21109" stroke="0">
                  <a:moveTo>
                    <a:pt x="4579" y="0"/>
                  </a:moveTo>
                  <a:cubicBezTo>
                    <a:pt x="12347" y="1685"/>
                    <a:pt x="18561" y="7500"/>
                    <a:pt x="20758" y="15139"/>
                  </a:cubicBezTo>
                  <a:lnTo>
                    <a:pt x="0" y="21109"/>
                  </a:lnTo>
                  <a:lnTo>
                    <a:pt x="4579"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52267" name="Line 34"/>
            <p:cNvSpPr/>
            <p:nvPr/>
          </p:nvSpPr>
          <p:spPr>
            <a:xfrm flipV="1">
              <a:off x="1838" y="1102"/>
              <a:ext cx="651" cy="6"/>
            </a:xfrm>
            <a:prstGeom prst="line">
              <a:avLst/>
            </a:prstGeom>
            <a:ln w="28575" cap="flat" cmpd="sng">
              <a:solidFill>
                <a:srgbClr val="FFCC00"/>
              </a:solidFill>
              <a:prstDash val="solid"/>
              <a:headEnd type="none" w="med" len="med"/>
              <a:tailEnd type="none" w="med" len="med"/>
            </a:ln>
          </p:spPr>
        </p:sp>
        <p:graphicFrame>
          <p:nvGraphicFramePr>
            <p:cNvPr id="52268" name="Object 35"/>
            <p:cNvGraphicFramePr>
              <a:graphicFrameLocks noChangeAspect="1"/>
            </p:cNvGraphicFramePr>
            <p:nvPr/>
          </p:nvGraphicFramePr>
          <p:xfrm>
            <a:off x="2605" y="1059"/>
            <a:ext cx="209" cy="282"/>
          </p:xfrm>
          <a:graphic>
            <a:graphicData uri="http://schemas.openxmlformats.org/presentationml/2006/ole">
              <mc:AlternateContent xmlns:mc="http://schemas.openxmlformats.org/markup-compatibility/2006">
                <mc:Choice xmlns:v="urn:schemas-microsoft-com:vml" Requires="v">
                  <p:oleObj spid="_x0000_s3336" name="" r:id="rId9" imgW="175260" imgH="262890" progId="Equation.3">
                    <p:embed/>
                  </p:oleObj>
                </mc:Choice>
                <mc:Fallback>
                  <p:oleObj name="" r:id="rId9" imgW="175260" imgH="262890" progId="Equation.3">
                    <p:embed/>
                    <p:pic>
                      <p:nvPicPr>
                        <p:cNvPr id="0" name="图片 3335"/>
                        <p:cNvPicPr/>
                        <p:nvPr/>
                      </p:nvPicPr>
                      <p:blipFill>
                        <a:blip r:embed="rId10">
                          <a:clrChange>
                            <a:clrFrom>
                              <a:srgbClr val="000000"/>
                            </a:clrFrom>
                            <a:clrTo>
                              <a:srgbClr val="FFFFFF"/>
                            </a:clrTo>
                          </a:clrChange>
                        </a:blip>
                        <a:stretch>
                          <a:fillRect/>
                        </a:stretch>
                      </p:blipFill>
                      <p:spPr>
                        <a:xfrm>
                          <a:off x="2605" y="1059"/>
                          <a:ext cx="209" cy="282"/>
                        </a:xfrm>
                        <a:prstGeom prst="rect">
                          <a:avLst/>
                        </a:prstGeom>
                        <a:noFill/>
                        <a:ln w="38100">
                          <a:noFill/>
                          <a:miter/>
                        </a:ln>
                      </p:spPr>
                    </p:pic>
                  </p:oleObj>
                </mc:Fallback>
              </mc:AlternateContent>
            </a:graphicData>
          </a:graphic>
        </p:graphicFrame>
        <p:sp>
          <p:nvSpPr>
            <p:cNvPr id="52269" name="Text Box 36"/>
            <p:cNvSpPr txBox="1"/>
            <p:nvPr/>
          </p:nvSpPr>
          <p:spPr>
            <a:xfrm>
              <a:off x="1857" y="1339"/>
              <a:ext cx="472" cy="25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000" b="1" dirty="0">
                  <a:solidFill>
                    <a:schemeClr val="bg1"/>
                  </a:solidFill>
                  <a:latin typeface="Times New Roman" panose="02020603050405020304" pitchFamily="18" charset="0"/>
                </a:rPr>
                <a:t>j10</a:t>
              </a:r>
              <a:r>
                <a:rPr lang="en-US" altLang="zh-CN" sz="2000" b="1" dirty="0">
                  <a:solidFill>
                    <a:schemeClr val="bg1"/>
                  </a:solidFill>
                  <a:latin typeface="Times New Roman" panose="02020603050405020304" pitchFamily="18" charset="0"/>
                  <a:sym typeface="Symbol" panose="05050102010706020507" pitchFamily="18" charset="2"/>
                </a:rPr>
                <a:t></a:t>
              </a:r>
              <a:endParaRPr lang="en-US" altLang="zh-CN" sz="2000" b="1" dirty="0">
                <a:solidFill>
                  <a:schemeClr val="bg1"/>
                </a:solidFill>
                <a:latin typeface="Times New Roman" panose="02020603050405020304" pitchFamily="18" charset="0"/>
                <a:sym typeface="Symbol" panose="05050102010706020507" pitchFamily="18" charset="2"/>
              </a:endParaRPr>
            </a:p>
          </p:txBody>
        </p:sp>
        <p:sp>
          <p:nvSpPr>
            <p:cNvPr id="52270" name="Text Box 37"/>
            <p:cNvSpPr txBox="1"/>
            <p:nvPr/>
          </p:nvSpPr>
          <p:spPr>
            <a:xfrm>
              <a:off x="1547" y="743"/>
              <a:ext cx="249" cy="250"/>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000" b="1" dirty="0">
                  <a:solidFill>
                    <a:schemeClr val="bg1"/>
                  </a:solidFill>
                  <a:latin typeface="Times New Roman" panose="02020603050405020304" pitchFamily="18" charset="0"/>
                </a:rPr>
                <a:t>j</a:t>
              </a:r>
              <a:r>
                <a:rPr lang="en-US" altLang="zh-CN" sz="2000" b="1" dirty="0">
                  <a:solidFill>
                    <a:schemeClr val="bg1"/>
                  </a:solidFill>
                  <a:latin typeface="Times New Roman" panose="02020603050405020304" pitchFamily="18" charset="0"/>
                  <a:sym typeface="Symbol" panose="05050102010706020507" pitchFamily="18" charset="2"/>
                </a:rPr>
                <a:t>2</a:t>
              </a:r>
              <a:endParaRPr lang="en-US" altLang="zh-CN" sz="2000" b="1" dirty="0">
                <a:solidFill>
                  <a:schemeClr val="bg1"/>
                </a:solidFill>
                <a:latin typeface="Times New Roman" panose="02020603050405020304" pitchFamily="18" charset="0"/>
              </a:endParaRPr>
            </a:p>
          </p:txBody>
        </p:sp>
        <p:sp>
          <p:nvSpPr>
            <p:cNvPr id="52271" name="Line 38"/>
            <p:cNvSpPr/>
            <p:nvPr/>
          </p:nvSpPr>
          <p:spPr>
            <a:xfrm flipH="1">
              <a:off x="627" y="1875"/>
              <a:ext cx="865" cy="1"/>
            </a:xfrm>
            <a:prstGeom prst="line">
              <a:avLst/>
            </a:prstGeom>
            <a:ln w="28575" cap="flat" cmpd="sng">
              <a:solidFill>
                <a:srgbClr val="FFCC00"/>
              </a:solidFill>
              <a:prstDash val="solid"/>
              <a:headEnd type="none" w="med" len="med"/>
              <a:tailEnd type="none" w="med" len="med"/>
            </a:ln>
          </p:spPr>
        </p:sp>
        <p:sp>
          <p:nvSpPr>
            <p:cNvPr id="52272" name="Text Box 39"/>
            <p:cNvSpPr txBox="1"/>
            <p:nvPr/>
          </p:nvSpPr>
          <p:spPr>
            <a:xfrm>
              <a:off x="443" y="1071"/>
              <a:ext cx="249" cy="25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sp>
          <p:nvSpPr>
            <p:cNvPr id="52273" name="Text Box 40"/>
            <p:cNvSpPr txBox="1"/>
            <p:nvPr/>
          </p:nvSpPr>
          <p:spPr>
            <a:xfrm>
              <a:off x="437" y="1467"/>
              <a:ext cx="249" cy="25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graphicFrame>
          <p:nvGraphicFramePr>
            <p:cNvPr id="52274" name="Object 41"/>
            <p:cNvGraphicFramePr>
              <a:graphicFrameLocks noChangeAspect="1"/>
            </p:cNvGraphicFramePr>
            <p:nvPr/>
          </p:nvGraphicFramePr>
          <p:xfrm>
            <a:off x="252" y="1207"/>
            <a:ext cx="253" cy="337"/>
          </p:xfrm>
          <a:graphic>
            <a:graphicData uri="http://schemas.openxmlformats.org/presentationml/2006/ole">
              <mc:AlternateContent xmlns:mc="http://schemas.openxmlformats.org/markup-compatibility/2006">
                <mc:Choice xmlns:v="urn:schemas-microsoft-com:vml" Requires="v">
                  <p:oleObj spid="_x0000_s3337" name="" r:id="rId11" imgW="213995" imgH="262890" progId="Equation.3">
                    <p:embed/>
                  </p:oleObj>
                </mc:Choice>
                <mc:Fallback>
                  <p:oleObj name="" r:id="rId11" imgW="213995" imgH="262890" progId="Equation.3">
                    <p:embed/>
                    <p:pic>
                      <p:nvPicPr>
                        <p:cNvPr id="0" name="图片 3336"/>
                        <p:cNvPicPr/>
                        <p:nvPr/>
                      </p:nvPicPr>
                      <p:blipFill>
                        <a:blip r:embed="rId12">
                          <a:clrChange>
                            <a:clrFrom>
                              <a:srgbClr val="000000"/>
                            </a:clrFrom>
                            <a:clrTo>
                              <a:srgbClr val="FFFFFF"/>
                            </a:clrTo>
                          </a:clrChange>
                        </a:blip>
                        <a:stretch>
                          <a:fillRect/>
                        </a:stretch>
                      </p:blipFill>
                      <p:spPr>
                        <a:xfrm>
                          <a:off x="252" y="1207"/>
                          <a:ext cx="253" cy="337"/>
                        </a:xfrm>
                        <a:prstGeom prst="rect">
                          <a:avLst/>
                        </a:prstGeom>
                        <a:noFill/>
                        <a:ln w="38100">
                          <a:noFill/>
                          <a:miter/>
                        </a:ln>
                      </p:spPr>
                    </p:pic>
                  </p:oleObj>
                </mc:Fallback>
              </mc:AlternateContent>
            </a:graphicData>
          </a:graphic>
        </p:graphicFrame>
        <p:sp>
          <p:nvSpPr>
            <p:cNvPr id="52275" name="Rectangle 42"/>
            <p:cNvSpPr/>
            <p:nvPr/>
          </p:nvSpPr>
          <p:spPr>
            <a:xfrm>
              <a:off x="968" y="1062"/>
              <a:ext cx="227" cy="79"/>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2276" name="Oval 43"/>
            <p:cNvSpPr/>
            <p:nvPr/>
          </p:nvSpPr>
          <p:spPr>
            <a:xfrm>
              <a:off x="513" y="1313"/>
              <a:ext cx="227" cy="227"/>
            </a:xfrm>
            <a:prstGeom prst="ellipse">
              <a:avLst/>
            </a:prstGeom>
            <a:solidFill>
              <a:srgbClr val="3399FF"/>
            </a:solidFill>
            <a:ln w="38100" cap="flat" cmpd="sng">
              <a:solidFill>
                <a:srgbClr val="FF99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2277" name="Line 44"/>
            <p:cNvSpPr/>
            <p:nvPr/>
          </p:nvSpPr>
          <p:spPr>
            <a:xfrm>
              <a:off x="627" y="1089"/>
              <a:ext cx="0" cy="786"/>
            </a:xfrm>
            <a:prstGeom prst="line">
              <a:avLst/>
            </a:prstGeom>
            <a:ln w="28575" cap="flat" cmpd="sng">
              <a:solidFill>
                <a:srgbClr val="FFCC00"/>
              </a:solidFill>
              <a:prstDash val="solid"/>
              <a:headEnd type="none" w="med" len="med"/>
              <a:tailEnd type="none" w="med" len="med"/>
            </a:ln>
          </p:spPr>
        </p:sp>
        <p:sp>
          <p:nvSpPr>
            <p:cNvPr id="52278" name="Line 45"/>
            <p:cNvSpPr/>
            <p:nvPr/>
          </p:nvSpPr>
          <p:spPr>
            <a:xfrm flipH="1">
              <a:off x="627" y="1094"/>
              <a:ext cx="341" cy="1"/>
            </a:xfrm>
            <a:prstGeom prst="line">
              <a:avLst/>
            </a:prstGeom>
            <a:ln w="28575" cap="flat" cmpd="sng">
              <a:solidFill>
                <a:srgbClr val="FFCC00"/>
              </a:solidFill>
              <a:prstDash val="solid"/>
              <a:headEnd type="none" w="med" len="med"/>
              <a:tailEnd type="none" w="med" len="med"/>
            </a:ln>
          </p:spPr>
        </p:sp>
        <p:sp>
          <p:nvSpPr>
            <p:cNvPr id="52279" name="Rectangle 46"/>
            <p:cNvSpPr/>
            <p:nvPr/>
          </p:nvSpPr>
          <p:spPr>
            <a:xfrm rot="5400000">
              <a:off x="2369" y="1439"/>
              <a:ext cx="227" cy="79"/>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2280" name="Line 47"/>
            <p:cNvSpPr/>
            <p:nvPr/>
          </p:nvSpPr>
          <p:spPr>
            <a:xfrm>
              <a:off x="2486" y="1586"/>
              <a:ext cx="0" cy="289"/>
            </a:xfrm>
            <a:prstGeom prst="line">
              <a:avLst/>
            </a:prstGeom>
            <a:ln w="28575" cap="flat" cmpd="sng">
              <a:solidFill>
                <a:srgbClr val="FFCC00"/>
              </a:solidFill>
              <a:prstDash val="solid"/>
              <a:headEnd type="none" w="med" len="med"/>
              <a:tailEnd type="none" w="med" len="med"/>
            </a:ln>
          </p:spPr>
        </p:sp>
        <p:sp>
          <p:nvSpPr>
            <p:cNvPr id="52281" name="Line 48"/>
            <p:cNvSpPr/>
            <p:nvPr/>
          </p:nvSpPr>
          <p:spPr>
            <a:xfrm flipV="1">
              <a:off x="2486" y="1102"/>
              <a:ext cx="0" cy="266"/>
            </a:xfrm>
            <a:prstGeom prst="line">
              <a:avLst/>
            </a:prstGeom>
            <a:ln w="28575" cap="flat" cmpd="sng">
              <a:solidFill>
                <a:srgbClr val="FFCC00"/>
              </a:solidFill>
              <a:prstDash val="solid"/>
              <a:headEnd type="none" w="med" len="med"/>
              <a:tailEnd type="none" w="med" len="med"/>
            </a:ln>
          </p:spPr>
        </p:sp>
        <p:sp>
          <p:nvSpPr>
            <p:cNvPr id="52282" name="Text Box 49"/>
            <p:cNvSpPr txBox="1"/>
            <p:nvPr/>
          </p:nvSpPr>
          <p:spPr>
            <a:xfrm>
              <a:off x="908" y="832"/>
              <a:ext cx="447" cy="25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000" b="1" dirty="0">
                  <a:solidFill>
                    <a:schemeClr val="bg1"/>
                  </a:solidFill>
                  <a:latin typeface="Times New Roman" panose="02020603050405020304" pitchFamily="18" charset="0"/>
                </a:rPr>
                <a:t>10</a:t>
              </a:r>
              <a:r>
                <a:rPr lang="en-US" altLang="zh-CN" sz="2000" b="1" dirty="0">
                  <a:solidFill>
                    <a:schemeClr val="bg1"/>
                  </a:solidFill>
                  <a:latin typeface="Times New Roman" panose="02020603050405020304" pitchFamily="18" charset="0"/>
                  <a:sym typeface="Symbol" panose="05050102010706020507" pitchFamily="18" charset="2"/>
                </a:rPr>
                <a:t></a:t>
              </a:r>
              <a:endParaRPr lang="en-US" altLang="zh-CN" sz="2000" b="1" dirty="0">
                <a:solidFill>
                  <a:schemeClr val="bg1"/>
                </a:solidFill>
                <a:latin typeface="Times New Roman" panose="02020603050405020304" pitchFamily="18" charset="0"/>
              </a:endParaRPr>
            </a:p>
          </p:txBody>
        </p:sp>
        <p:sp>
          <p:nvSpPr>
            <p:cNvPr id="52283" name="Text Box 50"/>
            <p:cNvSpPr txBox="1"/>
            <p:nvPr/>
          </p:nvSpPr>
          <p:spPr>
            <a:xfrm>
              <a:off x="2526" y="1374"/>
              <a:ext cx="316" cy="25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000" b="1" i="1" dirty="0">
                  <a:solidFill>
                    <a:schemeClr val="bg1"/>
                  </a:solidFill>
                  <a:latin typeface="Times New Roman" panose="02020603050405020304" pitchFamily="18" charset="0"/>
                </a:rPr>
                <a:t>Z</a:t>
              </a:r>
              <a:r>
                <a:rPr lang="en-US" altLang="zh-CN" sz="2000" b="1" i="1" baseline="-25000" dirty="0">
                  <a:solidFill>
                    <a:schemeClr val="bg1"/>
                  </a:solidFill>
                  <a:latin typeface="Times New Roman" panose="02020603050405020304" pitchFamily="18" charset="0"/>
                </a:rPr>
                <a:t>X</a:t>
              </a:r>
              <a:endParaRPr lang="en-US" altLang="zh-CN" sz="2000" b="1" dirty="0">
                <a:solidFill>
                  <a:schemeClr val="bg1"/>
                </a:solidFill>
                <a:latin typeface="Times New Roman" panose="02020603050405020304" pitchFamily="18" charset="0"/>
              </a:endParaRPr>
            </a:p>
          </p:txBody>
        </p:sp>
      </p:grpSp>
      <p:grpSp>
        <p:nvGrpSpPr>
          <p:cNvPr id="6195" name="Group 51"/>
          <p:cNvGrpSpPr/>
          <p:nvPr/>
        </p:nvGrpSpPr>
        <p:grpSpPr>
          <a:xfrm>
            <a:off x="5184775" y="1300163"/>
            <a:ext cx="3559175" cy="1704975"/>
            <a:chOff x="3266" y="975"/>
            <a:chExt cx="2242" cy="1074"/>
          </a:xfrm>
        </p:grpSpPr>
        <p:sp>
          <p:nvSpPr>
            <p:cNvPr id="52239" name="Line 52"/>
            <p:cNvSpPr/>
            <p:nvPr/>
          </p:nvSpPr>
          <p:spPr>
            <a:xfrm flipH="1">
              <a:off x="4518" y="1747"/>
              <a:ext cx="2" cy="302"/>
            </a:xfrm>
            <a:prstGeom prst="line">
              <a:avLst/>
            </a:prstGeom>
            <a:ln w="28575" cap="flat" cmpd="sng">
              <a:solidFill>
                <a:srgbClr val="FFCC00"/>
              </a:solidFill>
              <a:prstDash val="solid"/>
              <a:headEnd type="none" w="med" len="med"/>
              <a:tailEnd type="none" w="med" len="med"/>
            </a:ln>
          </p:spPr>
        </p:sp>
        <p:sp>
          <p:nvSpPr>
            <p:cNvPr id="52240" name="Line 53"/>
            <p:cNvSpPr/>
            <p:nvPr/>
          </p:nvSpPr>
          <p:spPr>
            <a:xfrm flipH="1">
              <a:off x="4514" y="1269"/>
              <a:ext cx="0" cy="251"/>
            </a:xfrm>
            <a:prstGeom prst="line">
              <a:avLst/>
            </a:prstGeom>
            <a:ln w="28575" cap="flat" cmpd="sng">
              <a:solidFill>
                <a:srgbClr val="FFCC00"/>
              </a:solidFill>
              <a:prstDash val="solid"/>
              <a:headEnd type="none" w="med" len="med"/>
              <a:tailEnd type="none" w="med" len="med"/>
            </a:ln>
          </p:spPr>
        </p:sp>
        <p:sp>
          <p:nvSpPr>
            <p:cNvPr id="52241" name="Line 54"/>
            <p:cNvSpPr/>
            <p:nvPr/>
          </p:nvSpPr>
          <p:spPr>
            <a:xfrm flipV="1">
              <a:off x="4209" y="1265"/>
              <a:ext cx="303" cy="4"/>
            </a:xfrm>
            <a:prstGeom prst="line">
              <a:avLst/>
            </a:prstGeom>
            <a:ln w="28575" cap="flat" cmpd="sng">
              <a:solidFill>
                <a:srgbClr val="FFCC00"/>
              </a:solidFill>
              <a:prstDash val="solid"/>
              <a:headEnd type="none" w="med" len="med"/>
              <a:tailEnd type="none" w="med" len="med"/>
            </a:ln>
          </p:spPr>
        </p:sp>
        <p:sp>
          <p:nvSpPr>
            <p:cNvPr id="52242" name="Line 55"/>
            <p:cNvSpPr/>
            <p:nvPr/>
          </p:nvSpPr>
          <p:spPr>
            <a:xfrm flipH="1">
              <a:off x="3641" y="2042"/>
              <a:ext cx="879" cy="1"/>
            </a:xfrm>
            <a:prstGeom prst="line">
              <a:avLst/>
            </a:prstGeom>
            <a:ln w="28575" cap="flat" cmpd="sng">
              <a:solidFill>
                <a:srgbClr val="FFCC00"/>
              </a:solidFill>
              <a:prstDash val="solid"/>
              <a:headEnd type="none" w="med" len="med"/>
              <a:tailEnd type="none" w="med" len="med"/>
            </a:ln>
          </p:spPr>
        </p:sp>
        <p:sp>
          <p:nvSpPr>
            <p:cNvPr id="52243" name="Text Box 56"/>
            <p:cNvSpPr txBox="1"/>
            <p:nvPr/>
          </p:nvSpPr>
          <p:spPr>
            <a:xfrm>
              <a:off x="3439" y="1238"/>
              <a:ext cx="249"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2244" name="Text Box 57"/>
            <p:cNvSpPr txBox="1"/>
            <p:nvPr/>
          </p:nvSpPr>
          <p:spPr>
            <a:xfrm>
              <a:off x="3451" y="1676"/>
              <a:ext cx="249"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aphicFrame>
          <p:nvGraphicFramePr>
            <p:cNvPr id="52245" name="Object 58"/>
            <p:cNvGraphicFramePr>
              <a:graphicFrameLocks noChangeAspect="1"/>
            </p:cNvGraphicFramePr>
            <p:nvPr/>
          </p:nvGraphicFramePr>
          <p:xfrm>
            <a:off x="3266" y="1374"/>
            <a:ext cx="253" cy="337"/>
          </p:xfrm>
          <a:graphic>
            <a:graphicData uri="http://schemas.openxmlformats.org/presentationml/2006/ole">
              <mc:AlternateContent xmlns:mc="http://schemas.openxmlformats.org/markup-compatibility/2006">
                <mc:Choice xmlns:v="urn:schemas-microsoft-com:vml" Requires="v">
                  <p:oleObj spid="_x0000_s3339" name="" r:id="rId13" imgW="213995" imgH="262890" progId="Equation.3">
                    <p:embed/>
                  </p:oleObj>
                </mc:Choice>
                <mc:Fallback>
                  <p:oleObj name="" r:id="rId13" imgW="213995" imgH="262890" progId="Equation.3">
                    <p:embed/>
                    <p:pic>
                      <p:nvPicPr>
                        <p:cNvPr id="0" name="图片 3338"/>
                        <p:cNvPicPr/>
                        <p:nvPr/>
                      </p:nvPicPr>
                      <p:blipFill>
                        <a:blip r:embed="rId14">
                          <a:clrChange>
                            <a:clrFrom>
                              <a:srgbClr val="000000"/>
                            </a:clrFrom>
                            <a:clrTo>
                              <a:srgbClr val="FFFFFF"/>
                            </a:clrTo>
                          </a:clrChange>
                        </a:blip>
                        <a:stretch>
                          <a:fillRect/>
                        </a:stretch>
                      </p:blipFill>
                      <p:spPr>
                        <a:xfrm>
                          <a:off x="3266" y="1374"/>
                          <a:ext cx="253" cy="337"/>
                        </a:xfrm>
                        <a:prstGeom prst="rect">
                          <a:avLst/>
                        </a:prstGeom>
                        <a:noFill/>
                        <a:ln w="38100">
                          <a:noFill/>
                          <a:miter/>
                        </a:ln>
                      </p:spPr>
                    </p:pic>
                  </p:oleObj>
                </mc:Fallback>
              </mc:AlternateContent>
            </a:graphicData>
          </a:graphic>
        </p:graphicFrame>
        <p:sp>
          <p:nvSpPr>
            <p:cNvPr id="52246" name="Rectangle 59"/>
            <p:cNvSpPr/>
            <p:nvPr/>
          </p:nvSpPr>
          <p:spPr>
            <a:xfrm>
              <a:off x="3982" y="1229"/>
              <a:ext cx="227" cy="79"/>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2247" name="Oval 60"/>
            <p:cNvSpPr/>
            <p:nvPr/>
          </p:nvSpPr>
          <p:spPr>
            <a:xfrm>
              <a:off x="3521" y="1504"/>
              <a:ext cx="227" cy="227"/>
            </a:xfrm>
            <a:prstGeom prst="ellipse">
              <a:avLst/>
            </a:prstGeom>
            <a:solidFill>
              <a:srgbClr val="3399FF"/>
            </a:solidFill>
            <a:ln w="38100" cap="flat" cmpd="sng">
              <a:solidFill>
                <a:srgbClr val="FF99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2248" name="Line 61"/>
            <p:cNvSpPr/>
            <p:nvPr/>
          </p:nvSpPr>
          <p:spPr>
            <a:xfrm flipH="1">
              <a:off x="3641" y="1261"/>
              <a:ext cx="341" cy="1"/>
            </a:xfrm>
            <a:prstGeom prst="line">
              <a:avLst/>
            </a:prstGeom>
            <a:ln w="19050" cap="flat" cmpd="sng">
              <a:solidFill>
                <a:srgbClr val="FFCC00"/>
              </a:solidFill>
              <a:prstDash val="solid"/>
              <a:headEnd type="none" w="med" len="med"/>
              <a:tailEnd type="none" w="med" len="med"/>
            </a:ln>
          </p:spPr>
        </p:sp>
        <p:sp>
          <p:nvSpPr>
            <p:cNvPr id="52249" name="Rectangle 62"/>
            <p:cNvSpPr/>
            <p:nvPr/>
          </p:nvSpPr>
          <p:spPr>
            <a:xfrm rot="5400000">
              <a:off x="4400" y="1594"/>
              <a:ext cx="227" cy="79"/>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2250" name="Text Box 63"/>
            <p:cNvSpPr txBox="1"/>
            <p:nvPr/>
          </p:nvSpPr>
          <p:spPr>
            <a:xfrm>
              <a:off x="3802" y="975"/>
              <a:ext cx="878"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000" b="1" dirty="0">
                  <a:solidFill>
                    <a:schemeClr val="bg1"/>
                  </a:solidFill>
                  <a:latin typeface="Times New Roman" panose="02020603050405020304" pitchFamily="18" charset="0"/>
                </a:rPr>
                <a:t>10+j10</a:t>
              </a:r>
              <a:r>
                <a:rPr lang="en-US" altLang="zh-CN" sz="2000" b="1" dirty="0">
                  <a:solidFill>
                    <a:schemeClr val="bg1"/>
                  </a:solidFill>
                  <a:latin typeface="Times New Roman" panose="02020603050405020304" pitchFamily="18" charset="0"/>
                  <a:sym typeface="Symbol" panose="05050102010706020507" pitchFamily="18" charset="2"/>
                </a:rPr>
                <a:t></a:t>
              </a:r>
              <a:endParaRPr lang="en-US" altLang="zh-CN" sz="2000" b="1" dirty="0">
                <a:solidFill>
                  <a:schemeClr val="bg1"/>
                </a:solidFill>
                <a:latin typeface="Times New Roman" panose="02020603050405020304" pitchFamily="18" charset="0"/>
                <a:sym typeface="Symbol" panose="05050102010706020507" pitchFamily="18" charset="2"/>
              </a:endParaRPr>
            </a:p>
          </p:txBody>
        </p:sp>
        <p:sp>
          <p:nvSpPr>
            <p:cNvPr id="52251" name="Text Box 64"/>
            <p:cNvSpPr txBox="1"/>
            <p:nvPr/>
          </p:nvSpPr>
          <p:spPr>
            <a:xfrm>
              <a:off x="4553" y="1488"/>
              <a:ext cx="955"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000" b="1" i="1" dirty="0">
                  <a:solidFill>
                    <a:schemeClr val="bg1"/>
                  </a:solidFill>
                  <a:latin typeface="Times New Roman" panose="02020603050405020304" pitchFamily="18" charset="0"/>
                </a:rPr>
                <a:t>Z</a:t>
              </a:r>
              <a:r>
                <a:rPr lang="en-US" altLang="zh-CN" sz="2000" b="1" i="1" baseline="-25000" dirty="0">
                  <a:solidFill>
                    <a:schemeClr val="bg1"/>
                  </a:solidFill>
                  <a:latin typeface="Times New Roman" panose="02020603050405020304" pitchFamily="18" charset="0"/>
                </a:rPr>
                <a:t>l</a:t>
              </a:r>
              <a:r>
                <a:rPr lang="en-US" altLang="zh-CN" sz="2000" b="1" i="1" dirty="0">
                  <a:solidFill>
                    <a:schemeClr val="bg1"/>
                  </a:solidFill>
                  <a:latin typeface="Times New Roman" panose="02020603050405020304" pitchFamily="18" charset="0"/>
                </a:rPr>
                <a:t>=</a:t>
              </a:r>
              <a:r>
                <a:rPr lang="en-US" altLang="zh-CN" sz="2000" b="1" dirty="0">
                  <a:solidFill>
                    <a:schemeClr val="bg1"/>
                  </a:solidFill>
                  <a:latin typeface="Times New Roman" panose="02020603050405020304" pitchFamily="18" charset="0"/>
                </a:rPr>
                <a:t>10–j10</a:t>
              </a:r>
              <a:r>
                <a:rPr lang="en-US" altLang="zh-CN" sz="2000" b="1" dirty="0">
                  <a:solidFill>
                    <a:schemeClr val="bg1"/>
                  </a:solidFill>
                  <a:latin typeface="Times New Roman" panose="02020603050405020304" pitchFamily="18" charset="0"/>
                  <a:sym typeface="Symbol" panose="05050102010706020507" pitchFamily="18" charset="2"/>
                </a:rPr>
                <a:t></a:t>
              </a:r>
              <a:endParaRPr lang="en-US" altLang="zh-CN" sz="2000" b="1" dirty="0">
                <a:solidFill>
                  <a:schemeClr val="bg1"/>
                </a:solidFill>
                <a:latin typeface="Times New Roman" panose="02020603050405020304" pitchFamily="18" charset="0"/>
                <a:sym typeface="Symbol" panose="05050102010706020507" pitchFamily="18" charset="2"/>
              </a:endParaRPr>
            </a:p>
          </p:txBody>
        </p:sp>
        <p:sp>
          <p:nvSpPr>
            <p:cNvPr id="52252" name="Line 65"/>
            <p:cNvSpPr/>
            <p:nvPr/>
          </p:nvSpPr>
          <p:spPr>
            <a:xfrm>
              <a:off x="3641" y="1261"/>
              <a:ext cx="0" cy="788"/>
            </a:xfrm>
            <a:prstGeom prst="line">
              <a:avLst/>
            </a:prstGeom>
            <a:ln w="28575" cap="flat" cmpd="sng">
              <a:solidFill>
                <a:srgbClr val="FFCC00"/>
              </a:solidFill>
              <a:prstDash val="solid"/>
              <a:headEnd type="none" w="med" len="med"/>
              <a:tailEnd type="none" w="med" len="med"/>
            </a:ln>
          </p:spPr>
        </p:sp>
      </p:grpSp>
      <p:sp>
        <p:nvSpPr>
          <p:cNvPr id="6274" name="Text Box 130"/>
          <p:cNvSpPr txBox="1"/>
          <p:nvPr/>
        </p:nvSpPr>
        <p:spPr>
          <a:xfrm>
            <a:off x="395288" y="333375"/>
            <a:ext cx="936625" cy="519113"/>
          </a:xfrm>
          <a:prstGeom prst="rect">
            <a:avLst/>
          </a:prstGeom>
          <a:solidFill>
            <a:srgbClr val="990033"/>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chemeClr val="bg1"/>
                </a:solidFill>
              </a:rPr>
              <a:t>例</a:t>
            </a:r>
            <a:r>
              <a:rPr lang="en-US" altLang="zh-CN" sz="2800" b="1" dirty="0">
                <a:solidFill>
                  <a:schemeClr val="bg1"/>
                </a:solidFill>
                <a:latin typeface="Times New Roman" panose="02020603050405020304" pitchFamily="18" charset="0"/>
              </a:rPr>
              <a:t>7</a:t>
            </a:r>
            <a:endParaRPr lang="en-US" altLang="zh-CN" sz="2800" b="1" dirty="0">
              <a:solidFill>
                <a:schemeClr val="bg1"/>
              </a:solidFill>
              <a:latin typeface="Times New Roman" panose="02020603050405020304" pitchFamily="18" charset="0"/>
            </a:endParaRPr>
          </a:p>
        </p:txBody>
      </p:sp>
      <p:sp>
        <p:nvSpPr>
          <p:cNvPr id="6276" name="Text Box 132"/>
          <p:cNvSpPr txBox="1"/>
          <p:nvPr/>
        </p:nvSpPr>
        <p:spPr>
          <a:xfrm>
            <a:off x="468313" y="3284538"/>
            <a:ext cx="576262" cy="519112"/>
          </a:xfrm>
          <a:prstGeom prst="rect">
            <a:avLst/>
          </a:prstGeom>
          <a:solidFill>
            <a:srgbClr val="990033"/>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chemeClr val="bg1"/>
                </a:solidFill>
              </a:rPr>
              <a:t>解</a:t>
            </a:r>
            <a:endParaRPr lang="zh-CN" altLang="en-US" sz="28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274"/>
                                        </p:tgtEl>
                                        <p:attrNameLst>
                                          <p:attrName>style.visibility</p:attrName>
                                        </p:attrNameLst>
                                      </p:cBhvr>
                                      <p:to>
                                        <p:strVal val="visible"/>
                                      </p:to>
                                    </p:set>
                                    <p:anim calcmode="lin" valueType="num">
                                      <p:cBhvr>
                                        <p:cTn id="7" dur="1000" fill="hold"/>
                                        <p:tgtEl>
                                          <p:spTgt spid="6274"/>
                                        </p:tgtEl>
                                        <p:attrNameLst>
                                          <p:attrName>ppt_w</p:attrName>
                                        </p:attrNameLst>
                                      </p:cBhvr>
                                      <p:tavLst>
                                        <p:tav tm="0">
                                          <p:val>
                                            <p:fltVal val="0.000000"/>
                                          </p:val>
                                        </p:tav>
                                        <p:tav tm="100000">
                                          <p:val>
                                            <p:strVal val="#ppt_w"/>
                                          </p:val>
                                        </p:tav>
                                      </p:tavLst>
                                    </p:anim>
                                    <p:anim calcmode="lin" valueType="num">
                                      <p:cBhvr>
                                        <p:cTn id="8" dur="1000" fill="hold"/>
                                        <p:tgtEl>
                                          <p:spTgt spid="6274"/>
                                        </p:tgtEl>
                                        <p:attrNameLst>
                                          <p:attrName>ppt_h</p:attrName>
                                        </p:attrNameLst>
                                      </p:cBhvr>
                                      <p:tavLst>
                                        <p:tav tm="0">
                                          <p:val>
                                            <p:fltVal val="0.000000"/>
                                          </p:val>
                                        </p:tav>
                                        <p:tav tm="100000">
                                          <p:val>
                                            <p:strVal val="#ppt_h"/>
                                          </p:val>
                                        </p:tav>
                                      </p:tavLst>
                                    </p:anim>
                                    <p:anim calcmode="lin" valueType="num">
                                      <p:cBhvr>
                                        <p:cTn id="9" dur="1000" fill="hold"/>
                                        <p:tgtEl>
                                          <p:spTgt spid="6274"/>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6274"/>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6275"/>
                                        </p:tgtEl>
                                        <p:attrNameLst>
                                          <p:attrName>style.visibility</p:attrName>
                                        </p:attrNameLst>
                                      </p:cBhvr>
                                      <p:to>
                                        <p:strVal val="visible"/>
                                      </p:to>
                                    </p:set>
                                    <p:animEffect transition="in" filter="wipe(left)">
                                      <p:cBhvr>
                                        <p:cTn id="14" dur="2000"/>
                                        <p:tgtEl>
                                          <p:spTgt spid="6275"/>
                                        </p:tgtEl>
                                      </p:cBhvr>
                                    </p:animEffect>
                                  </p:childTnLst>
                                </p:cTn>
                              </p:par>
                            </p:childTnLst>
                          </p:cTn>
                        </p:par>
                        <p:par>
                          <p:cTn id="15" fill="hold">
                            <p:stCondLst>
                              <p:cond delay="3000"/>
                            </p:stCondLst>
                            <p:childTnLst>
                              <p:par>
                                <p:cTn id="16" presetID="55" presetClass="entr" presetSubtype="0" fill="hold" grpId="0" nodeType="afterEffect">
                                  <p:stCondLst>
                                    <p:cond delay="0"/>
                                  </p:stCondLst>
                                  <p:childTnLst>
                                    <p:set>
                                      <p:cBhvr>
                                        <p:cTn id="17" dur="1" fill="hold">
                                          <p:stCondLst>
                                            <p:cond delay="0"/>
                                          </p:stCondLst>
                                        </p:cTn>
                                        <p:tgtEl>
                                          <p:spTgt spid="6146"/>
                                        </p:tgtEl>
                                        <p:attrNameLst>
                                          <p:attrName>style.visibility</p:attrName>
                                        </p:attrNameLst>
                                      </p:cBhvr>
                                      <p:to>
                                        <p:strVal val="visible"/>
                                      </p:to>
                                    </p:set>
                                    <p:anim calcmode="lin" valueType="num">
                                      <p:cBhvr>
                                        <p:cTn id="18" dur="1000" fill="hold"/>
                                        <p:tgtEl>
                                          <p:spTgt spid="6146"/>
                                        </p:tgtEl>
                                        <p:attrNameLst>
                                          <p:attrName>ppt_w</p:attrName>
                                        </p:attrNameLst>
                                      </p:cBhvr>
                                      <p:tavLst>
                                        <p:tav tm="0">
                                          <p:val>
                                            <p:strVal val="#ppt_w*0.70"/>
                                          </p:val>
                                        </p:tav>
                                        <p:tav tm="100000">
                                          <p:val>
                                            <p:strVal val="#ppt_w"/>
                                          </p:val>
                                        </p:tav>
                                      </p:tavLst>
                                    </p:anim>
                                    <p:anim calcmode="lin" valueType="num">
                                      <p:cBhvr>
                                        <p:cTn id="19" dur="1000" fill="hold"/>
                                        <p:tgtEl>
                                          <p:spTgt spid="6146"/>
                                        </p:tgtEl>
                                        <p:attrNameLst>
                                          <p:attrName>ppt_h</p:attrName>
                                        </p:attrNameLst>
                                      </p:cBhvr>
                                      <p:tavLst>
                                        <p:tav tm="0">
                                          <p:val>
                                            <p:strVal val="#ppt_h"/>
                                          </p:val>
                                        </p:tav>
                                        <p:tav tm="100000">
                                          <p:val>
                                            <p:strVal val="#ppt_h"/>
                                          </p:val>
                                        </p:tav>
                                      </p:tavLst>
                                    </p:anim>
                                    <p:animEffect transition="in" filter="fade">
                                      <p:cBhvr>
                                        <p:cTn id="20" dur="1000"/>
                                        <p:tgtEl>
                                          <p:spTgt spid="6146"/>
                                        </p:tgtEl>
                                      </p:cBhvr>
                                    </p:animEffect>
                                  </p:childTnLst>
                                </p:cTn>
                              </p:par>
                            </p:childTnLst>
                          </p:cTn>
                        </p:par>
                        <p:par>
                          <p:cTn id="21" fill="hold">
                            <p:stCondLst>
                              <p:cond delay="4000"/>
                            </p:stCondLst>
                            <p:childTnLst>
                              <p:par>
                                <p:cTn id="22" presetID="55" presetClass="entr" presetSubtype="0" fill="hold" grpId="0" nodeType="afterEffect">
                                  <p:stCondLst>
                                    <p:cond delay="0"/>
                                  </p:stCondLst>
                                  <p:childTnLst>
                                    <p:set>
                                      <p:cBhvr>
                                        <p:cTn id="23" dur="1" fill="hold">
                                          <p:stCondLst>
                                            <p:cond delay="0"/>
                                          </p:stCondLst>
                                        </p:cTn>
                                        <p:tgtEl>
                                          <p:spTgt spid="6147"/>
                                        </p:tgtEl>
                                        <p:attrNameLst>
                                          <p:attrName>style.visibility</p:attrName>
                                        </p:attrNameLst>
                                      </p:cBhvr>
                                      <p:to>
                                        <p:strVal val="visible"/>
                                      </p:to>
                                    </p:set>
                                    <p:anim calcmode="lin" valueType="num">
                                      <p:cBhvr>
                                        <p:cTn id="24" dur="1000" fill="hold"/>
                                        <p:tgtEl>
                                          <p:spTgt spid="6147"/>
                                        </p:tgtEl>
                                        <p:attrNameLst>
                                          <p:attrName>ppt_w</p:attrName>
                                        </p:attrNameLst>
                                      </p:cBhvr>
                                      <p:tavLst>
                                        <p:tav tm="0">
                                          <p:val>
                                            <p:strVal val="#ppt_w*0.70"/>
                                          </p:val>
                                        </p:tav>
                                        <p:tav tm="100000">
                                          <p:val>
                                            <p:strVal val="#ppt_w"/>
                                          </p:val>
                                        </p:tav>
                                      </p:tavLst>
                                    </p:anim>
                                    <p:anim calcmode="lin" valueType="num">
                                      <p:cBhvr>
                                        <p:cTn id="25" dur="1000" fill="hold"/>
                                        <p:tgtEl>
                                          <p:spTgt spid="6147"/>
                                        </p:tgtEl>
                                        <p:attrNameLst>
                                          <p:attrName>ppt_h</p:attrName>
                                        </p:attrNameLst>
                                      </p:cBhvr>
                                      <p:tavLst>
                                        <p:tav tm="0">
                                          <p:val>
                                            <p:strVal val="#ppt_h"/>
                                          </p:val>
                                        </p:tav>
                                        <p:tav tm="100000">
                                          <p:val>
                                            <p:strVal val="#ppt_h"/>
                                          </p:val>
                                        </p:tav>
                                      </p:tavLst>
                                    </p:anim>
                                    <p:animEffect transition="in" filter="fade">
                                      <p:cBhvr>
                                        <p:cTn id="26" dur="1000"/>
                                        <p:tgtEl>
                                          <p:spTgt spid="6147"/>
                                        </p:tgtEl>
                                      </p:cBhvr>
                                    </p:animEffect>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6276"/>
                                        </p:tgtEl>
                                        <p:attrNameLst>
                                          <p:attrName>style.visibility</p:attrName>
                                        </p:attrNameLst>
                                      </p:cBhvr>
                                      <p:to>
                                        <p:strVal val="visible"/>
                                      </p:to>
                                    </p:set>
                                    <p:anim calcmode="lin" valueType="num">
                                      <p:cBhvr>
                                        <p:cTn id="31" dur="1000" fill="hold"/>
                                        <p:tgtEl>
                                          <p:spTgt spid="6276"/>
                                        </p:tgtEl>
                                        <p:attrNameLst>
                                          <p:attrName>ppt_w</p:attrName>
                                        </p:attrNameLst>
                                      </p:cBhvr>
                                      <p:tavLst>
                                        <p:tav tm="0">
                                          <p:val>
                                            <p:fltVal val="0.000000"/>
                                          </p:val>
                                        </p:tav>
                                        <p:tav tm="100000">
                                          <p:val>
                                            <p:strVal val="#ppt_w"/>
                                          </p:val>
                                        </p:tav>
                                      </p:tavLst>
                                    </p:anim>
                                    <p:anim calcmode="lin" valueType="num">
                                      <p:cBhvr>
                                        <p:cTn id="32" dur="1000" fill="hold"/>
                                        <p:tgtEl>
                                          <p:spTgt spid="6276"/>
                                        </p:tgtEl>
                                        <p:attrNameLst>
                                          <p:attrName>ppt_h</p:attrName>
                                        </p:attrNameLst>
                                      </p:cBhvr>
                                      <p:tavLst>
                                        <p:tav tm="0">
                                          <p:val>
                                            <p:fltVal val="0.000000"/>
                                          </p:val>
                                        </p:tav>
                                        <p:tav tm="100000">
                                          <p:val>
                                            <p:strVal val="#ppt_h"/>
                                          </p:val>
                                        </p:tav>
                                      </p:tavLst>
                                    </p:anim>
                                    <p:anim calcmode="lin" valueType="num">
                                      <p:cBhvr>
                                        <p:cTn id="33" dur="1000" fill="hold"/>
                                        <p:tgtEl>
                                          <p:spTgt spid="6276"/>
                                        </p:tgtEl>
                                        <p:attrNameLst>
                                          <p:attrName>ppt_x</p:attrName>
                                        </p:attrNameLst>
                                      </p:cBhvr>
                                      <p:tavLst>
                                        <p:tav tm="0" fmla="#ppt_x+(cos(-2*pi*(1-$))*-#ppt_x-sin(-2*pi*(1-$))*(1-#ppt_y))*(1-$)">
                                          <p:val>
                                            <p:fltVal val="0.000000"/>
                                          </p:val>
                                        </p:tav>
                                        <p:tav tm="100000">
                                          <p:val>
                                            <p:fltVal val="1.000000"/>
                                          </p:val>
                                        </p:tav>
                                      </p:tavLst>
                                    </p:anim>
                                    <p:anim calcmode="lin" valueType="num">
                                      <p:cBhvr>
                                        <p:cTn id="34" dur="1000" fill="hold"/>
                                        <p:tgtEl>
                                          <p:spTgt spid="6276"/>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35" fill="hold">
                      <p:stCondLst>
                        <p:cond delay="indefinite"/>
                      </p:stCondLst>
                      <p:childTnLst>
                        <p:par>
                          <p:cTn id="36" fill="hold">
                            <p:stCondLst>
                              <p:cond delay="0"/>
                            </p:stCondLst>
                            <p:childTnLst>
                              <p:par>
                                <p:cTn id="37" presetID="23" presetClass="entr" presetSubtype="16" fill="hold" nodeType="clickEffect">
                                  <p:stCondLst>
                                    <p:cond delay="0"/>
                                  </p:stCondLst>
                                  <p:childTnLst>
                                    <p:set>
                                      <p:cBhvr>
                                        <p:cTn id="38" dur="1" fill="hold">
                                          <p:stCondLst>
                                            <p:cond delay="0"/>
                                          </p:stCondLst>
                                        </p:cTn>
                                        <p:tgtEl>
                                          <p:spTgt spid="6195"/>
                                        </p:tgtEl>
                                        <p:attrNameLst>
                                          <p:attrName>style.visibility</p:attrName>
                                        </p:attrNameLst>
                                      </p:cBhvr>
                                      <p:to>
                                        <p:strVal val="visible"/>
                                      </p:to>
                                    </p:set>
                                    <p:anim calcmode="lin" valueType="num">
                                      <p:cBhvr>
                                        <p:cTn id="39" dur="1000" fill="hold"/>
                                        <p:tgtEl>
                                          <p:spTgt spid="6195"/>
                                        </p:tgtEl>
                                        <p:attrNameLst>
                                          <p:attrName>ppt_w</p:attrName>
                                        </p:attrNameLst>
                                      </p:cBhvr>
                                      <p:tavLst>
                                        <p:tav tm="0">
                                          <p:val>
                                            <p:fltVal val="0.000000"/>
                                          </p:val>
                                        </p:tav>
                                        <p:tav tm="100000">
                                          <p:val>
                                            <p:strVal val="#ppt_w"/>
                                          </p:val>
                                        </p:tav>
                                      </p:tavLst>
                                    </p:anim>
                                    <p:anim calcmode="lin" valueType="num">
                                      <p:cBhvr>
                                        <p:cTn id="40" dur="1000" fill="hold"/>
                                        <p:tgtEl>
                                          <p:spTgt spid="6195"/>
                                        </p:tgtEl>
                                        <p:attrNameLst>
                                          <p:attrName>ppt_h</p:attrName>
                                        </p:attrNameLst>
                                      </p:cBhvr>
                                      <p:tavLst>
                                        <p:tav tm="0">
                                          <p:val>
                                            <p:fltVal val="0.00000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6148"/>
                                        </p:tgtEl>
                                        <p:attrNameLst>
                                          <p:attrName>style.visibility</p:attrName>
                                        </p:attrNameLst>
                                      </p:cBhvr>
                                      <p:to>
                                        <p:strVal val="visible"/>
                                      </p:to>
                                    </p:set>
                                    <p:animEffect transition="in" filter="wipe(left)">
                                      <p:cBhvr>
                                        <p:cTn id="45" dur="2000"/>
                                        <p:tgtEl>
                                          <p:spTgt spid="614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6149"/>
                                        </p:tgtEl>
                                        <p:attrNameLst>
                                          <p:attrName>style.visibility</p:attrName>
                                        </p:attrNameLst>
                                      </p:cBhvr>
                                      <p:to>
                                        <p:strVal val="visible"/>
                                      </p:to>
                                    </p:set>
                                    <p:animEffect transition="in" filter="wipe(left)">
                                      <p:cBhvr>
                                        <p:cTn id="50" dur="2000"/>
                                        <p:tgtEl>
                                          <p:spTgt spid="6149"/>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150"/>
                                        </p:tgtEl>
                                        <p:attrNameLst>
                                          <p:attrName>style.visibility</p:attrName>
                                        </p:attrNameLst>
                                      </p:cBhvr>
                                      <p:to>
                                        <p:strVal val="visible"/>
                                      </p:to>
                                    </p:set>
                                    <p:anim calcmode="lin" valueType="num">
                                      <p:cBhvr additive="base">
                                        <p:cTn id="55" dur="500" fill="hold"/>
                                        <p:tgtEl>
                                          <p:spTgt spid="6150"/>
                                        </p:tgtEl>
                                        <p:attrNameLst>
                                          <p:attrName>ppt_x</p:attrName>
                                        </p:attrNameLst>
                                      </p:cBhvr>
                                      <p:tavLst>
                                        <p:tav tm="0">
                                          <p:val>
                                            <p:strVal val="0-#ppt_w/2"/>
                                          </p:val>
                                        </p:tav>
                                        <p:tav tm="100000">
                                          <p:val>
                                            <p:strVal val="#ppt_x"/>
                                          </p:val>
                                        </p:tav>
                                      </p:tavLst>
                                    </p:anim>
                                    <p:anim calcmode="lin" valueType="num">
                                      <p:cBhvr additive="base">
                                        <p:cTn id="56" dur="500" fill="hold"/>
                                        <p:tgtEl>
                                          <p:spTgt spid="615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8" presetClass="entr" presetSubtype="6" fill="hold" nodeType="clickEffect">
                                  <p:stCondLst>
                                    <p:cond delay="0"/>
                                  </p:stCondLst>
                                  <p:childTnLst>
                                    <p:set>
                                      <p:cBhvr>
                                        <p:cTn id="60" dur="1" fill="hold">
                                          <p:stCondLst>
                                            <p:cond delay="0"/>
                                          </p:stCondLst>
                                        </p:cTn>
                                        <p:tgtEl>
                                          <p:spTgt spid="6151"/>
                                        </p:tgtEl>
                                        <p:attrNameLst>
                                          <p:attrName>style.visibility</p:attrName>
                                        </p:attrNameLst>
                                      </p:cBhvr>
                                      <p:to>
                                        <p:strVal val="visible"/>
                                      </p:to>
                                    </p:set>
                                    <p:animEffect transition="in" filter="strips(downRight)">
                                      <p:cBhvr>
                                        <p:cTn id="61" dur="2000"/>
                                        <p:tgtEl>
                                          <p:spTgt spid="6151"/>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6153"/>
                                        </p:tgtEl>
                                        <p:attrNameLst>
                                          <p:attrName>style.visibility</p:attrName>
                                        </p:attrNameLst>
                                      </p:cBhvr>
                                      <p:to>
                                        <p:strVal val="visible"/>
                                      </p:to>
                                    </p:set>
                                    <p:anim calcmode="lin" valueType="num">
                                      <p:cBhvr additive="base">
                                        <p:cTn id="66" dur="500" fill="hold"/>
                                        <p:tgtEl>
                                          <p:spTgt spid="6153"/>
                                        </p:tgtEl>
                                        <p:attrNameLst>
                                          <p:attrName>ppt_x</p:attrName>
                                        </p:attrNameLst>
                                      </p:cBhvr>
                                      <p:tavLst>
                                        <p:tav tm="0">
                                          <p:val>
                                            <p:strVal val="0-#ppt_w/2"/>
                                          </p:val>
                                        </p:tav>
                                        <p:tav tm="100000">
                                          <p:val>
                                            <p:strVal val="#ppt_x"/>
                                          </p:val>
                                        </p:tav>
                                      </p:tavLst>
                                    </p:anim>
                                    <p:anim calcmode="lin" valueType="num">
                                      <p:cBhvr additive="base">
                                        <p:cTn id="67" dur="500" fill="hold"/>
                                        <p:tgtEl>
                                          <p:spTgt spid="6153"/>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6152"/>
                                        </p:tgtEl>
                                        <p:attrNameLst>
                                          <p:attrName>style.visibility</p:attrName>
                                        </p:attrNameLst>
                                      </p:cBhvr>
                                      <p:to>
                                        <p:strVal val="visible"/>
                                      </p:to>
                                    </p:set>
                                    <p:animEffect transition="in" filter="wipe(left)">
                                      <p:cBhvr>
                                        <p:cTn id="72" dur="20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50" grpId="0"/>
      <p:bldP spid="6153" grpId="0"/>
      <p:bldP spid="6274" grpId="0" animBg="1"/>
      <p:bldP spid="627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7" name="Text Box 5"/>
          <p:cNvSpPr txBox="1"/>
          <p:nvPr/>
        </p:nvSpPr>
        <p:spPr>
          <a:xfrm>
            <a:off x="2627313" y="188913"/>
            <a:ext cx="3744912" cy="579437"/>
          </a:xfrm>
          <a:prstGeom prst="rect">
            <a:avLst/>
          </a:prstGeom>
          <a:noFill/>
          <a:ln w="9525">
            <a:noFill/>
          </a:ln>
          <a:effectLst>
            <a:prstShdw prst="shdw17" dist="17961" dir="2699999">
              <a:srgbClr val="7A8E99"/>
            </a:prstShdw>
          </a:effectLst>
        </p:spPr>
        <p:txBody>
          <a:bodyPr lIns="198000" rIns="19800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b="1" dirty="0">
                <a:solidFill>
                  <a:schemeClr val="bg1"/>
                </a:solidFill>
                <a:latin typeface="楷体_GB2312" pitchFamily="49" charset="-122"/>
                <a:ea typeface="楷体_GB2312" pitchFamily="49" charset="-122"/>
              </a:rPr>
              <a:t>10.4</a:t>
            </a:r>
            <a:r>
              <a:rPr lang="en-US" altLang="zh-CN" sz="2800" b="1" dirty="0">
                <a:solidFill>
                  <a:schemeClr val="bg1"/>
                </a:solidFill>
                <a:latin typeface="楷体_GB2312" pitchFamily="49" charset="-122"/>
                <a:ea typeface="楷体_GB2312" pitchFamily="49" charset="-122"/>
              </a:rPr>
              <a:t>  </a:t>
            </a:r>
            <a:r>
              <a:rPr lang="zh-CN" altLang="en-US" sz="2800" b="1" dirty="0">
                <a:solidFill>
                  <a:schemeClr val="bg1"/>
                </a:solidFill>
                <a:latin typeface="楷体_GB2312" pitchFamily="49" charset="-122"/>
                <a:ea typeface="楷体_GB2312" pitchFamily="49" charset="-122"/>
              </a:rPr>
              <a:t>理想变压器</a:t>
            </a:r>
            <a:endParaRPr lang="zh-CN" altLang="en-US" sz="2800" b="1" dirty="0">
              <a:solidFill>
                <a:schemeClr val="bg1"/>
              </a:solidFill>
              <a:latin typeface="楷体_GB2312" pitchFamily="49" charset="-122"/>
              <a:ea typeface="楷体_GB2312" pitchFamily="49" charset="-122"/>
            </a:endParaRPr>
          </a:p>
        </p:txBody>
      </p:sp>
      <p:graphicFrame>
        <p:nvGraphicFramePr>
          <p:cNvPr id="54320" name="Object 48"/>
          <p:cNvGraphicFramePr>
            <a:graphicFrameLocks noChangeAspect="1"/>
          </p:cNvGraphicFramePr>
          <p:nvPr/>
        </p:nvGraphicFramePr>
        <p:xfrm>
          <a:off x="3851275" y="3357563"/>
          <a:ext cx="2592388" cy="565150"/>
        </p:xfrm>
        <a:graphic>
          <a:graphicData uri="http://schemas.openxmlformats.org/presentationml/2006/ole">
            <mc:AlternateContent xmlns:mc="http://schemas.openxmlformats.org/markup-compatibility/2006">
              <mc:Choice xmlns:v="urn:schemas-microsoft-com:vml" Requires="v">
                <p:oleObj spid="_x0000_s3338" name="" r:id="rId1" imgW="1351915" imgH="243205" progId="Equation.3">
                  <p:embed/>
                </p:oleObj>
              </mc:Choice>
              <mc:Fallback>
                <p:oleObj name="" r:id="rId1" imgW="1351915" imgH="243205" progId="Equation.3">
                  <p:embed/>
                  <p:pic>
                    <p:nvPicPr>
                      <p:cNvPr id="0" name="图片 3337"/>
                      <p:cNvPicPr/>
                      <p:nvPr/>
                    </p:nvPicPr>
                    <p:blipFill>
                      <a:blip r:embed="rId2">
                        <a:clrChange>
                          <a:clrFrom>
                            <a:srgbClr val="000000"/>
                          </a:clrFrom>
                          <a:clrTo>
                            <a:srgbClr val="FFFFFF"/>
                          </a:clrTo>
                        </a:clrChange>
                      </a:blip>
                      <a:stretch>
                        <a:fillRect/>
                      </a:stretch>
                    </p:blipFill>
                    <p:spPr>
                      <a:xfrm>
                        <a:off x="3851275" y="3357563"/>
                        <a:ext cx="2592388" cy="565150"/>
                      </a:xfrm>
                      <a:prstGeom prst="rect">
                        <a:avLst/>
                      </a:prstGeom>
                      <a:noFill/>
                      <a:ln w="38100">
                        <a:noFill/>
                        <a:miter/>
                      </a:ln>
                    </p:spPr>
                  </p:pic>
                </p:oleObj>
              </mc:Fallback>
            </mc:AlternateContent>
          </a:graphicData>
        </a:graphic>
      </p:graphicFrame>
      <p:sp>
        <p:nvSpPr>
          <p:cNvPr id="54322" name="Text Box 50"/>
          <p:cNvSpPr txBox="1"/>
          <p:nvPr/>
        </p:nvSpPr>
        <p:spPr>
          <a:xfrm>
            <a:off x="395288" y="1773238"/>
            <a:ext cx="5759450" cy="519112"/>
          </a:xfrm>
          <a:prstGeom prst="rect">
            <a:avLst/>
          </a:prstGeom>
          <a:solidFill>
            <a:srgbClr val="FF3300"/>
          </a:solid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chemeClr val="bg1"/>
                </a:solidFill>
                <a:latin typeface="楷体_GB2312" pitchFamily="49" charset="-122"/>
                <a:ea typeface="楷体_GB2312" pitchFamily="49" charset="-122"/>
              </a:rPr>
              <a:t>1.</a:t>
            </a:r>
            <a:r>
              <a:rPr lang="zh-CN" altLang="en-US" sz="2800" b="1" dirty="0">
                <a:solidFill>
                  <a:schemeClr val="bg1"/>
                </a:solidFill>
                <a:latin typeface="楷体_GB2312" pitchFamily="49" charset="-122"/>
                <a:ea typeface="楷体_GB2312" pitchFamily="49" charset="-122"/>
              </a:rPr>
              <a:t>理想变压器的三个理想化条件</a:t>
            </a:r>
            <a:endParaRPr lang="zh-CN" altLang="en-US" sz="2800" b="1" dirty="0">
              <a:solidFill>
                <a:schemeClr val="bg1"/>
              </a:solidFill>
              <a:latin typeface="楷体_GB2312" pitchFamily="49" charset="-122"/>
              <a:ea typeface="楷体_GB2312" pitchFamily="49" charset="-122"/>
            </a:endParaRPr>
          </a:p>
        </p:txBody>
      </p:sp>
      <p:sp>
        <p:nvSpPr>
          <p:cNvPr id="54359" name="Text Box 87"/>
          <p:cNvSpPr txBox="1"/>
          <p:nvPr/>
        </p:nvSpPr>
        <p:spPr>
          <a:xfrm>
            <a:off x="755650" y="836613"/>
            <a:ext cx="7561263"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FFFF00"/>
                </a:solidFill>
                <a:latin typeface="楷体_GB2312" pitchFamily="49" charset="-122"/>
                <a:ea typeface="楷体_GB2312" pitchFamily="49" charset="-122"/>
              </a:rPr>
              <a:t>    </a:t>
            </a:r>
            <a:r>
              <a:rPr lang="zh-CN" altLang="en-US" sz="2400" b="1" dirty="0">
                <a:solidFill>
                  <a:srgbClr val="FFFF00"/>
                </a:solidFill>
                <a:latin typeface="楷体_GB2312" pitchFamily="49" charset="-122"/>
                <a:ea typeface="楷体_GB2312" pitchFamily="49" charset="-122"/>
              </a:rPr>
              <a:t>理想变压器是实际变压器的理想化模型，是对互感元件的理想科学抽象，是极限情况下的耦合电感。</a:t>
            </a:r>
            <a:endParaRPr lang="zh-CN" altLang="en-US" sz="2400" b="1" dirty="0">
              <a:solidFill>
                <a:srgbClr val="FFFF00"/>
              </a:solidFill>
              <a:latin typeface="楷体_GB2312" pitchFamily="49" charset="-122"/>
              <a:ea typeface="楷体_GB2312" pitchFamily="49" charset="-122"/>
            </a:endParaRPr>
          </a:p>
        </p:txBody>
      </p:sp>
      <p:sp>
        <p:nvSpPr>
          <p:cNvPr id="54393" name="Text Box 121"/>
          <p:cNvSpPr txBox="1"/>
          <p:nvPr/>
        </p:nvSpPr>
        <p:spPr>
          <a:xfrm>
            <a:off x="539750" y="3429000"/>
            <a:ext cx="2232025" cy="457200"/>
          </a:xfrm>
          <a:prstGeom prst="rect">
            <a:avLst/>
          </a:prstGeom>
          <a:solidFill>
            <a:schemeClr val="hlink"/>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latin typeface="楷体_GB2312" pitchFamily="49" charset="-122"/>
                <a:ea typeface="楷体_GB2312" pitchFamily="49" charset="-122"/>
              </a:rPr>
              <a:t>（</a:t>
            </a:r>
            <a:r>
              <a:rPr lang="en-US" altLang="zh-CN" sz="2400" b="1" dirty="0">
                <a:solidFill>
                  <a:srgbClr val="FFFF00"/>
                </a:solidFill>
                <a:latin typeface="楷体_GB2312" pitchFamily="49" charset="-122"/>
                <a:ea typeface="楷体_GB2312" pitchFamily="49" charset="-122"/>
              </a:rPr>
              <a:t>2</a:t>
            </a:r>
            <a:r>
              <a:rPr lang="zh-CN" altLang="en-US" sz="2400" b="1" dirty="0">
                <a:solidFill>
                  <a:srgbClr val="FFFF00"/>
                </a:solidFill>
                <a:latin typeface="楷体_GB2312" pitchFamily="49" charset="-122"/>
                <a:ea typeface="楷体_GB2312" pitchFamily="49" charset="-122"/>
              </a:rPr>
              <a:t>）全耦合</a:t>
            </a:r>
            <a:endParaRPr lang="zh-CN" altLang="en-US" sz="2400" b="1" dirty="0">
              <a:solidFill>
                <a:srgbClr val="FFFF00"/>
              </a:solidFill>
              <a:latin typeface="楷体_GB2312" pitchFamily="49" charset="-122"/>
              <a:ea typeface="楷体_GB2312" pitchFamily="49" charset="-122"/>
            </a:endParaRPr>
          </a:p>
        </p:txBody>
      </p:sp>
      <p:sp>
        <p:nvSpPr>
          <p:cNvPr id="54394" name="Text Box 122"/>
          <p:cNvSpPr txBox="1"/>
          <p:nvPr/>
        </p:nvSpPr>
        <p:spPr>
          <a:xfrm>
            <a:off x="468313" y="2565400"/>
            <a:ext cx="2232025" cy="457200"/>
          </a:xfrm>
          <a:prstGeom prst="rect">
            <a:avLst/>
          </a:prstGeom>
          <a:solidFill>
            <a:schemeClr val="hlink"/>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latin typeface="楷体_GB2312" pitchFamily="49" charset="-122"/>
                <a:ea typeface="楷体_GB2312" pitchFamily="49" charset="-122"/>
              </a:rPr>
              <a:t>（</a:t>
            </a:r>
            <a:r>
              <a:rPr lang="en-US" altLang="zh-CN" sz="2400" b="1" dirty="0">
                <a:solidFill>
                  <a:srgbClr val="FFFF00"/>
                </a:solidFill>
                <a:latin typeface="楷体_GB2312" pitchFamily="49" charset="-122"/>
                <a:ea typeface="楷体_GB2312" pitchFamily="49" charset="-122"/>
              </a:rPr>
              <a:t>1</a:t>
            </a:r>
            <a:r>
              <a:rPr lang="zh-CN" altLang="en-US" sz="2400" b="1" dirty="0">
                <a:solidFill>
                  <a:srgbClr val="FFFF00"/>
                </a:solidFill>
                <a:latin typeface="楷体_GB2312" pitchFamily="49" charset="-122"/>
                <a:ea typeface="楷体_GB2312" pitchFamily="49" charset="-122"/>
              </a:rPr>
              <a:t>）无损耗</a:t>
            </a:r>
            <a:endParaRPr lang="zh-CN" altLang="en-US" sz="2400" b="1" dirty="0">
              <a:solidFill>
                <a:srgbClr val="FFFF00"/>
              </a:solidFill>
              <a:latin typeface="楷体_GB2312" pitchFamily="49" charset="-122"/>
              <a:ea typeface="楷体_GB2312" pitchFamily="49" charset="-122"/>
            </a:endParaRPr>
          </a:p>
        </p:txBody>
      </p:sp>
      <p:sp>
        <p:nvSpPr>
          <p:cNvPr id="54395" name="Text Box 123"/>
          <p:cNvSpPr txBox="1"/>
          <p:nvPr/>
        </p:nvSpPr>
        <p:spPr>
          <a:xfrm>
            <a:off x="3348038" y="2492375"/>
            <a:ext cx="5545137"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ea typeface="楷体_GB2312" pitchFamily="49" charset="-122"/>
              </a:rPr>
              <a:t>线圈导线无电阻，做芯子的铁磁材料的磁导率无限大。</a:t>
            </a:r>
            <a:endParaRPr lang="zh-CN" altLang="en-US" sz="2400" b="1" dirty="0">
              <a:solidFill>
                <a:srgbClr val="FFFF00"/>
              </a:solidFill>
              <a:ea typeface="楷体_GB2312" pitchFamily="49" charset="-122"/>
            </a:endParaRPr>
          </a:p>
        </p:txBody>
      </p:sp>
      <p:sp>
        <p:nvSpPr>
          <p:cNvPr id="54396" name="Line 124"/>
          <p:cNvSpPr/>
          <p:nvPr/>
        </p:nvSpPr>
        <p:spPr>
          <a:xfrm>
            <a:off x="2771775" y="2781300"/>
            <a:ext cx="504825" cy="0"/>
          </a:xfrm>
          <a:prstGeom prst="line">
            <a:avLst/>
          </a:prstGeom>
          <a:ln w="76200" cap="flat" cmpd="sng">
            <a:solidFill>
              <a:schemeClr val="accent1"/>
            </a:solidFill>
            <a:prstDash val="solid"/>
            <a:headEnd type="none" w="med" len="med"/>
            <a:tailEnd type="triangle" w="med" len="med"/>
          </a:ln>
        </p:spPr>
      </p:sp>
      <p:sp>
        <p:nvSpPr>
          <p:cNvPr id="54397" name="Line 125"/>
          <p:cNvSpPr/>
          <p:nvPr/>
        </p:nvSpPr>
        <p:spPr>
          <a:xfrm>
            <a:off x="3059113" y="3644900"/>
            <a:ext cx="504825" cy="0"/>
          </a:xfrm>
          <a:prstGeom prst="line">
            <a:avLst/>
          </a:prstGeom>
          <a:ln w="76200" cap="flat" cmpd="sng">
            <a:solidFill>
              <a:schemeClr val="accent1"/>
            </a:solidFill>
            <a:prstDash val="solid"/>
            <a:headEnd type="none" w="med" len="med"/>
            <a:tailEnd type="triangle" w="med" len="med"/>
          </a:ln>
        </p:spPr>
      </p:sp>
      <p:sp>
        <p:nvSpPr>
          <p:cNvPr id="54398" name="Text Box 126"/>
          <p:cNvSpPr txBox="1"/>
          <p:nvPr/>
        </p:nvSpPr>
        <p:spPr>
          <a:xfrm>
            <a:off x="468313" y="4149725"/>
            <a:ext cx="2952750" cy="457200"/>
          </a:xfrm>
          <a:prstGeom prst="rect">
            <a:avLst/>
          </a:prstGeom>
          <a:solidFill>
            <a:schemeClr val="hlink"/>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latin typeface="楷体_GB2312" pitchFamily="49" charset="-122"/>
                <a:ea typeface="楷体_GB2312" pitchFamily="49" charset="-122"/>
              </a:rPr>
              <a:t>（</a:t>
            </a:r>
            <a:r>
              <a:rPr lang="en-US" altLang="zh-CN" sz="2400" b="1" dirty="0">
                <a:solidFill>
                  <a:srgbClr val="FFFF00"/>
                </a:solidFill>
                <a:latin typeface="楷体_GB2312" pitchFamily="49" charset="-122"/>
                <a:ea typeface="楷体_GB2312" pitchFamily="49" charset="-122"/>
              </a:rPr>
              <a:t>3</a:t>
            </a:r>
            <a:r>
              <a:rPr lang="zh-CN" altLang="en-US" sz="2400" b="1" dirty="0">
                <a:solidFill>
                  <a:srgbClr val="FFFF00"/>
                </a:solidFill>
                <a:latin typeface="楷体_GB2312" pitchFamily="49" charset="-122"/>
                <a:ea typeface="楷体_GB2312" pitchFamily="49" charset="-122"/>
              </a:rPr>
              <a:t>）参数无限大</a:t>
            </a:r>
            <a:endParaRPr lang="zh-CN" altLang="en-US" sz="2400" b="1" dirty="0">
              <a:solidFill>
                <a:srgbClr val="FFFF00"/>
              </a:solidFill>
              <a:latin typeface="楷体_GB2312" pitchFamily="49" charset="-122"/>
              <a:ea typeface="楷体_GB2312" pitchFamily="49" charset="-122"/>
            </a:endParaRPr>
          </a:p>
        </p:txBody>
      </p:sp>
      <p:graphicFrame>
        <p:nvGraphicFramePr>
          <p:cNvPr id="54399" name="Object 127"/>
          <p:cNvGraphicFramePr>
            <a:graphicFrameLocks noChangeAspect="1"/>
          </p:cNvGraphicFramePr>
          <p:nvPr/>
        </p:nvGraphicFramePr>
        <p:xfrm>
          <a:off x="4356100" y="4005263"/>
          <a:ext cx="3105150" cy="1049337"/>
        </p:xfrm>
        <a:graphic>
          <a:graphicData uri="http://schemas.openxmlformats.org/presentationml/2006/ole">
            <mc:AlternateContent xmlns:mc="http://schemas.openxmlformats.org/markup-compatibility/2006">
              <mc:Choice xmlns:v="urn:schemas-microsoft-com:vml" Requires="v">
                <p:oleObj spid="_x0000_s3340" name="" r:id="rId3" imgW="1624330" imgH="457200" progId="Equation.3">
                  <p:embed/>
                </p:oleObj>
              </mc:Choice>
              <mc:Fallback>
                <p:oleObj name="" r:id="rId3" imgW="1624330" imgH="457200" progId="Equation.3">
                  <p:embed/>
                  <p:pic>
                    <p:nvPicPr>
                      <p:cNvPr id="0" name="图片 3339"/>
                      <p:cNvPicPr/>
                      <p:nvPr/>
                    </p:nvPicPr>
                    <p:blipFill>
                      <a:blip r:embed="rId4">
                        <a:clrChange>
                          <a:clrFrom>
                            <a:srgbClr val="000000"/>
                          </a:clrFrom>
                          <a:clrTo>
                            <a:srgbClr val="FFFFFF"/>
                          </a:clrTo>
                        </a:clrChange>
                      </a:blip>
                      <a:stretch>
                        <a:fillRect/>
                      </a:stretch>
                    </p:blipFill>
                    <p:spPr>
                      <a:xfrm>
                        <a:off x="4356100" y="4005263"/>
                        <a:ext cx="3105150" cy="1049337"/>
                      </a:xfrm>
                      <a:prstGeom prst="rect">
                        <a:avLst/>
                      </a:prstGeom>
                      <a:noFill/>
                      <a:ln w="38100">
                        <a:noFill/>
                        <a:miter/>
                      </a:ln>
                    </p:spPr>
                  </p:pic>
                </p:oleObj>
              </mc:Fallback>
            </mc:AlternateContent>
          </a:graphicData>
        </a:graphic>
      </p:graphicFrame>
      <p:sp>
        <p:nvSpPr>
          <p:cNvPr id="54400" name="Line 128"/>
          <p:cNvSpPr/>
          <p:nvPr/>
        </p:nvSpPr>
        <p:spPr>
          <a:xfrm>
            <a:off x="3635375" y="4365625"/>
            <a:ext cx="504825" cy="0"/>
          </a:xfrm>
          <a:prstGeom prst="line">
            <a:avLst/>
          </a:prstGeom>
          <a:ln w="76200" cap="flat" cmpd="sng">
            <a:solidFill>
              <a:schemeClr val="accent1"/>
            </a:solidFill>
            <a:prstDash val="solid"/>
            <a:headEnd type="none" w="med" len="med"/>
            <a:tailEnd type="triangle" w="med" len="med"/>
          </a:ln>
        </p:spPr>
      </p:sp>
      <p:sp>
        <p:nvSpPr>
          <p:cNvPr id="54401" name="Text Box 129"/>
          <p:cNvSpPr txBox="1"/>
          <p:nvPr/>
        </p:nvSpPr>
        <p:spPr>
          <a:xfrm>
            <a:off x="468313" y="5084763"/>
            <a:ext cx="8064500" cy="11874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FFFF00"/>
                </a:solidFill>
                <a:latin typeface="楷体_GB2312" pitchFamily="49" charset="-122"/>
                <a:ea typeface="楷体_GB2312" pitchFamily="49" charset="-122"/>
              </a:rPr>
              <a:t>    </a:t>
            </a:r>
            <a:r>
              <a:rPr lang="zh-CN" altLang="en-US" sz="2400" b="1" dirty="0">
                <a:solidFill>
                  <a:srgbClr val="FFFF00"/>
                </a:solidFill>
                <a:latin typeface="楷体_GB2312" pitchFamily="49" charset="-122"/>
                <a:ea typeface="楷体_GB2312" pitchFamily="49" charset="-122"/>
              </a:rPr>
              <a:t>以上三个条件在工程实际中不可能满足，但在一些实际工程概算中，在误差允许的范围内，把实际变压器当理想变压器对待，可使计算过程简化。</a:t>
            </a:r>
            <a:endParaRPr lang="zh-CN" altLang="en-US" sz="2400" b="1" dirty="0">
              <a:solidFill>
                <a:srgbClr val="FFFF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54277"/>
                                        </p:tgtEl>
                                        <p:attrNameLst>
                                          <p:attrName>style.visibility</p:attrName>
                                        </p:attrNameLst>
                                      </p:cBhvr>
                                      <p:to>
                                        <p:strVal val="visible"/>
                                      </p:to>
                                    </p:set>
                                    <p:anim calcmode="lin" valueType="num">
                                      <p:cBhvr additive="base">
                                        <p:cTn id="7" dur="500" fill="hold"/>
                                        <p:tgtEl>
                                          <p:spTgt spid="54277"/>
                                        </p:tgtEl>
                                        <p:attrNameLst>
                                          <p:attrName>ppt_x</p:attrName>
                                        </p:attrNameLst>
                                      </p:cBhvr>
                                      <p:tavLst>
                                        <p:tav tm="0">
                                          <p:val>
                                            <p:strVal val="0-#ppt_w/2"/>
                                          </p:val>
                                        </p:tav>
                                        <p:tav tm="100000">
                                          <p:val>
                                            <p:strVal val="#ppt_x"/>
                                          </p:val>
                                        </p:tav>
                                      </p:tavLst>
                                    </p:anim>
                                    <p:anim calcmode="lin" valueType="num">
                                      <p:cBhvr additive="base">
                                        <p:cTn id="8" dur="500" fill="hold"/>
                                        <p:tgtEl>
                                          <p:spTgt spid="5427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4359"/>
                                        </p:tgtEl>
                                        <p:attrNameLst>
                                          <p:attrName>style.visibility</p:attrName>
                                        </p:attrNameLst>
                                      </p:cBhvr>
                                      <p:to>
                                        <p:strVal val="visible"/>
                                      </p:to>
                                    </p:set>
                                    <p:animEffect transition="in" filter="slide(fromBottom)">
                                      <p:cBhvr>
                                        <p:cTn id="13" dur="2000"/>
                                        <p:tgtEl>
                                          <p:spTgt spid="5435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4322"/>
                                        </p:tgtEl>
                                        <p:attrNameLst>
                                          <p:attrName>style.visibility</p:attrName>
                                        </p:attrNameLst>
                                      </p:cBhvr>
                                      <p:to>
                                        <p:strVal val="visible"/>
                                      </p:to>
                                    </p:set>
                                    <p:anim calcmode="lin" valueType="num">
                                      <p:cBhvr additive="base">
                                        <p:cTn id="18" dur="500" fill="hold"/>
                                        <p:tgtEl>
                                          <p:spTgt spid="54322"/>
                                        </p:tgtEl>
                                        <p:attrNameLst>
                                          <p:attrName>ppt_x</p:attrName>
                                        </p:attrNameLst>
                                      </p:cBhvr>
                                      <p:tavLst>
                                        <p:tav tm="0">
                                          <p:val>
                                            <p:strVal val="0-#ppt_w/2"/>
                                          </p:val>
                                        </p:tav>
                                        <p:tav tm="100000">
                                          <p:val>
                                            <p:strVal val="#ppt_x"/>
                                          </p:val>
                                        </p:tav>
                                      </p:tavLst>
                                    </p:anim>
                                    <p:anim calcmode="lin" valueType="num">
                                      <p:cBhvr additive="base">
                                        <p:cTn id="19" dur="500" fill="hold"/>
                                        <p:tgtEl>
                                          <p:spTgt spid="5432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54394"/>
                                        </p:tgtEl>
                                        <p:attrNameLst>
                                          <p:attrName>style.visibility</p:attrName>
                                        </p:attrNameLst>
                                      </p:cBhvr>
                                      <p:to>
                                        <p:strVal val="visible"/>
                                      </p:to>
                                    </p:set>
                                    <p:anim calcmode="lin" valueType="num">
                                      <p:cBhvr additive="base">
                                        <p:cTn id="24" dur="500" fill="hold"/>
                                        <p:tgtEl>
                                          <p:spTgt spid="54394"/>
                                        </p:tgtEl>
                                        <p:attrNameLst>
                                          <p:attrName>ppt_x</p:attrName>
                                        </p:attrNameLst>
                                      </p:cBhvr>
                                      <p:tavLst>
                                        <p:tav tm="0">
                                          <p:val>
                                            <p:strVal val="0-#ppt_w/2"/>
                                          </p:val>
                                        </p:tav>
                                        <p:tav tm="100000">
                                          <p:val>
                                            <p:strVal val="#ppt_x"/>
                                          </p:val>
                                        </p:tav>
                                      </p:tavLst>
                                    </p:anim>
                                    <p:anim calcmode="lin" valueType="num">
                                      <p:cBhvr additive="base">
                                        <p:cTn id="25" dur="500" fill="hold"/>
                                        <p:tgtEl>
                                          <p:spTgt spid="54394"/>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nodeType="clickEffect">
                                  <p:stCondLst>
                                    <p:cond delay="0"/>
                                  </p:stCondLst>
                                  <p:childTnLst>
                                    <p:set>
                                      <p:cBhvr>
                                        <p:cTn id="29" dur="1" fill="hold">
                                          <p:stCondLst>
                                            <p:cond delay="0"/>
                                          </p:stCondLst>
                                        </p:cTn>
                                        <p:tgtEl>
                                          <p:spTgt spid="54396"/>
                                        </p:tgtEl>
                                        <p:attrNameLst>
                                          <p:attrName>style.visibility</p:attrName>
                                        </p:attrNameLst>
                                      </p:cBhvr>
                                      <p:to>
                                        <p:strVal val="visible"/>
                                      </p:to>
                                    </p:set>
                                    <p:animEffect transition="in" filter="slide(fromLeft)">
                                      <p:cBhvr>
                                        <p:cTn id="30" dur="500"/>
                                        <p:tgtEl>
                                          <p:spTgt spid="54396"/>
                                        </p:tgtEl>
                                      </p:cBhvr>
                                    </p:animEffect>
                                  </p:childTnLst>
                                </p:cTn>
                              </p:par>
                            </p:childTnLst>
                          </p:cTn>
                        </p:par>
                        <p:par>
                          <p:cTn id="31" fill="hold">
                            <p:stCondLst>
                              <p:cond delay="500"/>
                            </p:stCondLst>
                            <p:childTnLst>
                              <p:par>
                                <p:cTn id="32" presetID="22" presetClass="entr" presetSubtype="8" fill="hold" grpId="0" nodeType="afterEffect">
                                  <p:stCondLst>
                                    <p:cond delay="0"/>
                                  </p:stCondLst>
                                  <p:iterate type="lt">
                                    <p:tmPct val="100000"/>
                                  </p:iterate>
                                  <p:childTnLst>
                                    <p:set>
                                      <p:cBhvr>
                                        <p:cTn id="33" dur="1" fill="hold">
                                          <p:stCondLst>
                                            <p:cond delay="0"/>
                                          </p:stCondLst>
                                        </p:cTn>
                                        <p:tgtEl>
                                          <p:spTgt spid="54395"/>
                                        </p:tgtEl>
                                        <p:attrNameLst>
                                          <p:attrName>style.visibility</p:attrName>
                                        </p:attrNameLst>
                                      </p:cBhvr>
                                      <p:to>
                                        <p:strVal val="visible"/>
                                      </p:to>
                                    </p:set>
                                    <p:animEffect transition="in" filter="wipe(left)">
                                      <p:cBhvr>
                                        <p:cTn id="34" dur="100"/>
                                        <p:tgtEl>
                                          <p:spTgt spid="54395"/>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54393"/>
                                        </p:tgtEl>
                                        <p:attrNameLst>
                                          <p:attrName>style.visibility</p:attrName>
                                        </p:attrNameLst>
                                      </p:cBhvr>
                                      <p:to>
                                        <p:strVal val="visible"/>
                                      </p:to>
                                    </p:set>
                                    <p:anim calcmode="lin" valueType="num">
                                      <p:cBhvr additive="base">
                                        <p:cTn id="39" dur="500" fill="hold"/>
                                        <p:tgtEl>
                                          <p:spTgt spid="54393"/>
                                        </p:tgtEl>
                                        <p:attrNameLst>
                                          <p:attrName>ppt_x</p:attrName>
                                        </p:attrNameLst>
                                      </p:cBhvr>
                                      <p:tavLst>
                                        <p:tav tm="0">
                                          <p:val>
                                            <p:strVal val="0-#ppt_w/2"/>
                                          </p:val>
                                        </p:tav>
                                        <p:tav tm="100000">
                                          <p:val>
                                            <p:strVal val="#ppt_x"/>
                                          </p:val>
                                        </p:tav>
                                      </p:tavLst>
                                    </p:anim>
                                    <p:anim calcmode="lin" valueType="num">
                                      <p:cBhvr additive="base">
                                        <p:cTn id="40" dur="500" fill="hold"/>
                                        <p:tgtEl>
                                          <p:spTgt spid="54393"/>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nodeType="clickEffect">
                                  <p:stCondLst>
                                    <p:cond delay="0"/>
                                  </p:stCondLst>
                                  <p:childTnLst>
                                    <p:set>
                                      <p:cBhvr>
                                        <p:cTn id="44" dur="1" fill="hold">
                                          <p:stCondLst>
                                            <p:cond delay="0"/>
                                          </p:stCondLst>
                                        </p:cTn>
                                        <p:tgtEl>
                                          <p:spTgt spid="54397"/>
                                        </p:tgtEl>
                                        <p:attrNameLst>
                                          <p:attrName>style.visibility</p:attrName>
                                        </p:attrNameLst>
                                      </p:cBhvr>
                                      <p:to>
                                        <p:strVal val="visible"/>
                                      </p:to>
                                    </p:set>
                                    <p:animEffect transition="in" filter="slide(fromLeft)">
                                      <p:cBhvr>
                                        <p:cTn id="45" dur="500"/>
                                        <p:tgtEl>
                                          <p:spTgt spid="54397"/>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54320"/>
                                        </p:tgtEl>
                                        <p:attrNameLst>
                                          <p:attrName>style.visibility</p:attrName>
                                        </p:attrNameLst>
                                      </p:cBhvr>
                                      <p:to>
                                        <p:strVal val="visible"/>
                                      </p:to>
                                    </p:set>
                                    <p:animEffect transition="in" filter="wipe(left)">
                                      <p:cBhvr>
                                        <p:cTn id="49" dur="2000"/>
                                        <p:tgtEl>
                                          <p:spTgt spid="54320"/>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54398"/>
                                        </p:tgtEl>
                                        <p:attrNameLst>
                                          <p:attrName>style.visibility</p:attrName>
                                        </p:attrNameLst>
                                      </p:cBhvr>
                                      <p:to>
                                        <p:strVal val="visible"/>
                                      </p:to>
                                    </p:set>
                                    <p:anim calcmode="lin" valueType="num">
                                      <p:cBhvr additive="base">
                                        <p:cTn id="54" dur="500" fill="hold"/>
                                        <p:tgtEl>
                                          <p:spTgt spid="54398"/>
                                        </p:tgtEl>
                                        <p:attrNameLst>
                                          <p:attrName>ppt_x</p:attrName>
                                        </p:attrNameLst>
                                      </p:cBhvr>
                                      <p:tavLst>
                                        <p:tav tm="0">
                                          <p:val>
                                            <p:strVal val="0-#ppt_w/2"/>
                                          </p:val>
                                        </p:tav>
                                        <p:tav tm="100000">
                                          <p:val>
                                            <p:strVal val="#ppt_x"/>
                                          </p:val>
                                        </p:tav>
                                      </p:tavLst>
                                    </p:anim>
                                    <p:anim calcmode="lin" valueType="num">
                                      <p:cBhvr additive="base">
                                        <p:cTn id="55" dur="500" fill="hold"/>
                                        <p:tgtEl>
                                          <p:spTgt spid="54398"/>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2" presetClass="entr" presetSubtype="8" fill="hold" nodeType="clickEffect">
                                  <p:stCondLst>
                                    <p:cond delay="0"/>
                                  </p:stCondLst>
                                  <p:childTnLst>
                                    <p:set>
                                      <p:cBhvr>
                                        <p:cTn id="59" dur="1" fill="hold">
                                          <p:stCondLst>
                                            <p:cond delay="0"/>
                                          </p:stCondLst>
                                        </p:cTn>
                                        <p:tgtEl>
                                          <p:spTgt spid="54400"/>
                                        </p:tgtEl>
                                        <p:attrNameLst>
                                          <p:attrName>style.visibility</p:attrName>
                                        </p:attrNameLst>
                                      </p:cBhvr>
                                      <p:to>
                                        <p:strVal val="visible"/>
                                      </p:to>
                                    </p:set>
                                    <p:animEffect transition="in" filter="slide(fromLeft)">
                                      <p:cBhvr>
                                        <p:cTn id="60" dur="500"/>
                                        <p:tgtEl>
                                          <p:spTgt spid="54400"/>
                                        </p:tgtEl>
                                      </p:cBhvr>
                                    </p:animEffect>
                                  </p:childTnLst>
                                </p:cTn>
                              </p:par>
                            </p:childTnLst>
                          </p:cTn>
                        </p:par>
                        <p:par>
                          <p:cTn id="61" fill="hold">
                            <p:stCondLst>
                              <p:cond delay="500"/>
                            </p:stCondLst>
                            <p:childTnLst>
                              <p:par>
                                <p:cTn id="62" presetID="22" presetClass="entr" presetSubtype="1" fill="hold" nodeType="afterEffect">
                                  <p:stCondLst>
                                    <p:cond delay="0"/>
                                  </p:stCondLst>
                                  <p:childTnLst>
                                    <p:set>
                                      <p:cBhvr>
                                        <p:cTn id="63" dur="1" fill="hold">
                                          <p:stCondLst>
                                            <p:cond delay="0"/>
                                          </p:stCondLst>
                                        </p:cTn>
                                        <p:tgtEl>
                                          <p:spTgt spid="54399"/>
                                        </p:tgtEl>
                                        <p:attrNameLst>
                                          <p:attrName>style.visibility</p:attrName>
                                        </p:attrNameLst>
                                      </p:cBhvr>
                                      <p:to>
                                        <p:strVal val="visible"/>
                                      </p:to>
                                    </p:set>
                                    <p:animEffect transition="in" filter="wipe(up)">
                                      <p:cBhvr>
                                        <p:cTn id="64" dur="2000"/>
                                        <p:tgtEl>
                                          <p:spTgt spid="54399"/>
                                        </p:tgtEl>
                                      </p:cBhvr>
                                    </p:animEffect>
                                  </p:childTnLst>
                                </p:cTn>
                              </p:par>
                            </p:childTnLst>
                          </p:cTn>
                        </p:par>
                      </p:childTnLst>
                    </p:cTn>
                  </p:par>
                  <p:par>
                    <p:cTn id="65" fill="hold">
                      <p:stCondLst>
                        <p:cond delay="indefinite"/>
                      </p:stCondLst>
                      <p:childTnLst>
                        <p:par>
                          <p:cTn id="66" fill="hold">
                            <p:stCondLst>
                              <p:cond delay="0"/>
                            </p:stCondLst>
                            <p:childTnLst>
                              <p:par>
                                <p:cTn id="67" presetID="55" presetClass="entr" presetSubtype="0" fill="hold" grpId="0" nodeType="clickEffect">
                                  <p:stCondLst>
                                    <p:cond delay="0"/>
                                  </p:stCondLst>
                                  <p:childTnLst>
                                    <p:set>
                                      <p:cBhvr>
                                        <p:cTn id="68" dur="1" fill="hold">
                                          <p:stCondLst>
                                            <p:cond delay="0"/>
                                          </p:stCondLst>
                                        </p:cTn>
                                        <p:tgtEl>
                                          <p:spTgt spid="54401"/>
                                        </p:tgtEl>
                                        <p:attrNameLst>
                                          <p:attrName>style.visibility</p:attrName>
                                        </p:attrNameLst>
                                      </p:cBhvr>
                                      <p:to>
                                        <p:strVal val="visible"/>
                                      </p:to>
                                    </p:set>
                                    <p:anim calcmode="lin" valueType="num">
                                      <p:cBhvr>
                                        <p:cTn id="69" dur="1000" fill="hold"/>
                                        <p:tgtEl>
                                          <p:spTgt spid="54401"/>
                                        </p:tgtEl>
                                        <p:attrNameLst>
                                          <p:attrName>ppt_w</p:attrName>
                                        </p:attrNameLst>
                                      </p:cBhvr>
                                      <p:tavLst>
                                        <p:tav tm="0">
                                          <p:val>
                                            <p:strVal val="#ppt_w*0.70"/>
                                          </p:val>
                                        </p:tav>
                                        <p:tav tm="100000">
                                          <p:val>
                                            <p:strVal val="#ppt_w"/>
                                          </p:val>
                                        </p:tav>
                                      </p:tavLst>
                                    </p:anim>
                                    <p:anim calcmode="lin" valueType="num">
                                      <p:cBhvr>
                                        <p:cTn id="70" dur="1000" fill="hold"/>
                                        <p:tgtEl>
                                          <p:spTgt spid="54401"/>
                                        </p:tgtEl>
                                        <p:attrNameLst>
                                          <p:attrName>ppt_h</p:attrName>
                                        </p:attrNameLst>
                                      </p:cBhvr>
                                      <p:tavLst>
                                        <p:tav tm="0">
                                          <p:val>
                                            <p:strVal val="#ppt_h"/>
                                          </p:val>
                                        </p:tav>
                                        <p:tav tm="100000">
                                          <p:val>
                                            <p:strVal val="#ppt_h"/>
                                          </p:val>
                                        </p:tav>
                                      </p:tavLst>
                                    </p:anim>
                                    <p:animEffect transition="in" filter="fade">
                                      <p:cBhvr>
                                        <p:cTn id="71" dur="1000"/>
                                        <p:tgtEl>
                                          <p:spTgt spid="54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p:bldP spid="54322" grpId="0" animBg="1"/>
      <p:bldP spid="54359" grpId="0"/>
      <p:bldP spid="54393" grpId="0" animBg="1"/>
      <p:bldP spid="54394" grpId="0" animBg="1"/>
      <p:bldP spid="54395" grpId="0"/>
      <p:bldP spid="54398" grpId="0" animBg="1"/>
      <p:bldP spid="5440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3250" name="Group 2"/>
          <p:cNvGrpSpPr/>
          <p:nvPr/>
        </p:nvGrpSpPr>
        <p:grpSpPr>
          <a:xfrm>
            <a:off x="5508625" y="0"/>
            <a:ext cx="3144838" cy="1825625"/>
            <a:chOff x="340" y="1797"/>
            <a:chExt cx="1981" cy="1150"/>
          </a:xfrm>
        </p:grpSpPr>
        <p:grpSp>
          <p:nvGrpSpPr>
            <p:cNvPr id="54383" name="Group 3"/>
            <p:cNvGrpSpPr/>
            <p:nvPr/>
          </p:nvGrpSpPr>
          <p:grpSpPr>
            <a:xfrm>
              <a:off x="340" y="1797"/>
              <a:ext cx="1981" cy="1079"/>
              <a:chOff x="748" y="1480"/>
              <a:chExt cx="1981" cy="1079"/>
            </a:xfrm>
          </p:grpSpPr>
          <p:sp>
            <p:nvSpPr>
              <p:cNvPr id="54386" name="Rectangle 4"/>
              <p:cNvSpPr/>
              <p:nvPr/>
            </p:nvSpPr>
            <p:spPr>
              <a:xfrm>
                <a:off x="1211" y="1626"/>
                <a:ext cx="876" cy="933"/>
              </a:xfrm>
              <a:prstGeom prst="rect">
                <a:avLst/>
              </a:prstGeom>
              <a:noFill/>
              <a:ln w="57150"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4387" name="Rectangle 5"/>
              <p:cNvSpPr/>
              <p:nvPr/>
            </p:nvSpPr>
            <p:spPr>
              <a:xfrm>
                <a:off x="1390" y="1792"/>
                <a:ext cx="482" cy="589"/>
              </a:xfrm>
              <a:prstGeom prst="rect">
                <a:avLst/>
              </a:prstGeom>
              <a:noFill/>
              <a:ln w="57150"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4388" name="AutoShape 6"/>
              <p:cNvSpPr/>
              <p:nvPr/>
            </p:nvSpPr>
            <p:spPr>
              <a:xfrm>
                <a:off x="1283" y="1713"/>
                <a:ext cx="696" cy="742"/>
              </a:xfrm>
              <a:prstGeom prst="roundRect">
                <a:avLst>
                  <a:gd name="adj" fmla="val 16667"/>
                </a:avLst>
              </a:prstGeom>
              <a:noFill/>
              <a:ln w="38100" cap="flat" cmpd="sng">
                <a:solidFill>
                  <a:srgbClr val="FF3300"/>
                </a:solidFill>
                <a:prstDash val="dash"/>
                <a:headEnd type="none" w="med" len="med"/>
                <a:tailEnd type="none" w="med" len="med"/>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4389" name="Line 7"/>
              <p:cNvSpPr/>
              <p:nvPr/>
            </p:nvSpPr>
            <p:spPr>
              <a:xfrm>
                <a:off x="1979" y="2068"/>
                <a:ext cx="0" cy="63"/>
              </a:xfrm>
              <a:prstGeom prst="line">
                <a:avLst/>
              </a:prstGeom>
              <a:ln w="28575" cap="flat" cmpd="sng">
                <a:solidFill>
                  <a:srgbClr val="FFCC00"/>
                </a:solidFill>
                <a:prstDash val="solid"/>
                <a:headEnd type="none" w="med" len="med"/>
                <a:tailEnd type="stealth" w="sm" len="med"/>
              </a:ln>
            </p:spPr>
          </p:sp>
          <p:grpSp>
            <p:nvGrpSpPr>
              <p:cNvPr id="54390" name="Group 8"/>
              <p:cNvGrpSpPr/>
              <p:nvPr/>
            </p:nvGrpSpPr>
            <p:grpSpPr>
              <a:xfrm>
                <a:off x="960" y="1842"/>
                <a:ext cx="472" cy="457"/>
                <a:chOff x="862" y="2612"/>
                <a:chExt cx="423" cy="450"/>
              </a:xfrm>
            </p:grpSpPr>
            <p:sp>
              <p:nvSpPr>
                <p:cNvPr id="54407" name="Freeform 9"/>
                <p:cNvSpPr/>
                <p:nvPr/>
              </p:nvSpPr>
              <p:spPr>
                <a:xfrm>
                  <a:off x="892" y="2626"/>
                  <a:ext cx="348" cy="1"/>
                </a:xfrm>
                <a:custGeom>
                  <a:avLst/>
                  <a:gdLst/>
                  <a:ahLst/>
                  <a:cxnLst>
                    <a:cxn ang="0">
                      <a:pos x="0" y="0"/>
                    </a:cxn>
                    <a:cxn ang="0">
                      <a:pos x="77" y="0"/>
                    </a:cxn>
                  </a:cxnLst>
                  <a:pathLst>
                    <a:path w="739" h="1">
                      <a:moveTo>
                        <a:pt x="0" y="0"/>
                      </a:moveTo>
                      <a:lnTo>
                        <a:pt x="739" y="0"/>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54408" name="Line 10"/>
                <p:cNvSpPr/>
                <p:nvPr/>
              </p:nvSpPr>
              <p:spPr>
                <a:xfrm>
                  <a:off x="888" y="3036"/>
                  <a:ext cx="204" cy="3"/>
                </a:xfrm>
                <a:prstGeom prst="line">
                  <a:avLst/>
                </a:prstGeom>
                <a:ln w="38100" cap="flat" cmpd="sng">
                  <a:solidFill>
                    <a:srgbClr val="00FFFF"/>
                  </a:solidFill>
                  <a:prstDash val="solid"/>
                  <a:headEnd type="none" w="med" len="med"/>
                  <a:tailEnd type="none" w="med" len="med"/>
                </a:ln>
              </p:spPr>
            </p:sp>
            <p:sp>
              <p:nvSpPr>
                <p:cNvPr id="54409" name="Freeform 11"/>
                <p:cNvSpPr/>
                <p:nvPr/>
              </p:nvSpPr>
              <p:spPr>
                <a:xfrm>
                  <a:off x="1239" y="2624"/>
                  <a:ext cx="45" cy="36"/>
                </a:xfrm>
                <a:custGeom>
                  <a:avLst/>
                  <a:gdLst/>
                  <a:ahLst/>
                  <a:cxnLst>
                    <a:cxn ang="0">
                      <a:pos x="0" y="0"/>
                    </a:cxn>
                    <a:cxn ang="0">
                      <a:pos x="9" y="4"/>
                    </a:cxn>
                    <a:cxn ang="0">
                      <a:pos x="3" y="13"/>
                    </a:cxn>
                  </a:cxnLst>
                  <a:pathLst>
                    <a:path w="95" h="60">
                      <a:moveTo>
                        <a:pt x="0" y="0"/>
                      </a:moveTo>
                      <a:cubicBezTo>
                        <a:pt x="15" y="3"/>
                        <a:pt x="85" y="8"/>
                        <a:pt x="90" y="18"/>
                      </a:cubicBezTo>
                      <a:cubicBezTo>
                        <a:pt x="95" y="28"/>
                        <a:pt x="42" y="51"/>
                        <a:pt x="30" y="60"/>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54410" name="Freeform 12"/>
                <p:cNvSpPr/>
                <p:nvPr/>
              </p:nvSpPr>
              <p:spPr>
                <a:xfrm>
                  <a:off x="1061" y="2697"/>
                  <a:ext cx="223" cy="75"/>
                </a:xfrm>
                <a:custGeom>
                  <a:avLst/>
                  <a:gdLst/>
                  <a:ahLst/>
                  <a:cxnLst>
                    <a:cxn ang="0">
                      <a:pos x="7" y="0"/>
                    </a:cxn>
                    <a:cxn ang="0">
                      <a:pos x="0" y="3"/>
                    </a:cxn>
                    <a:cxn ang="0">
                      <a:pos x="8" y="12"/>
                    </a:cxn>
                    <a:cxn ang="0">
                      <a:pos x="43" y="17"/>
                    </a:cxn>
                    <a:cxn ang="0">
                      <a:pos x="44" y="27"/>
                    </a:cxn>
                  </a:cxnLst>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54411" name="Freeform 13"/>
                <p:cNvSpPr/>
                <p:nvPr/>
              </p:nvSpPr>
              <p:spPr>
                <a:xfrm>
                  <a:off x="1061" y="2801"/>
                  <a:ext cx="223" cy="75"/>
                </a:xfrm>
                <a:custGeom>
                  <a:avLst/>
                  <a:gdLst/>
                  <a:ahLst/>
                  <a:cxnLst>
                    <a:cxn ang="0">
                      <a:pos x="7" y="0"/>
                    </a:cxn>
                    <a:cxn ang="0">
                      <a:pos x="0" y="3"/>
                    </a:cxn>
                    <a:cxn ang="0">
                      <a:pos x="7" y="12"/>
                    </a:cxn>
                    <a:cxn ang="0">
                      <a:pos x="43" y="17"/>
                    </a:cxn>
                    <a:cxn ang="0">
                      <a:pos x="44" y="27"/>
                    </a:cxn>
                  </a:cxnLst>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54412" name="Freeform 14"/>
                <p:cNvSpPr/>
                <p:nvPr/>
              </p:nvSpPr>
              <p:spPr>
                <a:xfrm>
                  <a:off x="1055" y="2913"/>
                  <a:ext cx="230" cy="86"/>
                </a:xfrm>
                <a:custGeom>
                  <a:avLst/>
                  <a:gdLst/>
                  <a:ahLst/>
                  <a:cxnLst>
                    <a:cxn ang="0">
                      <a:pos x="5" y="0"/>
                    </a:cxn>
                    <a:cxn ang="0">
                      <a:pos x="1" y="5"/>
                    </a:cxn>
                    <a:cxn ang="0">
                      <a:pos x="8" y="11"/>
                    </a:cxn>
                    <a:cxn ang="0">
                      <a:pos x="45" y="17"/>
                    </a:cxn>
                    <a:cxn ang="0">
                      <a:pos x="45" y="30"/>
                    </a:cxn>
                  </a:cxnLst>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54413" name="Oval 15"/>
                <p:cNvSpPr/>
                <p:nvPr/>
              </p:nvSpPr>
              <p:spPr>
                <a:xfrm>
                  <a:off x="862" y="2612"/>
                  <a:ext cx="29" cy="40"/>
                </a:xfrm>
                <a:prstGeom prst="ellipse">
                  <a:avLst/>
                </a:prstGeom>
                <a:noFill/>
                <a:ln w="38100" cap="flat" cmpd="sng">
                  <a:solidFill>
                    <a:srgbClr val="00FFFF"/>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4414" name="Oval 16"/>
                <p:cNvSpPr/>
                <p:nvPr/>
              </p:nvSpPr>
              <p:spPr>
                <a:xfrm>
                  <a:off x="866" y="3022"/>
                  <a:ext cx="28" cy="40"/>
                </a:xfrm>
                <a:prstGeom prst="ellipse">
                  <a:avLst/>
                </a:prstGeom>
                <a:noFill/>
                <a:ln w="38100" cap="flat" cmpd="sng">
                  <a:solidFill>
                    <a:srgbClr val="00FFFF"/>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sp>
            <p:nvSpPr>
              <p:cNvPr id="54391" name="Line 17"/>
              <p:cNvSpPr/>
              <p:nvPr/>
            </p:nvSpPr>
            <p:spPr>
              <a:xfrm>
                <a:off x="959" y="1773"/>
                <a:ext cx="186" cy="0"/>
              </a:xfrm>
              <a:prstGeom prst="line">
                <a:avLst/>
              </a:prstGeom>
              <a:ln w="38100" cap="flat" cmpd="sng">
                <a:solidFill>
                  <a:srgbClr val="00FFFF"/>
                </a:solidFill>
                <a:prstDash val="solid"/>
                <a:headEnd type="none" w="med" len="med"/>
                <a:tailEnd type="triangle" w="med" len="med"/>
              </a:ln>
            </p:spPr>
          </p:sp>
          <p:sp>
            <p:nvSpPr>
              <p:cNvPr id="54392" name="Text Box 18"/>
              <p:cNvSpPr txBox="1"/>
              <p:nvPr/>
            </p:nvSpPr>
            <p:spPr>
              <a:xfrm>
                <a:off x="1444" y="1544"/>
                <a:ext cx="375" cy="326"/>
              </a:xfrm>
              <a:prstGeom prst="rect">
                <a:avLst/>
              </a:prstGeom>
              <a:noFill/>
              <a:ln w="28575">
                <a:noFill/>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en-US" altLang="zh-CN" sz="2800" b="1" i="1" dirty="0">
                    <a:solidFill>
                      <a:schemeClr val="bg1"/>
                    </a:solidFill>
                    <a:latin typeface="Times New Roman" panose="02020603050405020304" pitchFamily="18" charset="0"/>
                    <a:sym typeface="Symbol" panose="05050102010706020507" pitchFamily="18" charset="2"/>
                  </a:rPr>
                  <a:t></a:t>
                </a:r>
                <a:endParaRPr lang="en-US" altLang="zh-CN" sz="2800" b="1" dirty="0">
                  <a:solidFill>
                    <a:schemeClr val="bg1"/>
                  </a:solidFill>
                  <a:latin typeface="Times New Roman" panose="02020603050405020304" pitchFamily="18" charset="0"/>
                </a:endParaRPr>
              </a:p>
            </p:txBody>
          </p:sp>
          <p:sp>
            <p:nvSpPr>
              <p:cNvPr id="54393" name="Text Box 19"/>
              <p:cNvSpPr txBox="1"/>
              <p:nvPr/>
            </p:nvSpPr>
            <p:spPr>
              <a:xfrm>
                <a:off x="937" y="1480"/>
                <a:ext cx="339" cy="326"/>
              </a:xfrm>
              <a:prstGeom prst="rect">
                <a:avLst/>
              </a:prstGeom>
              <a:noFill/>
              <a:ln w="28575">
                <a:noFill/>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en-US" altLang="zh-CN" sz="2800" b="1" i="1" dirty="0">
                    <a:solidFill>
                      <a:schemeClr val="bg1"/>
                    </a:solidFill>
                    <a:latin typeface="Times New Roman" panose="02020603050405020304" pitchFamily="18" charset="0"/>
                  </a:rPr>
                  <a:t>i</a:t>
                </a:r>
                <a:r>
                  <a:rPr lang="en-US" altLang="zh-CN" sz="2800" b="1" i="1" baseline="-25000" dirty="0">
                    <a:solidFill>
                      <a:schemeClr val="bg1"/>
                    </a:solidFill>
                    <a:latin typeface="Times New Roman" panose="02020603050405020304" pitchFamily="18" charset="0"/>
                  </a:rPr>
                  <a:t>1</a:t>
                </a:r>
                <a:endParaRPr lang="en-US" altLang="zh-CN" sz="2800" b="1" i="1" baseline="-25000" dirty="0">
                  <a:solidFill>
                    <a:schemeClr val="bg1"/>
                  </a:solidFill>
                  <a:latin typeface="Times New Roman" panose="02020603050405020304" pitchFamily="18" charset="0"/>
                </a:endParaRPr>
              </a:p>
            </p:txBody>
          </p:sp>
          <p:grpSp>
            <p:nvGrpSpPr>
              <p:cNvPr id="54394" name="Group 20"/>
              <p:cNvGrpSpPr/>
              <p:nvPr/>
            </p:nvGrpSpPr>
            <p:grpSpPr>
              <a:xfrm flipH="1">
                <a:off x="1819" y="1870"/>
                <a:ext cx="589" cy="439"/>
                <a:chOff x="862" y="2612"/>
                <a:chExt cx="423" cy="450"/>
              </a:xfrm>
            </p:grpSpPr>
            <p:sp>
              <p:nvSpPr>
                <p:cNvPr id="54399" name="Freeform 21"/>
                <p:cNvSpPr/>
                <p:nvPr/>
              </p:nvSpPr>
              <p:spPr>
                <a:xfrm>
                  <a:off x="892" y="2626"/>
                  <a:ext cx="348" cy="1"/>
                </a:xfrm>
                <a:custGeom>
                  <a:avLst/>
                  <a:gdLst/>
                  <a:ahLst/>
                  <a:cxnLst>
                    <a:cxn ang="0">
                      <a:pos x="0" y="0"/>
                    </a:cxn>
                    <a:cxn ang="0">
                      <a:pos x="77" y="0"/>
                    </a:cxn>
                  </a:cxnLst>
                  <a:pathLst>
                    <a:path w="739" h="1">
                      <a:moveTo>
                        <a:pt x="0" y="0"/>
                      </a:moveTo>
                      <a:lnTo>
                        <a:pt x="739" y="0"/>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54400" name="Line 22"/>
                <p:cNvSpPr/>
                <p:nvPr/>
              </p:nvSpPr>
              <p:spPr>
                <a:xfrm>
                  <a:off x="888" y="3036"/>
                  <a:ext cx="204" cy="3"/>
                </a:xfrm>
                <a:prstGeom prst="line">
                  <a:avLst/>
                </a:prstGeom>
                <a:ln w="38100" cap="flat" cmpd="sng">
                  <a:solidFill>
                    <a:srgbClr val="00FFFF"/>
                  </a:solidFill>
                  <a:prstDash val="solid"/>
                  <a:headEnd type="none" w="med" len="med"/>
                  <a:tailEnd type="none" w="med" len="med"/>
                </a:ln>
              </p:spPr>
            </p:sp>
            <p:sp>
              <p:nvSpPr>
                <p:cNvPr id="54401" name="Freeform 23"/>
                <p:cNvSpPr/>
                <p:nvPr/>
              </p:nvSpPr>
              <p:spPr>
                <a:xfrm>
                  <a:off x="1239" y="2624"/>
                  <a:ext cx="45" cy="36"/>
                </a:xfrm>
                <a:custGeom>
                  <a:avLst/>
                  <a:gdLst/>
                  <a:ahLst/>
                  <a:cxnLst>
                    <a:cxn ang="0">
                      <a:pos x="0" y="0"/>
                    </a:cxn>
                    <a:cxn ang="0">
                      <a:pos x="9" y="4"/>
                    </a:cxn>
                    <a:cxn ang="0">
                      <a:pos x="3" y="13"/>
                    </a:cxn>
                  </a:cxnLst>
                  <a:pathLst>
                    <a:path w="95" h="60">
                      <a:moveTo>
                        <a:pt x="0" y="0"/>
                      </a:moveTo>
                      <a:cubicBezTo>
                        <a:pt x="15" y="3"/>
                        <a:pt x="85" y="8"/>
                        <a:pt x="90" y="18"/>
                      </a:cubicBezTo>
                      <a:cubicBezTo>
                        <a:pt x="95" y="28"/>
                        <a:pt x="42" y="51"/>
                        <a:pt x="30" y="60"/>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54402" name="Freeform 24"/>
                <p:cNvSpPr/>
                <p:nvPr/>
              </p:nvSpPr>
              <p:spPr>
                <a:xfrm>
                  <a:off x="1061" y="2697"/>
                  <a:ext cx="223" cy="75"/>
                </a:xfrm>
                <a:custGeom>
                  <a:avLst/>
                  <a:gdLst/>
                  <a:ahLst/>
                  <a:cxnLst>
                    <a:cxn ang="0">
                      <a:pos x="7" y="0"/>
                    </a:cxn>
                    <a:cxn ang="0">
                      <a:pos x="0" y="3"/>
                    </a:cxn>
                    <a:cxn ang="0">
                      <a:pos x="8" y="12"/>
                    </a:cxn>
                    <a:cxn ang="0">
                      <a:pos x="43" y="17"/>
                    </a:cxn>
                    <a:cxn ang="0">
                      <a:pos x="44" y="27"/>
                    </a:cxn>
                  </a:cxnLst>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54403" name="Freeform 25"/>
                <p:cNvSpPr/>
                <p:nvPr/>
              </p:nvSpPr>
              <p:spPr>
                <a:xfrm>
                  <a:off x="1061" y="2801"/>
                  <a:ext cx="223" cy="75"/>
                </a:xfrm>
                <a:custGeom>
                  <a:avLst/>
                  <a:gdLst/>
                  <a:ahLst/>
                  <a:cxnLst>
                    <a:cxn ang="0">
                      <a:pos x="7" y="0"/>
                    </a:cxn>
                    <a:cxn ang="0">
                      <a:pos x="0" y="3"/>
                    </a:cxn>
                    <a:cxn ang="0">
                      <a:pos x="7" y="12"/>
                    </a:cxn>
                    <a:cxn ang="0">
                      <a:pos x="43" y="17"/>
                    </a:cxn>
                    <a:cxn ang="0">
                      <a:pos x="44" y="27"/>
                    </a:cxn>
                  </a:cxnLst>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54404" name="Freeform 26"/>
                <p:cNvSpPr/>
                <p:nvPr/>
              </p:nvSpPr>
              <p:spPr>
                <a:xfrm>
                  <a:off x="1055" y="2913"/>
                  <a:ext cx="230" cy="86"/>
                </a:xfrm>
                <a:custGeom>
                  <a:avLst/>
                  <a:gdLst/>
                  <a:ahLst/>
                  <a:cxnLst>
                    <a:cxn ang="0">
                      <a:pos x="5" y="0"/>
                    </a:cxn>
                    <a:cxn ang="0">
                      <a:pos x="1" y="5"/>
                    </a:cxn>
                    <a:cxn ang="0">
                      <a:pos x="8" y="11"/>
                    </a:cxn>
                    <a:cxn ang="0">
                      <a:pos x="45" y="17"/>
                    </a:cxn>
                    <a:cxn ang="0">
                      <a:pos x="45" y="30"/>
                    </a:cxn>
                  </a:cxnLst>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54405" name="Oval 27"/>
                <p:cNvSpPr/>
                <p:nvPr/>
              </p:nvSpPr>
              <p:spPr>
                <a:xfrm>
                  <a:off x="862" y="2612"/>
                  <a:ext cx="29" cy="40"/>
                </a:xfrm>
                <a:prstGeom prst="ellipse">
                  <a:avLst/>
                </a:prstGeom>
                <a:noFill/>
                <a:ln w="38100" cap="flat" cmpd="sng">
                  <a:solidFill>
                    <a:srgbClr val="00FFFF"/>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4406" name="Oval 28"/>
                <p:cNvSpPr/>
                <p:nvPr/>
              </p:nvSpPr>
              <p:spPr>
                <a:xfrm>
                  <a:off x="866" y="3022"/>
                  <a:ext cx="28" cy="40"/>
                </a:xfrm>
                <a:prstGeom prst="ellipse">
                  <a:avLst/>
                </a:prstGeom>
                <a:noFill/>
                <a:ln w="38100" cap="flat" cmpd="sng">
                  <a:solidFill>
                    <a:srgbClr val="00FFFF"/>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sp>
            <p:nvSpPr>
              <p:cNvPr id="54395" name="Text Box 29"/>
              <p:cNvSpPr txBox="1"/>
              <p:nvPr/>
            </p:nvSpPr>
            <p:spPr>
              <a:xfrm>
                <a:off x="748" y="1724"/>
                <a:ext cx="214" cy="327"/>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rPr>
                  <a:t>1</a:t>
                </a:r>
                <a:endParaRPr lang="en-US" altLang="zh-CN" sz="2800" b="1" dirty="0">
                  <a:solidFill>
                    <a:schemeClr val="bg1"/>
                  </a:solidFill>
                  <a:latin typeface="Times New Roman" panose="02020603050405020304" pitchFamily="18" charset="0"/>
                </a:endParaRPr>
              </a:p>
            </p:txBody>
          </p:sp>
          <p:sp>
            <p:nvSpPr>
              <p:cNvPr id="54396" name="Text Box 30"/>
              <p:cNvSpPr txBox="1"/>
              <p:nvPr/>
            </p:nvSpPr>
            <p:spPr>
              <a:xfrm>
                <a:off x="748" y="2114"/>
                <a:ext cx="321" cy="327"/>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rPr>
                  <a:t>1'</a:t>
                </a:r>
                <a:endParaRPr lang="en-US" altLang="zh-CN" sz="2800" b="1" dirty="0">
                  <a:solidFill>
                    <a:schemeClr val="bg1"/>
                  </a:solidFill>
                  <a:latin typeface="Times New Roman" panose="02020603050405020304" pitchFamily="18" charset="0"/>
                </a:endParaRPr>
              </a:p>
            </p:txBody>
          </p:sp>
          <p:sp>
            <p:nvSpPr>
              <p:cNvPr id="54397" name="Text Box 31"/>
              <p:cNvSpPr txBox="1"/>
              <p:nvPr/>
            </p:nvSpPr>
            <p:spPr>
              <a:xfrm>
                <a:off x="2408" y="1724"/>
                <a:ext cx="321" cy="327"/>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rPr>
                  <a:t>2</a:t>
                </a:r>
                <a:endParaRPr lang="en-US" altLang="zh-CN" sz="2800" b="1" dirty="0">
                  <a:solidFill>
                    <a:schemeClr val="bg1"/>
                  </a:solidFill>
                  <a:latin typeface="Times New Roman" panose="02020603050405020304" pitchFamily="18" charset="0"/>
                </a:endParaRPr>
              </a:p>
            </p:txBody>
          </p:sp>
          <p:sp>
            <p:nvSpPr>
              <p:cNvPr id="54398" name="Text Box 32"/>
              <p:cNvSpPr txBox="1"/>
              <p:nvPr/>
            </p:nvSpPr>
            <p:spPr>
              <a:xfrm>
                <a:off x="2408" y="2114"/>
                <a:ext cx="321" cy="327"/>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rPr>
                  <a:t>2'</a:t>
                </a:r>
                <a:endParaRPr lang="en-US" altLang="zh-CN" sz="2800" b="1" dirty="0">
                  <a:solidFill>
                    <a:schemeClr val="bg1"/>
                  </a:solidFill>
                  <a:latin typeface="Times New Roman" panose="02020603050405020304" pitchFamily="18" charset="0"/>
                </a:endParaRPr>
              </a:p>
            </p:txBody>
          </p:sp>
        </p:grpSp>
        <p:sp>
          <p:nvSpPr>
            <p:cNvPr id="54384" name="Text Box 33"/>
            <p:cNvSpPr txBox="1"/>
            <p:nvPr/>
          </p:nvSpPr>
          <p:spPr>
            <a:xfrm>
              <a:off x="476" y="2659"/>
              <a:ext cx="45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itchFamily="49" charset="-122"/>
                </a:rPr>
                <a:t>N</a:t>
              </a:r>
              <a:r>
                <a:rPr lang="en-US" altLang="zh-CN" sz="2400" b="1" baseline="-25000" dirty="0">
                  <a:solidFill>
                    <a:schemeClr val="bg1"/>
                  </a:solidFill>
                  <a:latin typeface="Times New Roman" panose="02020603050405020304" pitchFamily="18" charset="0"/>
                  <a:ea typeface="仿宋_GB2312" pitchFamily="49" charset="-122"/>
                </a:rPr>
                <a:t>1</a:t>
              </a:r>
              <a:endParaRPr lang="en-US" altLang="zh-CN" sz="2400" b="1" baseline="-25000" dirty="0">
                <a:solidFill>
                  <a:schemeClr val="bg1"/>
                </a:solidFill>
                <a:latin typeface="Times New Roman" panose="02020603050405020304" pitchFamily="18" charset="0"/>
                <a:ea typeface="仿宋_GB2312" pitchFamily="49" charset="-122"/>
              </a:endParaRPr>
            </a:p>
          </p:txBody>
        </p:sp>
        <p:sp>
          <p:nvSpPr>
            <p:cNvPr id="54385" name="Text Box 34"/>
            <p:cNvSpPr txBox="1"/>
            <p:nvPr/>
          </p:nvSpPr>
          <p:spPr>
            <a:xfrm>
              <a:off x="1655" y="2659"/>
              <a:ext cx="45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itchFamily="49" charset="-122"/>
                </a:rPr>
                <a:t>N</a:t>
              </a:r>
              <a:r>
                <a:rPr lang="en-US" altLang="zh-CN" sz="2400" b="1" baseline="-25000" dirty="0">
                  <a:solidFill>
                    <a:schemeClr val="bg1"/>
                  </a:solidFill>
                  <a:latin typeface="Times New Roman" panose="02020603050405020304" pitchFamily="18" charset="0"/>
                  <a:ea typeface="仿宋_GB2312" pitchFamily="49" charset="-122"/>
                </a:rPr>
                <a:t>2</a:t>
              </a:r>
              <a:endParaRPr lang="en-US" altLang="zh-CN" sz="2400" b="1" baseline="-25000" dirty="0">
                <a:solidFill>
                  <a:schemeClr val="bg1"/>
                </a:solidFill>
                <a:latin typeface="Times New Roman" panose="02020603050405020304" pitchFamily="18" charset="0"/>
                <a:ea typeface="仿宋_GB2312" pitchFamily="49" charset="-122"/>
              </a:endParaRPr>
            </a:p>
          </p:txBody>
        </p:sp>
      </p:grpSp>
      <p:graphicFrame>
        <p:nvGraphicFramePr>
          <p:cNvPr id="53288" name="Object 40"/>
          <p:cNvGraphicFramePr>
            <a:graphicFrameLocks noChangeAspect="1"/>
          </p:cNvGraphicFramePr>
          <p:nvPr/>
        </p:nvGraphicFramePr>
        <p:xfrm>
          <a:off x="2700338" y="1916113"/>
          <a:ext cx="3629025" cy="571500"/>
        </p:xfrm>
        <a:graphic>
          <a:graphicData uri="http://schemas.openxmlformats.org/presentationml/2006/ole">
            <mc:AlternateContent xmlns:mc="http://schemas.openxmlformats.org/markup-compatibility/2006">
              <mc:Choice xmlns:v="urn:schemas-microsoft-com:vml" Requires="v">
                <p:oleObj spid="_x0000_s3269" name="" r:id="rId1" imgW="1371600" imgH="204470" progId="Equation.3">
                  <p:embed/>
                </p:oleObj>
              </mc:Choice>
              <mc:Fallback>
                <p:oleObj name="" r:id="rId1" imgW="1371600" imgH="204470" progId="Equation.3">
                  <p:embed/>
                  <p:pic>
                    <p:nvPicPr>
                      <p:cNvPr id="0" name="图片 3268"/>
                      <p:cNvPicPr/>
                      <p:nvPr/>
                    </p:nvPicPr>
                    <p:blipFill>
                      <a:blip r:embed="rId2">
                        <a:clrChange>
                          <a:clrFrom>
                            <a:srgbClr val="000000"/>
                          </a:clrFrom>
                          <a:clrTo>
                            <a:srgbClr val="FFFFFF"/>
                          </a:clrTo>
                        </a:clrChange>
                      </a:blip>
                      <a:stretch>
                        <a:fillRect/>
                      </a:stretch>
                    </p:blipFill>
                    <p:spPr>
                      <a:xfrm>
                        <a:off x="2700338" y="1916113"/>
                        <a:ext cx="3629025" cy="571500"/>
                      </a:xfrm>
                      <a:prstGeom prst="rect">
                        <a:avLst/>
                      </a:prstGeom>
                      <a:noFill/>
                      <a:ln w="38100">
                        <a:noFill/>
                        <a:miter/>
                      </a:ln>
                    </p:spPr>
                  </p:pic>
                </p:oleObj>
              </mc:Fallback>
            </mc:AlternateContent>
          </a:graphicData>
        </a:graphic>
      </p:graphicFrame>
      <p:sp>
        <p:nvSpPr>
          <p:cNvPr id="53289" name="Text Box 41"/>
          <p:cNvSpPr txBox="1"/>
          <p:nvPr/>
        </p:nvSpPr>
        <p:spPr>
          <a:xfrm>
            <a:off x="395288" y="404813"/>
            <a:ext cx="4392612" cy="519112"/>
          </a:xfrm>
          <a:prstGeom prst="rect">
            <a:avLst/>
          </a:prstGeom>
          <a:solidFill>
            <a:srgbClr val="FF3300"/>
          </a:solid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chemeClr val="bg1"/>
                </a:solidFill>
                <a:latin typeface="仿宋_GB2312" pitchFamily="49" charset="-122"/>
                <a:ea typeface="仿宋_GB2312" pitchFamily="49" charset="-122"/>
              </a:rPr>
              <a:t>2.</a:t>
            </a:r>
            <a:r>
              <a:rPr lang="zh-CN" altLang="en-US" sz="2800" b="1" dirty="0">
                <a:solidFill>
                  <a:schemeClr val="bg1"/>
                </a:solidFill>
                <a:latin typeface="仿宋_GB2312" pitchFamily="49" charset="-122"/>
                <a:ea typeface="仿宋_GB2312" pitchFamily="49" charset="-122"/>
              </a:rPr>
              <a:t>理想变压器的主要性能</a:t>
            </a:r>
            <a:endParaRPr lang="zh-CN" altLang="en-US" sz="2800" b="1" dirty="0">
              <a:solidFill>
                <a:schemeClr val="bg1"/>
              </a:solidFill>
              <a:latin typeface="仿宋_GB2312" pitchFamily="49" charset="-122"/>
              <a:ea typeface="仿宋_GB2312" pitchFamily="49" charset="-122"/>
            </a:endParaRPr>
          </a:p>
        </p:txBody>
      </p:sp>
      <p:sp>
        <p:nvSpPr>
          <p:cNvPr id="53290" name="Text Box 42"/>
          <p:cNvSpPr txBox="1"/>
          <p:nvPr/>
        </p:nvSpPr>
        <p:spPr>
          <a:xfrm>
            <a:off x="395288" y="1268413"/>
            <a:ext cx="2520950" cy="457200"/>
          </a:xfrm>
          <a:prstGeom prst="rect">
            <a:avLst/>
          </a:prstGeom>
          <a:solidFill>
            <a:schemeClr val="hlink"/>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ea typeface="仿宋_GB2312" pitchFamily="49" charset="-122"/>
              </a:rPr>
              <a:t>（</a:t>
            </a:r>
            <a:r>
              <a:rPr lang="en-US" altLang="zh-CN" sz="2400" b="1" dirty="0">
                <a:solidFill>
                  <a:srgbClr val="FFFF00"/>
                </a:solidFill>
                <a:ea typeface="仿宋_GB2312" pitchFamily="49" charset="-122"/>
              </a:rPr>
              <a:t>1</a:t>
            </a:r>
            <a:r>
              <a:rPr lang="zh-CN" altLang="en-US" sz="2400" b="1" dirty="0">
                <a:solidFill>
                  <a:srgbClr val="FFFF00"/>
                </a:solidFill>
                <a:ea typeface="仿宋_GB2312" pitchFamily="49" charset="-122"/>
              </a:rPr>
              <a:t>）变压关系</a:t>
            </a:r>
            <a:endParaRPr lang="zh-CN" altLang="en-US" sz="2400" b="1" dirty="0">
              <a:solidFill>
                <a:srgbClr val="FFFF00"/>
              </a:solidFill>
              <a:ea typeface="仿宋_GB2312" pitchFamily="49" charset="-122"/>
            </a:endParaRPr>
          </a:p>
        </p:txBody>
      </p:sp>
      <p:graphicFrame>
        <p:nvGraphicFramePr>
          <p:cNvPr id="53291" name="Object 43"/>
          <p:cNvGraphicFramePr>
            <a:graphicFrameLocks noChangeAspect="1"/>
          </p:cNvGraphicFramePr>
          <p:nvPr/>
        </p:nvGraphicFramePr>
        <p:xfrm>
          <a:off x="611188" y="1989138"/>
          <a:ext cx="836612" cy="482600"/>
        </p:xfrm>
        <a:graphic>
          <a:graphicData uri="http://schemas.openxmlformats.org/presentationml/2006/ole">
            <mc:AlternateContent xmlns:mc="http://schemas.openxmlformats.org/markup-compatibility/2006">
              <mc:Choice xmlns:v="urn:schemas-microsoft-com:vml" Requires="v">
                <p:oleObj spid="_x0000_s3270" name="" r:id="rId3" imgW="340360" imgH="165100" progId="Equation.3">
                  <p:embed/>
                </p:oleObj>
              </mc:Choice>
              <mc:Fallback>
                <p:oleObj name="" r:id="rId3" imgW="340360" imgH="165100" progId="Equation.3">
                  <p:embed/>
                  <p:pic>
                    <p:nvPicPr>
                      <p:cNvPr id="0" name="图片 3269"/>
                      <p:cNvPicPr/>
                      <p:nvPr/>
                    </p:nvPicPr>
                    <p:blipFill>
                      <a:blip r:embed="rId4">
                        <a:clrChange>
                          <a:clrFrom>
                            <a:srgbClr val="000000"/>
                          </a:clrFrom>
                          <a:clrTo>
                            <a:srgbClr val="FFFFFF"/>
                          </a:clrTo>
                        </a:clrChange>
                      </a:blip>
                      <a:stretch>
                        <a:fillRect/>
                      </a:stretch>
                    </p:blipFill>
                    <p:spPr>
                      <a:xfrm>
                        <a:off x="611188" y="1989138"/>
                        <a:ext cx="836612" cy="482600"/>
                      </a:xfrm>
                      <a:prstGeom prst="rect">
                        <a:avLst/>
                      </a:prstGeom>
                      <a:noFill/>
                      <a:ln w="38100">
                        <a:noFill/>
                        <a:miter/>
                      </a:ln>
                    </p:spPr>
                  </p:pic>
                </p:oleObj>
              </mc:Fallback>
            </mc:AlternateContent>
          </a:graphicData>
        </a:graphic>
      </p:graphicFrame>
      <p:sp>
        <p:nvSpPr>
          <p:cNvPr id="53292" name="Line 44"/>
          <p:cNvSpPr/>
          <p:nvPr/>
        </p:nvSpPr>
        <p:spPr>
          <a:xfrm>
            <a:off x="1619250" y="2276475"/>
            <a:ext cx="865188" cy="0"/>
          </a:xfrm>
          <a:prstGeom prst="line">
            <a:avLst/>
          </a:prstGeom>
          <a:ln w="76200" cap="flat" cmpd="sng">
            <a:solidFill>
              <a:schemeClr val="accent1"/>
            </a:solidFill>
            <a:prstDash val="solid"/>
            <a:headEnd type="none" w="med" len="med"/>
            <a:tailEnd type="triangle" w="med" len="med"/>
          </a:ln>
        </p:spPr>
      </p:sp>
      <p:graphicFrame>
        <p:nvGraphicFramePr>
          <p:cNvPr id="53293" name="Object 45"/>
          <p:cNvGraphicFramePr>
            <a:graphicFrameLocks noChangeAspect="1"/>
          </p:cNvGraphicFramePr>
          <p:nvPr/>
        </p:nvGraphicFramePr>
        <p:xfrm>
          <a:off x="611188" y="2492375"/>
          <a:ext cx="2665412" cy="914400"/>
        </p:xfrm>
        <a:graphic>
          <a:graphicData uri="http://schemas.openxmlformats.org/presentationml/2006/ole">
            <mc:AlternateContent xmlns:mc="http://schemas.openxmlformats.org/markup-compatibility/2006">
              <mc:Choice xmlns:v="urn:schemas-microsoft-com:vml" Requires="v">
                <p:oleObj spid="_x0000_s3268" name="" r:id="rId5" imgW="1186815" imgH="398780" progId="Equation.3">
                  <p:embed/>
                </p:oleObj>
              </mc:Choice>
              <mc:Fallback>
                <p:oleObj name="" r:id="rId5" imgW="1186815" imgH="398780" progId="Equation.3">
                  <p:embed/>
                  <p:pic>
                    <p:nvPicPr>
                      <p:cNvPr id="0" name="图片 3267"/>
                      <p:cNvPicPr/>
                      <p:nvPr/>
                    </p:nvPicPr>
                    <p:blipFill>
                      <a:blip r:embed="rId6">
                        <a:clrChange>
                          <a:clrFrom>
                            <a:srgbClr val="000000"/>
                          </a:clrFrom>
                          <a:clrTo>
                            <a:srgbClr val="FFFFFF"/>
                          </a:clrTo>
                        </a:clrChange>
                      </a:blip>
                      <a:stretch>
                        <a:fillRect/>
                      </a:stretch>
                    </p:blipFill>
                    <p:spPr>
                      <a:xfrm>
                        <a:off x="611188" y="2492375"/>
                        <a:ext cx="2665412" cy="914400"/>
                      </a:xfrm>
                      <a:prstGeom prst="rect">
                        <a:avLst/>
                      </a:prstGeom>
                      <a:noFill/>
                      <a:ln w="38100">
                        <a:noFill/>
                        <a:miter/>
                      </a:ln>
                    </p:spPr>
                  </p:pic>
                </p:oleObj>
              </mc:Fallback>
            </mc:AlternateContent>
          </a:graphicData>
        </a:graphic>
      </p:graphicFrame>
      <p:graphicFrame>
        <p:nvGraphicFramePr>
          <p:cNvPr id="53294" name="Object 46"/>
          <p:cNvGraphicFramePr>
            <a:graphicFrameLocks noChangeAspect="1"/>
          </p:cNvGraphicFramePr>
          <p:nvPr/>
        </p:nvGraphicFramePr>
        <p:xfrm>
          <a:off x="539750" y="3357563"/>
          <a:ext cx="2720975" cy="914400"/>
        </p:xfrm>
        <a:graphic>
          <a:graphicData uri="http://schemas.openxmlformats.org/presentationml/2006/ole">
            <mc:AlternateContent xmlns:mc="http://schemas.openxmlformats.org/markup-compatibility/2006">
              <mc:Choice xmlns:v="urn:schemas-microsoft-com:vml" Requires="v">
                <p:oleObj spid="_x0000_s3271" name="" r:id="rId7" imgW="1216025" imgH="398780" progId="Equation.3">
                  <p:embed/>
                </p:oleObj>
              </mc:Choice>
              <mc:Fallback>
                <p:oleObj name="" r:id="rId7" imgW="1216025" imgH="398780" progId="Equation.3">
                  <p:embed/>
                  <p:pic>
                    <p:nvPicPr>
                      <p:cNvPr id="0" name="图片 3270"/>
                      <p:cNvPicPr/>
                      <p:nvPr/>
                    </p:nvPicPr>
                    <p:blipFill>
                      <a:blip r:embed="rId8">
                        <a:clrChange>
                          <a:clrFrom>
                            <a:srgbClr val="000000"/>
                          </a:clrFrom>
                          <a:clrTo>
                            <a:srgbClr val="FFFFFF"/>
                          </a:clrTo>
                        </a:clrChange>
                      </a:blip>
                      <a:stretch>
                        <a:fillRect/>
                      </a:stretch>
                    </p:blipFill>
                    <p:spPr>
                      <a:xfrm>
                        <a:off x="539750" y="3357563"/>
                        <a:ext cx="2720975" cy="914400"/>
                      </a:xfrm>
                      <a:prstGeom prst="rect">
                        <a:avLst/>
                      </a:prstGeom>
                      <a:noFill/>
                      <a:ln w="38100">
                        <a:noFill/>
                        <a:miter/>
                      </a:ln>
                    </p:spPr>
                  </p:pic>
                </p:oleObj>
              </mc:Fallback>
            </mc:AlternateContent>
          </a:graphicData>
        </a:graphic>
      </p:graphicFrame>
      <p:sp>
        <p:nvSpPr>
          <p:cNvPr id="53295" name="Line 47"/>
          <p:cNvSpPr/>
          <p:nvPr/>
        </p:nvSpPr>
        <p:spPr>
          <a:xfrm>
            <a:off x="3419475" y="3213100"/>
            <a:ext cx="792163" cy="0"/>
          </a:xfrm>
          <a:prstGeom prst="line">
            <a:avLst/>
          </a:prstGeom>
          <a:ln w="76200" cap="flat" cmpd="sng">
            <a:solidFill>
              <a:schemeClr val="accent1"/>
            </a:solidFill>
            <a:prstDash val="solid"/>
            <a:headEnd type="none" w="med" len="med"/>
            <a:tailEnd type="triangle" w="med" len="med"/>
          </a:ln>
        </p:spPr>
      </p:sp>
      <p:graphicFrame>
        <p:nvGraphicFramePr>
          <p:cNvPr id="53296" name="Object 48"/>
          <p:cNvGraphicFramePr>
            <a:graphicFrameLocks noChangeAspect="1"/>
          </p:cNvGraphicFramePr>
          <p:nvPr/>
        </p:nvGraphicFramePr>
        <p:xfrm>
          <a:off x="4356100" y="2708275"/>
          <a:ext cx="1871663" cy="1044575"/>
        </p:xfrm>
        <a:graphic>
          <a:graphicData uri="http://schemas.openxmlformats.org/presentationml/2006/ole">
            <mc:AlternateContent xmlns:mc="http://schemas.openxmlformats.org/markup-compatibility/2006">
              <mc:Choice xmlns:v="urn:schemas-microsoft-com:vml" Requires="v">
                <p:oleObj spid="_x0000_s3272" name="" r:id="rId9" imgW="836295" imgH="437515" progId="Equation.3">
                  <p:embed/>
                </p:oleObj>
              </mc:Choice>
              <mc:Fallback>
                <p:oleObj name="" r:id="rId9" imgW="836295" imgH="437515" progId="Equation.3">
                  <p:embed/>
                  <p:pic>
                    <p:nvPicPr>
                      <p:cNvPr id="0" name="图片 3271"/>
                      <p:cNvPicPr/>
                      <p:nvPr/>
                    </p:nvPicPr>
                    <p:blipFill>
                      <a:blip r:embed="rId10">
                        <a:clrChange>
                          <a:clrFrom>
                            <a:srgbClr val="000000"/>
                          </a:clrFrom>
                          <a:clrTo>
                            <a:srgbClr val="800000"/>
                          </a:clrTo>
                        </a:clrChange>
                      </a:blip>
                      <a:stretch>
                        <a:fillRect/>
                      </a:stretch>
                    </p:blipFill>
                    <p:spPr>
                      <a:xfrm>
                        <a:off x="4356100" y="2708275"/>
                        <a:ext cx="1871663" cy="1044575"/>
                      </a:xfrm>
                      <a:prstGeom prst="rect">
                        <a:avLst/>
                      </a:prstGeom>
                      <a:gradFill rotWithShape="1">
                        <a:gsLst>
                          <a:gs pos="0">
                            <a:srgbClr val="FFCCFF"/>
                          </a:gs>
                          <a:gs pos="100000">
                            <a:schemeClr val="bg1"/>
                          </a:gs>
                        </a:gsLst>
                        <a:lin ang="5400000" scaled="1"/>
                        <a:tileRect/>
                      </a:gradFill>
                      <a:ln w="38100">
                        <a:noFill/>
                        <a:miter/>
                      </a:ln>
                    </p:spPr>
                  </p:pic>
                </p:oleObj>
              </mc:Fallback>
            </mc:AlternateContent>
          </a:graphicData>
        </a:graphic>
      </p:graphicFrame>
      <p:sp>
        <p:nvSpPr>
          <p:cNvPr id="53375" name="Rectangle 127"/>
          <p:cNvSpPr/>
          <p:nvPr/>
        </p:nvSpPr>
        <p:spPr>
          <a:xfrm>
            <a:off x="6443663" y="4149725"/>
            <a:ext cx="2700337" cy="457200"/>
          </a:xfrm>
          <a:prstGeom prst="rect">
            <a:avLst/>
          </a:prstGeom>
          <a:solidFill>
            <a:srgbClr val="990033"/>
          </a:solidFill>
          <a:ln w="9525">
            <a:noFill/>
          </a:ln>
        </p:spPr>
        <p:txBody>
          <a:bodyPr lIns="198000" rIns="19800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ea typeface="仿宋_GB2312" pitchFamily="49" charset="-122"/>
              </a:rPr>
              <a:t>理想变压器模型</a:t>
            </a:r>
            <a:endParaRPr lang="zh-CN" altLang="en-US" sz="2400" b="1" dirty="0">
              <a:solidFill>
                <a:srgbClr val="FFFF00"/>
              </a:solidFill>
              <a:ea typeface="仿宋_GB2312" pitchFamily="49" charset="-122"/>
            </a:endParaRPr>
          </a:p>
        </p:txBody>
      </p:sp>
      <p:sp>
        <p:nvSpPr>
          <p:cNvPr id="53376" name="Text Box 128"/>
          <p:cNvSpPr txBox="1"/>
          <p:nvPr/>
        </p:nvSpPr>
        <p:spPr>
          <a:xfrm>
            <a:off x="323850" y="4508500"/>
            <a:ext cx="431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ea typeface="仿宋_GB2312" pitchFamily="49" charset="-122"/>
              </a:rPr>
              <a:t>若</a:t>
            </a:r>
            <a:endParaRPr lang="zh-CN" altLang="en-US" sz="2400" b="1" dirty="0">
              <a:solidFill>
                <a:srgbClr val="FFFF00"/>
              </a:solidFill>
              <a:ea typeface="仿宋_GB2312" pitchFamily="49" charset="-122"/>
            </a:endParaRPr>
          </a:p>
        </p:txBody>
      </p:sp>
      <p:sp>
        <p:nvSpPr>
          <p:cNvPr id="53377" name="Line 129"/>
          <p:cNvSpPr/>
          <p:nvPr/>
        </p:nvSpPr>
        <p:spPr>
          <a:xfrm>
            <a:off x="3708400" y="5589588"/>
            <a:ext cx="792163" cy="0"/>
          </a:xfrm>
          <a:prstGeom prst="line">
            <a:avLst/>
          </a:prstGeom>
          <a:ln w="76200" cap="flat" cmpd="sng">
            <a:solidFill>
              <a:schemeClr val="accent1"/>
            </a:solidFill>
            <a:prstDash val="solid"/>
            <a:headEnd type="none" w="med" len="med"/>
            <a:tailEnd type="triangle" w="med" len="med"/>
          </a:ln>
        </p:spPr>
      </p:sp>
      <p:graphicFrame>
        <p:nvGraphicFramePr>
          <p:cNvPr id="53378" name="Object 130"/>
          <p:cNvGraphicFramePr>
            <a:graphicFrameLocks noChangeAspect="1"/>
          </p:cNvGraphicFramePr>
          <p:nvPr/>
        </p:nvGraphicFramePr>
        <p:xfrm>
          <a:off x="4859338" y="5013325"/>
          <a:ext cx="2325687" cy="1044575"/>
        </p:xfrm>
        <a:graphic>
          <a:graphicData uri="http://schemas.openxmlformats.org/presentationml/2006/ole">
            <mc:AlternateContent xmlns:mc="http://schemas.openxmlformats.org/markup-compatibility/2006">
              <mc:Choice xmlns:v="urn:schemas-microsoft-com:vml" Requires="v">
                <p:oleObj spid="_x0000_s3273" name="" r:id="rId11" imgW="1040765" imgH="437515" progId="Equation.3">
                  <p:embed/>
                </p:oleObj>
              </mc:Choice>
              <mc:Fallback>
                <p:oleObj name="" r:id="rId11" imgW="1040765" imgH="437515" progId="Equation.3">
                  <p:embed/>
                  <p:pic>
                    <p:nvPicPr>
                      <p:cNvPr id="0" name="图片 3272"/>
                      <p:cNvPicPr/>
                      <p:nvPr/>
                    </p:nvPicPr>
                    <p:blipFill>
                      <a:blip r:embed="rId12">
                        <a:clrChange>
                          <a:clrFrom>
                            <a:srgbClr val="000000"/>
                          </a:clrFrom>
                          <a:clrTo>
                            <a:srgbClr val="800000"/>
                          </a:clrTo>
                        </a:clrChange>
                      </a:blip>
                      <a:stretch>
                        <a:fillRect/>
                      </a:stretch>
                    </p:blipFill>
                    <p:spPr>
                      <a:xfrm>
                        <a:off x="4859338" y="5013325"/>
                        <a:ext cx="2325687" cy="1044575"/>
                      </a:xfrm>
                      <a:prstGeom prst="rect">
                        <a:avLst/>
                      </a:prstGeom>
                      <a:gradFill rotWithShape="1">
                        <a:gsLst>
                          <a:gs pos="0">
                            <a:srgbClr val="FFCCFF"/>
                          </a:gs>
                          <a:gs pos="100000">
                            <a:schemeClr val="bg1"/>
                          </a:gs>
                        </a:gsLst>
                        <a:lin ang="5400000" scaled="1"/>
                        <a:tileRect/>
                      </a:gradFill>
                      <a:ln w="38100">
                        <a:noFill/>
                        <a:miter/>
                      </a:ln>
                    </p:spPr>
                  </p:pic>
                </p:oleObj>
              </mc:Fallback>
            </mc:AlternateContent>
          </a:graphicData>
        </a:graphic>
      </p:graphicFrame>
      <p:sp>
        <p:nvSpPr>
          <p:cNvPr id="53392" name="Rectangle 144"/>
          <p:cNvSpPr/>
          <p:nvPr/>
        </p:nvSpPr>
        <p:spPr>
          <a:xfrm>
            <a:off x="5724525" y="549275"/>
            <a:ext cx="30321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ea typeface="仿宋_GB2312" pitchFamily="49" charset="-122"/>
              </a:rPr>
              <a:t>*</a:t>
            </a:r>
            <a:endParaRPr lang="en-US" altLang="zh-CN" sz="2400" b="1" dirty="0">
              <a:solidFill>
                <a:schemeClr val="bg1"/>
              </a:solidFill>
              <a:ea typeface="仿宋_GB2312" pitchFamily="49" charset="-122"/>
            </a:endParaRPr>
          </a:p>
        </p:txBody>
      </p:sp>
      <p:sp>
        <p:nvSpPr>
          <p:cNvPr id="53393" name="Rectangle 145"/>
          <p:cNvSpPr/>
          <p:nvPr/>
        </p:nvSpPr>
        <p:spPr>
          <a:xfrm>
            <a:off x="7956550" y="296863"/>
            <a:ext cx="30321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ea typeface="仿宋_GB2312" pitchFamily="49" charset="-122"/>
              </a:rPr>
              <a:t>*</a:t>
            </a:r>
            <a:endParaRPr lang="en-US" altLang="zh-CN" sz="2400" b="1" dirty="0">
              <a:solidFill>
                <a:schemeClr val="bg1"/>
              </a:solidFill>
              <a:ea typeface="仿宋_GB2312" pitchFamily="49" charset="-122"/>
            </a:endParaRPr>
          </a:p>
        </p:txBody>
      </p:sp>
      <p:sp>
        <p:nvSpPr>
          <p:cNvPr id="53428" name="Line 180"/>
          <p:cNvSpPr/>
          <p:nvPr/>
        </p:nvSpPr>
        <p:spPr>
          <a:xfrm flipH="1">
            <a:off x="7740650" y="441325"/>
            <a:ext cx="252413" cy="0"/>
          </a:xfrm>
          <a:prstGeom prst="line">
            <a:avLst/>
          </a:prstGeom>
          <a:ln w="22225" cap="flat" cmpd="sng">
            <a:solidFill>
              <a:srgbClr val="00FFFF"/>
            </a:solidFill>
            <a:prstDash val="solid"/>
            <a:headEnd type="none" w="med" len="med"/>
            <a:tailEnd type="triangle" w="med" len="med"/>
          </a:ln>
        </p:spPr>
      </p:sp>
      <p:sp>
        <p:nvSpPr>
          <p:cNvPr id="53429" name="Rectangle 181"/>
          <p:cNvSpPr/>
          <p:nvPr/>
        </p:nvSpPr>
        <p:spPr>
          <a:xfrm>
            <a:off x="7740650" y="0"/>
            <a:ext cx="3698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ea typeface="仿宋_GB2312" pitchFamily="49" charset="-122"/>
              </a:rPr>
              <a:t>i</a:t>
            </a:r>
            <a:r>
              <a:rPr lang="en-US" altLang="zh-CN" sz="2400" b="1" i="1" baseline="-25000" dirty="0">
                <a:solidFill>
                  <a:schemeClr val="bg1"/>
                </a:solidFill>
                <a:latin typeface="Times New Roman" panose="02020603050405020304" pitchFamily="18" charset="0"/>
                <a:ea typeface="仿宋_GB2312" pitchFamily="49" charset="-122"/>
              </a:rPr>
              <a:t>2</a:t>
            </a:r>
            <a:endParaRPr lang="en-US" altLang="zh-CN" sz="2400" b="1" i="1" baseline="-25000" dirty="0">
              <a:solidFill>
                <a:schemeClr val="bg1"/>
              </a:solidFill>
              <a:latin typeface="Times New Roman" panose="02020603050405020304" pitchFamily="18" charset="0"/>
              <a:ea typeface="仿宋_GB2312" pitchFamily="49" charset="-122"/>
            </a:endParaRPr>
          </a:p>
        </p:txBody>
      </p:sp>
      <p:grpSp>
        <p:nvGrpSpPr>
          <p:cNvPr id="53510" name="Group 262"/>
          <p:cNvGrpSpPr/>
          <p:nvPr/>
        </p:nvGrpSpPr>
        <p:grpSpPr>
          <a:xfrm>
            <a:off x="6372225" y="2024063"/>
            <a:ext cx="2516188" cy="1863725"/>
            <a:chOff x="528" y="432"/>
            <a:chExt cx="1585" cy="1174"/>
          </a:xfrm>
        </p:grpSpPr>
        <p:sp>
          <p:nvSpPr>
            <p:cNvPr id="54344" name="Text Box 263"/>
            <p:cNvSpPr txBox="1"/>
            <p:nvPr/>
          </p:nvSpPr>
          <p:spPr>
            <a:xfrm>
              <a:off x="710" y="432"/>
              <a:ext cx="233"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54345" name="Line 264"/>
            <p:cNvSpPr/>
            <p:nvPr/>
          </p:nvSpPr>
          <p:spPr>
            <a:xfrm flipV="1">
              <a:off x="1152" y="816"/>
              <a:ext cx="0" cy="192"/>
            </a:xfrm>
            <a:prstGeom prst="line">
              <a:avLst/>
            </a:prstGeom>
            <a:ln w="38100" cap="flat" cmpd="sng">
              <a:solidFill>
                <a:srgbClr val="FFCC00"/>
              </a:solidFill>
              <a:prstDash val="solid"/>
              <a:headEnd type="none" w="med" len="med"/>
              <a:tailEnd type="none" w="med" len="med"/>
            </a:ln>
          </p:spPr>
        </p:sp>
        <p:sp>
          <p:nvSpPr>
            <p:cNvPr id="54346" name="Line 265"/>
            <p:cNvSpPr/>
            <p:nvPr/>
          </p:nvSpPr>
          <p:spPr>
            <a:xfrm flipH="1" flipV="1">
              <a:off x="1152" y="1392"/>
              <a:ext cx="0" cy="192"/>
            </a:xfrm>
            <a:prstGeom prst="line">
              <a:avLst/>
            </a:prstGeom>
            <a:ln w="38100" cap="flat" cmpd="sng">
              <a:solidFill>
                <a:srgbClr val="FFCC00"/>
              </a:solidFill>
              <a:prstDash val="solid"/>
              <a:headEnd type="none" w="med" len="med"/>
              <a:tailEnd type="none" w="med" len="med"/>
            </a:ln>
          </p:spPr>
        </p:sp>
        <p:sp>
          <p:nvSpPr>
            <p:cNvPr id="54347" name="Line 266"/>
            <p:cNvSpPr/>
            <p:nvPr/>
          </p:nvSpPr>
          <p:spPr>
            <a:xfrm flipV="1">
              <a:off x="1416" y="1396"/>
              <a:ext cx="0" cy="192"/>
            </a:xfrm>
            <a:prstGeom prst="line">
              <a:avLst/>
            </a:prstGeom>
            <a:ln w="38100" cap="flat" cmpd="sng">
              <a:solidFill>
                <a:srgbClr val="FFCC00"/>
              </a:solidFill>
              <a:prstDash val="solid"/>
              <a:headEnd type="none" w="med" len="med"/>
              <a:tailEnd type="none" w="med" len="med"/>
            </a:ln>
          </p:spPr>
        </p:sp>
        <p:sp>
          <p:nvSpPr>
            <p:cNvPr id="54348" name="Line 267"/>
            <p:cNvSpPr/>
            <p:nvPr/>
          </p:nvSpPr>
          <p:spPr>
            <a:xfrm flipV="1">
              <a:off x="1416" y="838"/>
              <a:ext cx="0" cy="192"/>
            </a:xfrm>
            <a:prstGeom prst="line">
              <a:avLst/>
            </a:prstGeom>
            <a:ln w="38100" cap="flat" cmpd="sng">
              <a:solidFill>
                <a:srgbClr val="FF9900"/>
              </a:solidFill>
              <a:prstDash val="solid"/>
              <a:headEnd type="none" w="med" len="med"/>
              <a:tailEnd type="none" w="med" len="med"/>
            </a:ln>
          </p:spPr>
        </p:sp>
        <p:sp>
          <p:nvSpPr>
            <p:cNvPr id="54349" name="Line 268"/>
            <p:cNvSpPr/>
            <p:nvPr/>
          </p:nvSpPr>
          <p:spPr>
            <a:xfrm>
              <a:off x="672" y="816"/>
              <a:ext cx="480" cy="0"/>
            </a:xfrm>
            <a:prstGeom prst="line">
              <a:avLst/>
            </a:prstGeom>
            <a:ln w="38100" cap="flat" cmpd="sng">
              <a:solidFill>
                <a:srgbClr val="FFCC00"/>
              </a:solidFill>
              <a:prstDash val="solid"/>
              <a:headEnd type="none" w="med" len="med"/>
              <a:tailEnd type="none" w="med" len="med"/>
            </a:ln>
          </p:spPr>
        </p:sp>
        <p:sp>
          <p:nvSpPr>
            <p:cNvPr id="54350" name="Line 269"/>
            <p:cNvSpPr/>
            <p:nvPr/>
          </p:nvSpPr>
          <p:spPr>
            <a:xfrm>
              <a:off x="672" y="1584"/>
              <a:ext cx="480" cy="0"/>
            </a:xfrm>
            <a:prstGeom prst="line">
              <a:avLst/>
            </a:prstGeom>
            <a:ln w="38100" cap="flat" cmpd="sng">
              <a:solidFill>
                <a:srgbClr val="FFCC00"/>
              </a:solidFill>
              <a:prstDash val="solid"/>
              <a:headEnd type="none" w="med" len="med"/>
              <a:tailEnd type="none" w="med" len="med"/>
            </a:ln>
          </p:spPr>
        </p:sp>
        <p:sp>
          <p:nvSpPr>
            <p:cNvPr id="54351" name="Line 270"/>
            <p:cNvSpPr/>
            <p:nvPr/>
          </p:nvSpPr>
          <p:spPr>
            <a:xfrm>
              <a:off x="1416" y="838"/>
              <a:ext cx="480" cy="0"/>
            </a:xfrm>
            <a:prstGeom prst="line">
              <a:avLst/>
            </a:prstGeom>
            <a:ln w="38100" cap="flat" cmpd="sng">
              <a:solidFill>
                <a:srgbClr val="FFCC00"/>
              </a:solidFill>
              <a:prstDash val="solid"/>
              <a:headEnd type="none" w="med" len="med"/>
              <a:tailEnd type="none" w="med" len="med"/>
            </a:ln>
          </p:spPr>
        </p:sp>
        <p:sp>
          <p:nvSpPr>
            <p:cNvPr id="54352" name="Line 271"/>
            <p:cNvSpPr/>
            <p:nvPr/>
          </p:nvSpPr>
          <p:spPr>
            <a:xfrm>
              <a:off x="1416" y="1582"/>
              <a:ext cx="480" cy="0"/>
            </a:xfrm>
            <a:prstGeom prst="line">
              <a:avLst/>
            </a:prstGeom>
            <a:ln w="38100" cap="flat" cmpd="sng">
              <a:solidFill>
                <a:srgbClr val="FFCC00"/>
              </a:solidFill>
              <a:prstDash val="solid"/>
              <a:headEnd type="none" w="med" len="med"/>
              <a:tailEnd type="none" w="med" len="med"/>
            </a:ln>
          </p:spPr>
        </p:sp>
        <p:sp>
          <p:nvSpPr>
            <p:cNvPr id="54353" name="Text Box 272"/>
            <p:cNvSpPr txBox="1"/>
            <p:nvPr/>
          </p:nvSpPr>
          <p:spPr>
            <a:xfrm>
              <a:off x="948" y="832"/>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4354" name="Text Box 273"/>
            <p:cNvSpPr txBox="1"/>
            <p:nvPr/>
          </p:nvSpPr>
          <p:spPr>
            <a:xfrm>
              <a:off x="1404" y="844"/>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4355" name="Line 274"/>
            <p:cNvSpPr/>
            <p:nvPr/>
          </p:nvSpPr>
          <p:spPr>
            <a:xfrm>
              <a:off x="672" y="742"/>
              <a:ext cx="288" cy="0"/>
            </a:xfrm>
            <a:prstGeom prst="line">
              <a:avLst/>
            </a:prstGeom>
            <a:ln w="38100" cap="flat" cmpd="sng">
              <a:solidFill>
                <a:srgbClr val="00FFFF"/>
              </a:solidFill>
              <a:prstDash val="solid"/>
              <a:headEnd type="none" w="med" len="med"/>
              <a:tailEnd type="triangle" w="med" len="med"/>
            </a:ln>
          </p:spPr>
        </p:sp>
        <p:sp>
          <p:nvSpPr>
            <p:cNvPr id="54356" name="Text Box 275"/>
            <p:cNvSpPr txBox="1"/>
            <p:nvPr/>
          </p:nvSpPr>
          <p:spPr>
            <a:xfrm>
              <a:off x="902" y="1056"/>
              <a:ext cx="29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54357" name="Text Box 276"/>
            <p:cNvSpPr txBox="1"/>
            <p:nvPr/>
          </p:nvSpPr>
          <p:spPr>
            <a:xfrm>
              <a:off x="1440" y="1078"/>
              <a:ext cx="29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54358" name="Text Box 277"/>
            <p:cNvSpPr txBox="1"/>
            <p:nvPr/>
          </p:nvSpPr>
          <p:spPr>
            <a:xfrm>
              <a:off x="536" y="798"/>
              <a:ext cx="225"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4359" name="Text Box 278"/>
            <p:cNvSpPr txBox="1"/>
            <p:nvPr/>
          </p:nvSpPr>
          <p:spPr>
            <a:xfrm>
              <a:off x="546" y="1198"/>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_</a:t>
              </a:r>
              <a:endParaRPr lang="en-US" altLang="zh-CN" sz="2400" b="1" dirty="0">
                <a:solidFill>
                  <a:schemeClr val="bg1"/>
                </a:solidFill>
                <a:latin typeface="Times New Roman" panose="02020603050405020304" pitchFamily="18" charset="0"/>
              </a:endParaRPr>
            </a:p>
          </p:txBody>
        </p:sp>
        <p:sp>
          <p:nvSpPr>
            <p:cNvPr id="54360" name="Text Box 279"/>
            <p:cNvSpPr txBox="1"/>
            <p:nvPr/>
          </p:nvSpPr>
          <p:spPr>
            <a:xfrm>
              <a:off x="528" y="1030"/>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54361" name="Text Box 280"/>
            <p:cNvSpPr txBox="1"/>
            <p:nvPr/>
          </p:nvSpPr>
          <p:spPr>
            <a:xfrm>
              <a:off x="1814" y="810"/>
              <a:ext cx="225"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4362" name="Text Box 281"/>
            <p:cNvSpPr txBox="1"/>
            <p:nvPr/>
          </p:nvSpPr>
          <p:spPr>
            <a:xfrm>
              <a:off x="1812" y="1222"/>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_</a:t>
              </a:r>
              <a:endParaRPr lang="en-US" altLang="zh-CN" sz="2400" b="1" dirty="0">
                <a:solidFill>
                  <a:schemeClr val="bg1"/>
                </a:solidFill>
                <a:latin typeface="Times New Roman" panose="02020603050405020304" pitchFamily="18" charset="0"/>
              </a:endParaRPr>
            </a:p>
          </p:txBody>
        </p:sp>
        <p:sp>
          <p:nvSpPr>
            <p:cNvPr id="54363" name="Text Box 282"/>
            <p:cNvSpPr txBox="1"/>
            <p:nvPr/>
          </p:nvSpPr>
          <p:spPr>
            <a:xfrm>
              <a:off x="1826" y="1078"/>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54364" name="Text Box 283"/>
            <p:cNvSpPr txBox="1"/>
            <p:nvPr/>
          </p:nvSpPr>
          <p:spPr>
            <a:xfrm>
              <a:off x="1680" y="454"/>
              <a:ext cx="233"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54365" name="Text Box 284"/>
            <p:cNvSpPr txBox="1"/>
            <p:nvPr/>
          </p:nvSpPr>
          <p:spPr>
            <a:xfrm>
              <a:off x="1152" y="514"/>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M</a:t>
              </a:r>
              <a:endParaRPr lang="en-US" altLang="zh-CN" sz="2400" b="1" dirty="0">
                <a:solidFill>
                  <a:schemeClr val="bg1"/>
                </a:solidFill>
                <a:latin typeface="Times New Roman" panose="02020603050405020304" pitchFamily="18" charset="0"/>
              </a:endParaRPr>
            </a:p>
          </p:txBody>
        </p:sp>
        <p:grpSp>
          <p:nvGrpSpPr>
            <p:cNvPr id="54366" name="Group 285"/>
            <p:cNvGrpSpPr/>
            <p:nvPr/>
          </p:nvGrpSpPr>
          <p:grpSpPr>
            <a:xfrm rot="5400000">
              <a:off x="991" y="1174"/>
              <a:ext cx="379" cy="57"/>
              <a:chOff x="1200" y="1584"/>
              <a:chExt cx="379" cy="45"/>
            </a:xfrm>
          </p:grpSpPr>
          <p:sp>
            <p:nvSpPr>
              <p:cNvPr id="54379" name="Arc 286"/>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4380" name="Arc 287"/>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4381" name="Arc 288"/>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4382" name="Arc 289"/>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54367" name="Oval 290"/>
            <p:cNvSpPr/>
            <p:nvPr/>
          </p:nvSpPr>
          <p:spPr>
            <a:xfrm>
              <a:off x="624" y="794"/>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4368" name="Oval 291"/>
            <p:cNvSpPr/>
            <p:nvPr/>
          </p:nvSpPr>
          <p:spPr>
            <a:xfrm>
              <a:off x="624" y="1558"/>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54369" name="Group 292"/>
            <p:cNvGrpSpPr/>
            <p:nvPr/>
          </p:nvGrpSpPr>
          <p:grpSpPr>
            <a:xfrm rot="-5400000" flipH="1">
              <a:off x="1201" y="1186"/>
              <a:ext cx="379" cy="57"/>
              <a:chOff x="1200" y="1584"/>
              <a:chExt cx="379" cy="45"/>
            </a:xfrm>
          </p:grpSpPr>
          <p:sp>
            <p:nvSpPr>
              <p:cNvPr id="54375" name="Arc 293"/>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4376" name="Arc 294"/>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4377" name="Arc 295"/>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4378" name="Arc 296"/>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54370" name="Line 297"/>
            <p:cNvSpPr/>
            <p:nvPr/>
          </p:nvSpPr>
          <p:spPr>
            <a:xfrm flipH="1">
              <a:off x="1632" y="764"/>
              <a:ext cx="288" cy="0"/>
            </a:xfrm>
            <a:prstGeom prst="line">
              <a:avLst/>
            </a:prstGeom>
            <a:ln w="38100" cap="flat" cmpd="sng">
              <a:solidFill>
                <a:srgbClr val="00FFFF"/>
              </a:solidFill>
              <a:prstDash val="solid"/>
              <a:headEnd type="none" w="med" len="med"/>
              <a:tailEnd type="triangle" w="med" len="med"/>
            </a:ln>
          </p:spPr>
        </p:sp>
        <p:sp>
          <p:nvSpPr>
            <p:cNvPr id="54371" name="Oval 298"/>
            <p:cNvSpPr/>
            <p:nvPr/>
          </p:nvSpPr>
          <p:spPr>
            <a:xfrm>
              <a:off x="1896" y="1558"/>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4372" name="Oval 299"/>
            <p:cNvSpPr/>
            <p:nvPr/>
          </p:nvSpPr>
          <p:spPr>
            <a:xfrm>
              <a:off x="1890" y="816"/>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4373" name="Arc 300"/>
            <p:cNvSpPr/>
            <p:nvPr/>
          </p:nvSpPr>
          <p:spPr>
            <a:xfrm flipH="1">
              <a:off x="1056" y="681"/>
              <a:ext cx="148" cy="131"/>
            </a:xfrm>
            <a:custGeom>
              <a:avLst/>
              <a:gdLst/>
              <a:ahLst/>
              <a:cxnLst>
                <a:cxn ang="0">
                  <a:pos x="0" y="0"/>
                </a:cxn>
                <a:cxn ang="0">
                  <a:pos x="0" y="0"/>
                </a:cxn>
                <a:cxn ang="0">
                  <a:pos x="0" y="0"/>
                </a:cxn>
              </a:cxnLst>
              <a:pathLst>
                <a:path w="22702" h="21600" fill="none">
                  <a:moveTo>
                    <a:pt x="-1" y="54"/>
                  </a:moveTo>
                  <a:cubicBezTo>
                    <a:pt x="512" y="18"/>
                    <a:pt x="1025" y="-1"/>
                    <a:pt x="1539" y="0"/>
                  </a:cubicBezTo>
                  <a:cubicBezTo>
                    <a:pt x="11801" y="0"/>
                    <a:pt x="20647" y="7221"/>
                    <a:pt x="22701" y="17276"/>
                  </a:cubicBezTo>
                </a:path>
                <a:path w="22702" h="21600" stroke="0">
                  <a:moveTo>
                    <a:pt x="-1" y="54"/>
                  </a:moveTo>
                  <a:cubicBezTo>
                    <a:pt x="512" y="18"/>
                    <a:pt x="1025" y="-1"/>
                    <a:pt x="1539" y="0"/>
                  </a:cubicBezTo>
                  <a:cubicBezTo>
                    <a:pt x="11801" y="0"/>
                    <a:pt x="20647" y="7221"/>
                    <a:pt x="22701" y="17276"/>
                  </a:cubicBezTo>
                  <a:lnTo>
                    <a:pt x="1539" y="21600"/>
                  </a:lnTo>
                  <a:lnTo>
                    <a:pt x="-1" y="54"/>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54374" name="Arc 301"/>
            <p:cNvSpPr/>
            <p:nvPr/>
          </p:nvSpPr>
          <p:spPr>
            <a:xfrm>
              <a:off x="1362" y="689"/>
              <a:ext cx="148" cy="131"/>
            </a:xfrm>
            <a:custGeom>
              <a:avLst/>
              <a:gdLst/>
              <a:ahLst/>
              <a:cxnLst>
                <a:cxn ang="0">
                  <a:pos x="0" y="0"/>
                </a:cxn>
                <a:cxn ang="0">
                  <a:pos x="0" y="0"/>
                </a:cxn>
                <a:cxn ang="0">
                  <a:pos x="0" y="0"/>
                </a:cxn>
              </a:cxnLst>
              <a:pathLst>
                <a:path w="22702" h="21600" fill="none">
                  <a:moveTo>
                    <a:pt x="-1" y="54"/>
                  </a:moveTo>
                  <a:cubicBezTo>
                    <a:pt x="512" y="18"/>
                    <a:pt x="1025" y="-1"/>
                    <a:pt x="1539" y="0"/>
                  </a:cubicBezTo>
                  <a:cubicBezTo>
                    <a:pt x="11801" y="0"/>
                    <a:pt x="20647" y="7221"/>
                    <a:pt x="22701" y="17276"/>
                  </a:cubicBezTo>
                </a:path>
                <a:path w="22702" h="21600" stroke="0">
                  <a:moveTo>
                    <a:pt x="-1" y="54"/>
                  </a:moveTo>
                  <a:cubicBezTo>
                    <a:pt x="512" y="18"/>
                    <a:pt x="1025" y="-1"/>
                    <a:pt x="1539" y="0"/>
                  </a:cubicBezTo>
                  <a:cubicBezTo>
                    <a:pt x="11801" y="0"/>
                    <a:pt x="20647" y="7221"/>
                    <a:pt x="22701" y="17276"/>
                  </a:cubicBezTo>
                  <a:lnTo>
                    <a:pt x="1539" y="21600"/>
                  </a:lnTo>
                  <a:lnTo>
                    <a:pt x="-1" y="54"/>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grpSp>
      <p:grpSp>
        <p:nvGrpSpPr>
          <p:cNvPr id="53550" name="Group 302"/>
          <p:cNvGrpSpPr/>
          <p:nvPr/>
        </p:nvGrpSpPr>
        <p:grpSpPr>
          <a:xfrm>
            <a:off x="7019925" y="2024063"/>
            <a:ext cx="1223963" cy="1584325"/>
            <a:chOff x="4241" y="164"/>
            <a:chExt cx="771" cy="998"/>
          </a:xfrm>
        </p:grpSpPr>
        <p:sp>
          <p:nvSpPr>
            <p:cNvPr id="54341" name="Rectangle 303"/>
            <p:cNvSpPr/>
            <p:nvPr/>
          </p:nvSpPr>
          <p:spPr>
            <a:xfrm>
              <a:off x="4286" y="164"/>
              <a:ext cx="635" cy="363"/>
            </a:xfrm>
            <a:prstGeom prst="rect">
              <a:avLst/>
            </a:prstGeom>
            <a:solidFill>
              <a:schemeClr val="accent2"/>
            </a:solidFill>
            <a:ln w="9525">
              <a:noFill/>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rPr>
                <a:t>n:1</a:t>
              </a:r>
              <a:endParaRPr lang="en-US" altLang="zh-CN" sz="2400" b="1" dirty="0">
                <a:solidFill>
                  <a:schemeClr val="bg1"/>
                </a:solidFill>
                <a:latin typeface="Times New Roman" panose="02020603050405020304" pitchFamily="18" charset="0"/>
                <a:ea typeface="仿宋_GB2312" pitchFamily="49" charset="-122"/>
              </a:endParaRPr>
            </a:p>
          </p:txBody>
        </p:sp>
        <p:sp>
          <p:nvSpPr>
            <p:cNvPr id="54342" name="Rectangle 304"/>
            <p:cNvSpPr/>
            <p:nvPr/>
          </p:nvSpPr>
          <p:spPr>
            <a:xfrm>
              <a:off x="4241" y="799"/>
              <a:ext cx="227" cy="363"/>
            </a:xfrm>
            <a:prstGeom prst="rect">
              <a:avLst/>
            </a:prstGeom>
            <a:solidFill>
              <a:schemeClr val="accent2"/>
            </a:solidFill>
            <a:ln w="9525">
              <a:noFill/>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4343" name="Rectangle 305"/>
            <p:cNvSpPr/>
            <p:nvPr/>
          </p:nvSpPr>
          <p:spPr>
            <a:xfrm>
              <a:off x="4785" y="799"/>
              <a:ext cx="227" cy="363"/>
            </a:xfrm>
            <a:prstGeom prst="rect">
              <a:avLst/>
            </a:prstGeom>
            <a:solidFill>
              <a:schemeClr val="accent2"/>
            </a:solidFill>
            <a:ln w="9525">
              <a:noFill/>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sp>
        <p:nvSpPr>
          <p:cNvPr id="54294" name="Line 306"/>
          <p:cNvSpPr/>
          <p:nvPr/>
        </p:nvSpPr>
        <p:spPr>
          <a:xfrm>
            <a:off x="1150938" y="4868863"/>
            <a:ext cx="325437" cy="0"/>
          </a:xfrm>
          <a:prstGeom prst="line">
            <a:avLst/>
          </a:prstGeom>
          <a:ln w="9525">
            <a:noFill/>
          </a:ln>
        </p:spPr>
      </p:sp>
      <p:grpSp>
        <p:nvGrpSpPr>
          <p:cNvPr id="53632" name="Group 384"/>
          <p:cNvGrpSpPr/>
          <p:nvPr/>
        </p:nvGrpSpPr>
        <p:grpSpPr>
          <a:xfrm>
            <a:off x="684213" y="4051300"/>
            <a:ext cx="2987675" cy="2806700"/>
            <a:chOff x="3878" y="0"/>
            <a:chExt cx="1882" cy="1768"/>
          </a:xfrm>
        </p:grpSpPr>
        <p:sp>
          <p:nvSpPr>
            <p:cNvPr id="54300" name="Rectangle 385"/>
            <p:cNvSpPr/>
            <p:nvPr/>
          </p:nvSpPr>
          <p:spPr>
            <a:xfrm>
              <a:off x="3923" y="1480"/>
              <a:ext cx="1837" cy="288"/>
            </a:xfrm>
            <a:prstGeom prst="rect">
              <a:avLst/>
            </a:prstGeom>
            <a:solidFill>
              <a:srgbClr val="990033"/>
            </a:solidFill>
            <a:ln w="9525">
              <a:noFill/>
            </a:ln>
          </p:spPr>
          <p:txBody>
            <a:bodyPr lIns="198000" rIns="19800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ea typeface="仿宋_GB2312" pitchFamily="49" charset="-122"/>
                </a:rPr>
                <a:t>理想变压器模型</a:t>
              </a:r>
              <a:endParaRPr lang="zh-CN" altLang="en-US" sz="2400" b="1" dirty="0">
                <a:solidFill>
                  <a:srgbClr val="FFFF00"/>
                </a:solidFill>
                <a:ea typeface="仿宋_GB2312" pitchFamily="49" charset="-122"/>
              </a:endParaRPr>
            </a:p>
          </p:txBody>
        </p:sp>
        <p:grpSp>
          <p:nvGrpSpPr>
            <p:cNvPr id="54301" name="Group 386"/>
            <p:cNvGrpSpPr/>
            <p:nvPr/>
          </p:nvGrpSpPr>
          <p:grpSpPr>
            <a:xfrm>
              <a:off x="3878" y="0"/>
              <a:ext cx="1585" cy="1355"/>
              <a:chOff x="2109" y="1888"/>
              <a:chExt cx="1585" cy="1355"/>
            </a:xfrm>
          </p:grpSpPr>
          <p:sp>
            <p:nvSpPr>
              <p:cNvPr id="54302" name="Rectangle 387"/>
              <p:cNvSpPr/>
              <p:nvPr/>
            </p:nvSpPr>
            <p:spPr>
              <a:xfrm>
                <a:off x="2562" y="1888"/>
                <a:ext cx="635" cy="363"/>
              </a:xfrm>
              <a:prstGeom prst="rect">
                <a:avLst/>
              </a:prstGeom>
              <a:solidFill>
                <a:schemeClr val="accent2"/>
              </a:solidFill>
              <a:ln w="9525">
                <a:noFill/>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2400" b="1" dirty="0">
                  <a:solidFill>
                    <a:schemeClr val="bg1"/>
                  </a:solidFill>
                  <a:latin typeface="Times New Roman" panose="02020603050405020304" pitchFamily="18" charset="0"/>
                  <a:ea typeface="仿宋_GB2312" pitchFamily="49" charset="-122"/>
                </a:endParaRPr>
              </a:p>
            </p:txBody>
          </p:sp>
          <p:grpSp>
            <p:nvGrpSpPr>
              <p:cNvPr id="54303" name="Group 388"/>
              <p:cNvGrpSpPr/>
              <p:nvPr/>
            </p:nvGrpSpPr>
            <p:grpSpPr>
              <a:xfrm>
                <a:off x="2109" y="2069"/>
                <a:ext cx="1585" cy="1174"/>
                <a:chOff x="2109" y="2069"/>
                <a:chExt cx="1585" cy="1174"/>
              </a:xfrm>
            </p:grpSpPr>
            <p:sp>
              <p:nvSpPr>
                <p:cNvPr id="54304" name="Line 389"/>
                <p:cNvSpPr/>
                <p:nvPr/>
              </p:nvSpPr>
              <p:spPr>
                <a:xfrm>
                  <a:off x="2290" y="2387"/>
                  <a:ext cx="288" cy="0"/>
                </a:xfrm>
                <a:prstGeom prst="line">
                  <a:avLst/>
                </a:prstGeom>
                <a:ln w="38100" cap="flat" cmpd="sng">
                  <a:solidFill>
                    <a:srgbClr val="00FFFF"/>
                  </a:solidFill>
                  <a:prstDash val="solid"/>
                  <a:headEnd type="none" w="med" len="med"/>
                  <a:tailEnd type="triangle" w="med" len="med"/>
                </a:ln>
              </p:spPr>
            </p:sp>
            <p:sp>
              <p:nvSpPr>
                <p:cNvPr id="54305" name="Text Box 390"/>
                <p:cNvSpPr txBox="1"/>
                <p:nvPr/>
              </p:nvSpPr>
              <p:spPr>
                <a:xfrm>
                  <a:off x="2291" y="2069"/>
                  <a:ext cx="233"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54306" name="Line 391"/>
                <p:cNvSpPr/>
                <p:nvPr/>
              </p:nvSpPr>
              <p:spPr>
                <a:xfrm flipV="1">
                  <a:off x="2733" y="2453"/>
                  <a:ext cx="0" cy="192"/>
                </a:xfrm>
                <a:prstGeom prst="line">
                  <a:avLst/>
                </a:prstGeom>
                <a:ln w="38100" cap="flat" cmpd="sng">
                  <a:solidFill>
                    <a:srgbClr val="FFCC00"/>
                  </a:solidFill>
                  <a:prstDash val="solid"/>
                  <a:headEnd type="none" w="med" len="med"/>
                  <a:tailEnd type="none" w="med" len="med"/>
                </a:ln>
              </p:spPr>
            </p:sp>
            <p:sp>
              <p:nvSpPr>
                <p:cNvPr id="54307" name="Line 392"/>
                <p:cNvSpPr/>
                <p:nvPr/>
              </p:nvSpPr>
              <p:spPr>
                <a:xfrm flipH="1" flipV="1">
                  <a:off x="2733" y="3029"/>
                  <a:ext cx="0" cy="192"/>
                </a:xfrm>
                <a:prstGeom prst="line">
                  <a:avLst/>
                </a:prstGeom>
                <a:ln w="38100" cap="flat" cmpd="sng">
                  <a:solidFill>
                    <a:srgbClr val="FFCC00"/>
                  </a:solidFill>
                  <a:prstDash val="solid"/>
                  <a:headEnd type="none" w="med" len="med"/>
                  <a:tailEnd type="none" w="med" len="med"/>
                </a:ln>
              </p:spPr>
            </p:sp>
            <p:sp>
              <p:nvSpPr>
                <p:cNvPr id="54308" name="Line 393"/>
                <p:cNvSpPr/>
                <p:nvPr/>
              </p:nvSpPr>
              <p:spPr>
                <a:xfrm flipV="1">
                  <a:off x="2997" y="3033"/>
                  <a:ext cx="0" cy="192"/>
                </a:xfrm>
                <a:prstGeom prst="line">
                  <a:avLst/>
                </a:prstGeom>
                <a:ln w="38100" cap="flat" cmpd="sng">
                  <a:solidFill>
                    <a:srgbClr val="FFCC00"/>
                  </a:solidFill>
                  <a:prstDash val="solid"/>
                  <a:headEnd type="none" w="med" len="med"/>
                  <a:tailEnd type="none" w="med" len="med"/>
                </a:ln>
              </p:spPr>
            </p:sp>
            <p:sp>
              <p:nvSpPr>
                <p:cNvPr id="54309" name="Line 394"/>
                <p:cNvSpPr/>
                <p:nvPr/>
              </p:nvSpPr>
              <p:spPr>
                <a:xfrm flipV="1">
                  <a:off x="2997" y="2475"/>
                  <a:ext cx="0" cy="192"/>
                </a:xfrm>
                <a:prstGeom prst="line">
                  <a:avLst/>
                </a:prstGeom>
                <a:ln w="38100" cap="flat" cmpd="sng">
                  <a:solidFill>
                    <a:srgbClr val="FFCC00"/>
                  </a:solidFill>
                  <a:prstDash val="solid"/>
                  <a:headEnd type="none" w="med" len="med"/>
                  <a:tailEnd type="none" w="med" len="med"/>
                </a:ln>
              </p:spPr>
            </p:sp>
            <p:sp>
              <p:nvSpPr>
                <p:cNvPr id="54310" name="Line 395"/>
                <p:cNvSpPr/>
                <p:nvPr/>
              </p:nvSpPr>
              <p:spPr>
                <a:xfrm>
                  <a:off x="2253" y="2453"/>
                  <a:ext cx="480" cy="0"/>
                </a:xfrm>
                <a:prstGeom prst="line">
                  <a:avLst/>
                </a:prstGeom>
                <a:ln w="38100" cap="flat" cmpd="sng">
                  <a:solidFill>
                    <a:srgbClr val="FFCC00"/>
                  </a:solidFill>
                  <a:prstDash val="solid"/>
                  <a:headEnd type="none" w="med" len="med"/>
                  <a:tailEnd type="none" w="med" len="med"/>
                </a:ln>
              </p:spPr>
            </p:sp>
            <p:sp>
              <p:nvSpPr>
                <p:cNvPr id="54311" name="Line 396"/>
                <p:cNvSpPr/>
                <p:nvPr/>
              </p:nvSpPr>
              <p:spPr>
                <a:xfrm>
                  <a:off x="2253" y="3221"/>
                  <a:ext cx="480" cy="0"/>
                </a:xfrm>
                <a:prstGeom prst="line">
                  <a:avLst/>
                </a:prstGeom>
                <a:ln w="38100" cap="flat" cmpd="sng">
                  <a:solidFill>
                    <a:srgbClr val="FFCC00"/>
                  </a:solidFill>
                  <a:prstDash val="solid"/>
                  <a:headEnd type="none" w="med" len="med"/>
                  <a:tailEnd type="none" w="med" len="med"/>
                </a:ln>
              </p:spPr>
            </p:sp>
            <p:sp>
              <p:nvSpPr>
                <p:cNvPr id="54312" name="Line 397"/>
                <p:cNvSpPr/>
                <p:nvPr/>
              </p:nvSpPr>
              <p:spPr>
                <a:xfrm>
                  <a:off x="2997" y="2475"/>
                  <a:ext cx="480" cy="0"/>
                </a:xfrm>
                <a:prstGeom prst="line">
                  <a:avLst/>
                </a:prstGeom>
                <a:ln w="38100" cap="flat" cmpd="sng">
                  <a:solidFill>
                    <a:srgbClr val="FFCC00"/>
                  </a:solidFill>
                  <a:prstDash val="solid"/>
                  <a:headEnd type="none" w="med" len="med"/>
                  <a:tailEnd type="none" w="med" len="med"/>
                </a:ln>
              </p:spPr>
            </p:sp>
            <p:sp>
              <p:nvSpPr>
                <p:cNvPr id="54313" name="Line 398"/>
                <p:cNvSpPr/>
                <p:nvPr/>
              </p:nvSpPr>
              <p:spPr>
                <a:xfrm>
                  <a:off x="2997" y="3219"/>
                  <a:ext cx="480" cy="0"/>
                </a:xfrm>
                <a:prstGeom prst="line">
                  <a:avLst/>
                </a:prstGeom>
                <a:ln w="38100" cap="flat" cmpd="sng">
                  <a:solidFill>
                    <a:srgbClr val="FFCC00"/>
                  </a:solidFill>
                  <a:prstDash val="solid"/>
                  <a:headEnd type="none" w="med" len="med"/>
                  <a:tailEnd type="none" w="med" len="med"/>
                </a:ln>
              </p:spPr>
            </p:sp>
            <p:sp>
              <p:nvSpPr>
                <p:cNvPr id="54314" name="Text Box 399"/>
                <p:cNvSpPr txBox="1"/>
                <p:nvPr/>
              </p:nvSpPr>
              <p:spPr>
                <a:xfrm>
                  <a:off x="2529" y="2469"/>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4315" name="Text Box 400"/>
                <p:cNvSpPr txBox="1"/>
                <p:nvPr/>
              </p:nvSpPr>
              <p:spPr>
                <a:xfrm>
                  <a:off x="3016" y="2931"/>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4316" name="Text Box 401"/>
                <p:cNvSpPr txBox="1"/>
                <p:nvPr/>
              </p:nvSpPr>
              <p:spPr>
                <a:xfrm>
                  <a:off x="2117" y="2435"/>
                  <a:ext cx="225"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4317" name="Text Box 402"/>
                <p:cNvSpPr txBox="1"/>
                <p:nvPr/>
              </p:nvSpPr>
              <p:spPr>
                <a:xfrm>
                  <a:off x="2127" y="2835"/>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_</a:t>
                  </a:r>
                  <a:endParaRPr lang="en-US" altLang="zh-CN" sz="2400" b="1" dirty="0">
                    <a:solidFill>
                      <a:schemeClr val="bg1"/>
                    </a:solidFill>
                    <a:latin typeface="Times New Roman" panose="02020603050405020304" pitchFamily="18" charset="0"/>
                  </a:endParaRPr>
                </a:p>
              </p:txBody>
            </p:sp>
            <p:sp>
              <p:nvSpPr>
                <p:cNvPr id="54318" name="Text Box 403"/>
                <p:cNvSpPr txBox="1"/>
                <p:nvPr/>
              </p:nvSpPr>
              <p:spPr>
                <a:xfrm>
                  <a:off x="2109" y="2667"/>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54319" name="Text Box 404"/>
                <p:cNvSpPr txBox="1"/>
                <p:nvPr/>
              </p:nvSpPr>
              <p:spPr>
                <a:xfrm>
                  <a:off x="3424" y="2931"/>
                  <a:ext cx="180"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4320" name="Text Box 405"/>
                <p:cNvSpPr txBox="1"/>
                <p:nvPr/>
              </p:nvSpPr>
              <p:spPr>
                <a:xfrm>
                  <a:off x="3424" y="2386"/>
                  <a:ext cx="225"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4321" name="Text Box 406"/>
                <p:cNvSpPr txBox="1"/>
                <p:nvPr/>
              </p:nvSpPr>
              <p:spPr>
                <a:xfrm>
                  <a:off x="3407" y="2715"/>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54322" name="Text Box 407"/>
                <p:cNvSpPr txBox="1"/>
                <p:nvPr/>
              </p:nvSpPr>
              <p:spPr>
                <a:xfrm>
                  <a:off x="3261" y="2091"/>
                  <a:ext cx="233"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54323" name="Text Box 408"/>
                <p:cNvSpPr txBox="1"/>
                <p:nvPr/>
              </p:nvSpPr>
              <p:spPr>
                <a:xfrm>
                  <a:off x="2733" y="2151"/>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M</a:t>
                  </a:r>
                  <a:endParaRPr lang="en-US" altLang="zh-CN" sz="2400" b="1" dirty="0">
                    <a:solidFill>
                      <a:schemeClr val="bg1"/>
                    </a:solidFill>
                    <a:latin typeface="Times New Roman" panose="02020603050405020304" pitchFamily="18" charset="0"/>
                  </a:endParaRPr>
                </a:p>
              </p:txBody>
            </p:sp>
            <p:grpSp>
              <p:nvGrpSpPr>
                <p:cNvPr id="54324" name="Group 409"/>
                <p:cNvGrpSpPr/>
                <p:nvPr/>
              </p:nvGrpSpPr>
              <p:grpSpPr>
                <a:xfrm rot="5400000">
                  <a:off x="2572" y="2811"/>
                  <a:ext cx="379" cy="57"/>
                  <a:chOff x="1200" y="1584"/>
                  <a:chExt cx="379" cy="45"/>
                </a:xfrm>
              </p:grpSpPr>
              <p:sp>
                <p:nvSpPr>
                  <p:cNvPr id="54337" name="Arc 410"/>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4338" name="Arc 411"/>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4339" name="Arc 412"/>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4340" name="Arc 413"/>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54325" name="Oval 414"/>
                <p:cNvSpPr/>
                <p:nvPr/>
              </p:nvSpPr>
              <p:spPr>
                <a:xfrm>
                  <a:off x="2205" y="2431"/>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4326" name="Oval 415"/>
                <p:cNvSpPr/>
                <p:nvPr/>
              </p:nvSpPr>
              <p:spPr>
                <a:xfrm>
                  <a:off x="2205" y="3195"/>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54327" name="Group 416"/>
                <p:cNvGrpSpPr/>
                <p:nvPr/>
              </p:nvGrpSpPr>
              <p:grpSpPr>
                <a:xfrm rot="-5400000" flipH="1">
                  <a:off x="2782" y="2823"/>
                  <a:ext cx="379" cy="57"/>
                  <a:chOff x="1200" y="1584"/>
                  <a:chExt cx="379" cy="45"/>
                </a:xfrm>
              </p:grpSpPr>
              <p:sp>
                <p:nvSpPr>
                  <p:cNvPr id="54333" name="Arc 417"/>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4334" name="Arc 418"/>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4335" name="Arc 419"/>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4336" name="Arc 420"/>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54328" name="Line 421"/>
                <p:cNvSpPr/>
                <p:nvPr/>
              </p:nvSpPr>
              <p:spPr>
                <a:xfrm flipH="1">
                  <a:off x="3213" y="2401"/>
                  <a:ext cx="288" cy="0"/>
                </a:xfrm>
                <a:prstGeom prst="line">
                  <a:avLst/>
                </a:prstGeom>
                <a:ln w="38100" cap="flat" cmpd="sng">
                  <a:solidFill>
                    <a:srgbClr val="00FFFF"/>
                  </a:solidFill>
                  <a:prstDash val="solid"/>
                  <a:headEnd type="none" w="med" len="med"/>
                  <a:tailEnd type="triangle" w="med" len="med"/>
                </a:ln>
              </p:spPr>
            </p:sp>
            <p:sp>
              <p:nvSpPr>
                <p:cNvPr id="54329" name="Oval 422"/>
                <p:cNvSpPr/>
                <p:nvPr/>
              </p:nvSpPr>
              <p:spPr>
                <a:xfrm>
                  <a:off x="3477" y="3195"/>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4330" name="Oval 423"/>
                <p:cNvSpPr/>
                <p:nvPr/>
              </p:nvSpPr>
              <p:spPr>
                <a:xfrm>
                  <a:off x="3471" y="2453"/>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4331" name="Arc 424"/>
                <p:cNvSpPr/>
                <p:nvPr/>
              </p:nvSpPr>
              <p:spPr>
                <a:xfrm flipH="1">
                  <a:off x="2637" y="2318"/>
                  <a:ext cx="148" cy="131"/>
                </a:xfrm>
                <a:custGeom>
                  <a:avLst/>
                  <a:gdLst/>
                  <a:ahLst/>
                  <a:cxnLst>
                    <a:cxn ang="0">
                      <a:pos x="0" y="0"/>
                    </a:cxn>
                    <a:cxn ang="0">
                      <a:pos x="0" y="0"/>
                    </a:cxn>
                    <a:cxn ang="0">
                      <a:pos x="0" y="0"/>
                    </a:cxn>
                  </a:cxnLst>
                  <a:pathLst>
                    <a:path w="22702" h="21600" fill="none">
                      <a:moveTo>
                        <a:pt x="-1" y="54"/>
                      </a:moveTo>
                      <a:cubicBezTo>
                        <a:pt x="512" y="18"/>
                        <a:pt x="1025" y="-1"/>
                        <a:pt x="1539" y="0"/>
                      </a:cubicBezTo>
                      <a:cubicBezTo>
                        <a:pt x="11801" y="0"/>
                        <a:pt x="20647" y="7221"/>
                        <a:pt x="22701" y="17276"/>
                      </a:cubicBezTo>
                    </a:path>
                    <a:path w="22702" h="21600" stroke="0">
                      <a:moveTo>
                        <a:pt x="-1" y="54"/>
                      </a:moveTo>
                      <a:cubicBezTo>
                        <a:pt x="512" y="18"/>
                        <a:pt x="1025" y="-1"/>
                        <a:pt x="1539" y="0"/>
                      </a:cubicBezTo>
                      <a:cubicBezTo>
                        <a:pt x="11801" y="0"/>
                        <a:pt x="20647" y="7221"/>
                        <a:pt x="22701" y="17276"/>
                      </a:cubicBezTo>
                      <a:lnTo>
                        <a:pt x="1539" y="21600"/>
                      </a:lnTo>
                      <a:lnTo>
                        <a:pt x="-1" y="54"/>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54332" name="Arc 425"/>
                <p:cNvSpPr/>
                <p:nvPr/>
              </p:nvSpPr>
              <p:spPr>
                <a:xfrm>
                  <a:off x="2943" y="2326"/>
                  <a:ext cx="148" cy="131"/>
                </a:xfrm>
                <a:custGeom>
                  <a:avLst/>
                  <a:gdLst/>
                  <a:ahLst/>
                  <a:cxnLst>
                    <a:cxn ang="0">
                      <a:pos x="0" y="0"/>
                    </a:cxn>
                    <a:cxn ang="0">
                      <a:pos x="0" y="0"/>
                    </a:cxn>
                    <a:cxn ang="0">
                      <a:pos x="0" y="0"/>
                    </a:cxn>
                  </a:cxnLst>
                  <a:pathLst>
                    <a:path w="22702" h="21600" fill="none">
                      <a:moveTo>
                        <a:pt x="-1" y="54"/>
                      </a:moveTo>
                      <a:cubicBezTo>
                        <a:pt x="512" y="18"/>
                        <a:pt x="1025" y="-1"/>
                        <a:pt x="1539" y="0"/>
                      </a:cubicBezTo>
                      <a:cubicBezTo>
                        <a:pt x="11801" y="0"/>
                        <a:pt x="20647" y="7221"/>
                        <a:pt x="22701" y="17276"/>
                      </a:cubicBezTo>
                    </a:path>
                    <a:path w="22702" h="21600" stroke="0">
                      <a:moveTo>
                        <a:pt x="-1" y="54"/>
                      </a:moveTo>
                      <a:cubicBezTo>
                        <a:pt x="512" y="18"/>
                        <a:pt x="1025" y="-1"/>
                        <a:pt x="1539" y="0"/>
                      </a:cubicBezTo>
                      <a:cubicBezTo>
                        <a:pt x="11801" y="0"/>
                        <a:pt x="20647" y="7221"/>
                        <a:pt x="22701" y="17276"/>
                      </a:cubicBezTo>
                      <a:lnTo>
                        <a:pt x="1539" y="21600"/>
                      </a:lnTo>
                      <a:lnTo>
                        <a:pt x="-1" y="54"/>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grpSp>
        </p:grpSp>
      </p:grpSp>
      <p:grpSp>
        <p:nvGrpSpPr>
          <p:cNvPr id="53678" name="Group 430"/>
          <p:cNvGrpSpPr/>
          <p:nvPr/>
        </p:nvGrpSpPr>
        <p:grpSpPr>
          <a:xfrm>
            <a:off x="1368425" y="4473575"/>
            <a:ext cx="1079500" cy="1258888"/>
            <a:chOff x="4241" y="164"/>
            <a:chExt cx="771" cy="998"/>
          </a:xfrm>
        </p:grpSpPr>
        <p:sp>
          <p:nvSpPr>
            <p:cNvPr id="54297" name="Rectangle 431"/>
            <p:cNvSpPr/>
            <p:nvPr/>
          </p:nvSpPr>
          <p:spPr>
            <a:xfrm>
              <a:off x="4286" y="164"/>
              <a:ext cx="635" cy="363"/>
            </a:xfrm>
            <a:prstGeom prst="rect">
              <a:avLst/>
            </a:prstGeom>
            <a:solidFill>
              <a:schemeClr val="accent2"/>
            </a:solidFill>
            <a:ln w="9525">
              <a:noFill/>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rPr>
                <a:t>n:1</a:t>
              </a:r>
              <a:endParaRPr lang="en-US" altLang="zh-CN" sz="2400" b="1" dirty="0">
                <a:solidFill>
                  <a:schemeClr val="bg1"/>
                </a:solidFill>
                <a:latin typeface="Times New Roman" panose="02020603050405020304" pitchFamily="18" charset="0"/>
                <a:ea typeface="仿宋_GB2312" pitchFamily="49" charset="-122"/>
              </a:endParaRPr>
            </a:p>
          </p:txBody>
        </p:sp>
        <p:sp>
          <p:nvSpPr>
            <p:cNvPr id="54298" name="Rectangle 432"/>
            <p:cNvSpPr/>
            <p:nvPr/>
          </p:nvSpPr>
          <p:spPr>
            <a:xfrm>
              <a:off x="4241" y="799"/>
              <a:ext cx="227" cy="363"/>
            </a:xfrm>
            <a:prstGeom prst="rect">
              <a:avLst/>
            </a:prstGeom>
            <a:solidFill>
              <a:schemeClr val="accent2"/>
            </a:solidFill>
            <a:ln w="9525">
              <a:noFill/>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4299" name="Rectangle 433"/>
            <p:cNvSpPr/>
            <p:nvPr/>
          </p:nvSpPr>
          <p:spPr>
            <a:xfrm>
              <a:off x="4785" y="799"/>
              <a:ext cx="227" cy="363"/>
            </a:xfrm>
            <a:prstGeom prst="rect">
              <a:avLst/>
            </a:prstGeom>
            <a:solidFill>
              <a:schemeClr val="accent2"/>
            </a:solidFill>
            <a:ln w="9525">
              <a:noFill/>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89"/>
                                        </p:tgtEl>
                                        <p:attrNameLst>
                                          <p:attrName>style.visibility</p:attrName>
                                        </p:attrNameLst>
                                      </p:cBhvr>
                                      <p:to>
                                        <p:strVal val="visible"/>
                                      </p:to>
                                    </p:set>
                                    <p:anim calcmode="lin" valueType="num">
                                      <p:cBhvr additive="base">
                                        <p:cTn id="7" dur="500" fill="hold"/>
                                        <p:tgtEl>
                                          <p:spTgt spid="53289"/>
                                        </p:tgtEl>
                                        <p:attrNameLst>
                                          <p:attrName>ppt_x</p:attrName>
                                        </p:attrNameLst>
                                      </p:cBhvr>
                                      <p:tavLst>
                                        <p:tav tm="0">
                                          <p:val>
                                            <p:strVal val="0-#ppt_w/2"/>
                                          </p:val>
                                        </p:tav>
                                        <p:tav tm="100000">
                                          <p:val>
                                            <p:strVal val="#ppt_x"/>
                                          </p:val>
                                        </p:tav>
                                      </p:tavLst>
                                    </p:anim>
                                    <p:anim calcmode="lin" valueType="num">
                                      <p:cBhvr additive="base">
                                        <p:cTn id="8" dur="500" fill="hold"/>
                                        <p:tgtEl>
                                          <p:spTgt spid="532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3290"/>
                                        </p:tgtEl>
                                        <p:attrNameLst>
                                          <p:attrName>style.visibility</p:attrName>
                                        </p:attrNameLst>
                                      </p:cBhvr>
                                      <p:to>
                                        <p:strVal val="visible"/>
                                      </p:to>
                                    </p:set>
                                    <p:anim calcmode="lin" valueType="num">
                                      <p:cBhvr additive="base">
                                        <p:cTn id="13" dur="500" fill="hold"/>
                                        <p:tgtEl>
                                          <p:spTgt spid="53290"/>
                                        </p:tgtEl>
                                        <p:attrNameLst>
                                          <p:attrName>ppt_x</p:attrName>
                                        </p:attrNameLst>
                                      </p:cBhvr>
                                      <p:tavLst>
                                        <p:tav tm="0">
                                          <p:val>
                                            <p:strVal val="0-#ppt_w/2"/>
                                          </p:val>
                                        </p:tav>
                                        <p:tav tm="100000">
                                          <p:val>
                                            <p:strVal val="#ppt_x"/>
                                          </p:val>
                                        </p:tav>
                                      </p:tavLst>
                                    </p:anim>
                                    <p:anim calcmode="lin" valueType="num">
                                      <p:cBhvr additive="base">
                                        <p:cTn id="14" dur="500" fill="hold"/>
                                        <p:tgtEl>
                                          <p:spTgt spid="5329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0" presetClass="entr" presetSubtype="0" fill="hold" nodeType="clickEffect">
                                  <p:stCondLst>
                                    <p:cond delay="0"/>
                                  </p:stCondLst>
                                  <p:childTnLst>
                                    <p:set>
                                      <p:cBhvr>
                                        <p:cTn id="18" dur="1" fill="hold">
                                          <p:stCondLst>
                                            <p:cond delay="0"/>
                                          </p:stCondLst>
                                        </p:cTn>
                                        <p:tgtEl>
                                          <p:spTgt spid="53250"/>
                                        </p:tgtEl>
                                        <p:attrNameLst>
                                          <p:attrName>style.visibility</p:attrName>
                                        </p:attrNameLst>
                                      </p:cBhvr>
                                      <p:to>
                                        <p:strVal val="visible"/>
                                      </p:to>
                                    </p:set>
                                    <p:animEffect transition="in" filter="wedge">
                                      <p:cBhvr>
                                        <p:cTn id="19" dur="2000"/>
                                        <p:tgtEl>
                                          <p:spTgt spid="53250"/>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53429"/>
                                        </p:tgtEl>
                                        <p:attrNameLst>
                                          <p:attrName>style.visibility</p:attrName>
                                        </p:attrNameLst>
                                      </p:cBhvr>
                                      <p:to>
                                        <p:strVal val="visible"/>
                                      </p:to>
                                    </p:set>
                                    <p:animEffect transition="in" filter="wipe(right)">
                                      <p:cBhvr>
                                        <p:cTn id="22" dur="1000"/>
                                        <p:tgtEl>
                                          <p:spTgt spid="534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53428"/>
                                        </p:tgtEl>
                                        <p:attrNameLst>
                                          <p:attrName>style.visibility</p:attrName>
                                        </p:attrNameLst>
                                      </p:cBhvr>
                                      <p:to>
                                        <p:strVal val="visible"/>
                                      </p:to>
                                    </p:set>
                                    <p:animEffect transition="in" filter="wipe(right)">
                                      <p:cBhvr>
                                        <p:cTn id="27" dur="1000"/>
                                        <p:tgtEl>
                                          <p:spTgt spid="534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3291"/>
                                        </p:tgtEl>
                                        <p:attrNameLst>
                                          <p:attrName>style.visibility</p:attrName>
                                        </p:attrNameLst>
                                      </p:cBhvr>
                                      <p:to>
                                        <p:strVal val="visible"/>
                                      </p:to>
                                    </p:set>
                                    <p:animEffect transition="in" filter="wipe(left)">
                                      <p:cBhvr>
                                        <p:cTn id="32" dur="2000"/>
                                        <p:tgtEl>
                                          <p:spTgt spid="53291"/>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53392"/>
                                        </p:tgtEl>
                                        <p:attrNameLst>
                                          <p:attrName>style.visibility</p:attrName>
                                        </p:attrNameLst>
                                      </p:cBhvr>
                                      <p:to>
                                        <p:strVal val="visible"/>
                                      </p:to>
                                    </p:set>
                                    <p:anim calcmode="lin" valueType="num">
                                      <p:cBhvr>
                                        <p:cTn id="37" dur="500" fill="hold"/>
                                        <p:tgtEl>
                                          <p:spTgt spid="53392"/>
                                        </p:tgtEl>
                                        <p:attrNameLst>
                                          <p:attrName>ppt_w</p:attrName>
                                        </p:attrNameLst>
                                      </p:cBhvr>
                                      <p:tavLst>
                                        <p:tav tm="0">
                                          <p:val>
                                            <p:fltVal val="0.000000"/>
                                          </p:val>
                                        </p:tav>
                                        <p:tav tm="100000">
                                          <p:val>
                                            <p:strVal val="#ppt_w"/>
                                          </p:val>
                                        </p:tav>
                                      </p:tavLst>
                                    </p:anim>
                                    <p:anim calcmode="lin" valueType="num">
                                      <p:cBhvr>
                                        <p:cTn id="38" dur="500" fill="hold"/>
                                        <p:tgtEl>
                                          <p:spTgt spid="53392"/>
                                        </p:tgtEl>
                                        <p:attrNameLst>
                                          <p:attrName>ppt_h</p:attrName>
                                        </p:attrNameLst>
                                      </p:cBhvr>
                                      <p:tavLst>
                                        <p:tav tm="0">
                                          <p:val>
                                            <p:fltVal val="0.00000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53393"/>
                                        </p:tgtEl>
                                        <p:attrNameLst>
                                          <p:attrName>style.visibility</p:attrName>
                                        </p:attrNameLst>
                                      </p:cBhvr>
                                      <p:to>
                                        <p:strVal val="visible"/>
                                      </p:to>
                                    </p:set>
                                    <p:anim calcmode="lin" valueType="num">
                                      <p:cBhvr>
                                        <p:cTn id="43" dur="500" fill="hold"/>
                                        <p:tgtEl>
                                          <p:spTgt spid="53393"/>
                                        </p:tgtEl>
                                        <p:attrNameLst>
                                          <p:attrName>ppt_w</p:attrName>
                                        </p:attrNameLst>
                                      </p:cBhvr>
                                      <p:tavLst>
                                        <p:tav tm="0">
                                          <p:val>
                                            <p:fltVal val="0.000000"/>
                                          </p:val>
                                        </p:tav>
                                        <p:tav tm="100000">
                                          <p:val>
                                            <p:strVal val="#ppt_w"/>
                                          </p:val>
                                        </p:tav>
                                      </p:tavLst>
                                    </p:anim>
                                    <p:anim calcmode="lin" valueType="num">
                                      <p:cBhvr>
                                        <p:cTn id="44" dur="500" fill="hold"/>
                                        <p:tgtEl>
                                          <p:spTgt spid="53393"/>
                                        </p:tgtEl>
                                        <p:attrNameLst>
                                          <p:attrName>ppt_h</p:attrName>
                                        </p:attrNameLst>
                                      </p:cBhvr>
                                      <p:tavLst>
                                        <p:tav tm="0">
                                          <p:val>
                                            <p:fltVal val="0.00000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2" presetClass="entr" presetSubtype="8" fill="hold" nodeType="clickEffect">
                                  <p:stCondLst>
                                    <p:cond delay="0"/>
                                  </p:stCondLst>
                                  <p:childTnLst>
                                    <p:set>
                                      <p:cBhvr>
                                        <p:cTn id="48" dur="1" fill="hold">
                                          <p:stCondLst>
                                            <p:cond delay="0"/>
                                          </p:stCondLst>
                                        </p:cTn>
                                        <p:tgtEl>
                                          <p:spTgt spid="53292"/>
                                        </p:tgtEl>
                                        <p:attrNameLst>
                                          <p:attrName>style.visibility</p:attrName>
                                        </p:attrNameLst>
                                      </p:cBhvr>
                                      <p:to>
                                        <p:strVal val="visible"/>
                                      </p:to>
                                    </p:set>
                                    <p:animEffect transition="in" filter="slide(fromLeft)">
                                      <p:cBhvr>
                                        <p:cTn id="49" dur="500"/>
                                        <p:tgtEl>
                                          <p:spTgt spid="53292"/>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53288"/>
                                        </p:tgtEl>
                                        <p:attrNameLst>
                                          <p:attrName>style.visibility</p:attrName>
                                        </p:attrNameLst>
                                      </p:cBhvr>
                                      <p:to>
                                        <p:strVal val="visible"/>
                                      </p:to>
                                    </p:set>
                                    <p:animEffect transition="in" filter="wipe(left)">
                                      <p:cBhvr>
                                        <p:cTn id="53" dur="2000"/>
                                        <p:tgtEl>
                                          <p:spTgt spid="53288"/>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6" fill="hold" nodeType="clickEffect">
                                  <p:stCondLst>
                                    <p:cond delay="0"/>
                                  </p:stCondLst>
                                  <p:childTnLst>
                                    <p:set>
                                      <p:cBhvr>
                                        <p:cTn id="57" dur="1" fill="hold">
                                          <p:stCondLst>
                                            <p:cond delay="0"/>
                                          </p:stCondLst>
                                        </p:cTn>
                                        <p:tgtEl>
                                          <p:spTgt spid="53293"/>
                                        </p:tgtEl>
                                        <p:attrNameLst>
                                          <p:attrName>style.visibility</p:attrName>
                                        </p:attrNameLst>
                                      </p:cBhvr>
                                      <p:to>
                                        <p:strVal val="visible"/>
                                      </p:to>
                                    </p:set>
                                    <p:animEffect transition="in" filter="strips(downRight)">
                                      <p:cBhvr>
                                        <p:cTn id="58" dur="2000"/>
                                        <p:tgtEl>
                                          <p:spTgt spid="53293"/>
                                        </p:tgtEl>
                                      </p:cBhvr>
                                    </p:animEffect>
                                  </p:childTnLst>
                                </p:cTn>
                              </p:par>
                            </p:childTnLst>
                          </p:cTn>
                        </p:par>
                      </p:childTnLst>
                    </p:cTn>
                  </p:par>
                  <p:par>
                    <p:cTn id="59" fill="hold">
                      <p:stCondLst>
                        <p:cond delay="indefinite"/>
                      </p:stCondLst>
                      <p:childTnLst>
                        <p:par>
                          <p:cTn id="60" fill="hold">
                            <p:stCondLst>
                              <p:cond delay="0"/>
                            </p:stCondLst>
                            <p:childTnLst>
                              <p:par>
                                <p:cTn id="61" presetID="18" presetClass="entr" presetSubtype="6" fill="hold" nodeType="clickEffect">
                                  <p:stCondLst>
                                    <p:cond delay="0"/>
                                  </p:stCondLst>
                                  <p:childTnLst>
                                    <p:set>
                                      <p:cBhvr>
                                        <p:cTn id="62" dur="1" fill="hold">
                                          <p:stCondLst>
                                            <p:cond delay="0"/>
                                          </p:stCondLst>
                                        </p:cTn>
                                        <p:tgtEl>
                                          <p:spTgt spid="53294"/>
                                        </p:tgtEl>
                                        <p:attrNameLst>
                                          <p:attrName>style.visibility</p:attrName>
                                        </p:attrNameLst>
                                      </p:cBhvr>
                                      <p:to>
                                        <p:strVal val="visible"/>
                                      </p:to>
                                    </p:set>
                                    <p:animEffect transition="in" filter="strips(downRight)">
                                      <p:cBhvr>
                                        <p:cTn id="63" dur="2000"/>
                                        <p:tgtEl>
                                          <p:spTgt spid="53294"/>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8" fill="hold" nodeType="clickEffect">
                                  <p:stCondLst>
                                    <p:cond delay="0"/>
                                  </p:stCondLst>
                                  <p:childTnLst>
                                    <p:set>
                                      <p:cBhvr>
                                        <p:cTn id="67" dur="1" fill="hold">
                                          <p:stCondLst>
                                            <p:cond delay="0"/>
                                          </p:stCondLst>
                                        </p:cTn>
                                        <p:tgtEl>
                                          <p:spTgt spid="53295"/>
                                        </p:tgtEl>
                                        <p:attrNameLst>
                                          <p:attrName>style.visibility</p:attrName>
                                        </p:attrNameLst>
                                      </p:cBhvr>
                                      <p:to>
                                        <p:strVal val="visible"/>
                                      </p:to>
                                    </p:set>
                                    <p:animEffect transition="in" filter="slide(fromLeft)">
                                      <p:cBhvr>
                                        <p:cTn id="68" dur="500"/>
                                        <p:tgtEl>
                                          <p:spTgt spid="53295"/>
                                        </p:tgtEl>
                                      </p:cBhvr>
                                    </p:animEffect>
                                  </p:childTnLst>
                                </p:cTn>
                              </p:par>
                            </p:childTnLst>
                          </p:cTn>
                        </p:par>
                        <p:par>
                          <p:cTn id="69" fill="hold">
                            <p:stCondLst>
                              <p:cond delay="500"/>
                            </p:stCondLst>
                            <p:childTnLst>
                              <p:par>
                                <p:cTn id="70" presetID="2" presetClass="entr" presetSubtype="2" fill="hold" nodeType="afterEffect">
                                  <p:stCondLst>
                                    <p:cond delay="0"/>
                                  </p:stCondLst>
                                  <p:childTnLst>
                                    <p:set>
                                      <p:cBhvr>
                                        <p:cTn id="71" dur="1" fill="hold">
                                          <p:stCondLst>
                                            <p:cond delay="0"/>
                                          </p:stCondLst>
                                        </p:cTn>
                                        <p:tgtEl>
                                          <p:spTgt spid="53296"/>
                                        </p:tgtEl>
                                        <p:attrNameLst>
                                          <p:attrName>style.visibility</p:attrName>
                                        </p:attrNameLst>
                                      </p:cBhvr>
                                      <p:to>
                                        <p:strVal val="visible"/>
                                      </p:to>
                                    </p:set>
                                    <p:anim calcmode="lin" valueType="num">
                                      <p:cBhvr additive="base">
                                        <p:cTn id="72" dur="500" fill="hold"/>
                                        <p:tgtEl>
                                          <p:spTgt spid="53296"/>
                                        </p:tgtEl>
                                        <p:attrNameLst>
                                          <p:attrName>ppt_x</p:attrName>
                                        </p:attrNameLst>
                                      </p:cBhvr>
                                      <p:tavLst>
                                        <p:tav tm="0">
                                          <p:val>
                                            <p:strVal val="1+#ppt_w/2"/>
                                          </p:val>
                                        </p:tav>
                                        <p:tav tm="100000">
                                          <p:val>
                                            <p:strVal val="#ppt_x"/>
                                          </p:val>
                                        </p:tav>
                                      </p:tavLst>
                                    </p:anim>
                                    <p:anim calcmode="lin" valueType="num">
                                      <p:cBhvr additive="base">
                                        <p:cTn id="73" dur="500" fill="hold"/>
                                        <p:tgtEl>
                                          <p:spTgt spid="53296"/>
                                        </p:tgtEl>
                                        <p:attrNameLst>
                                          <p:attrName>ppt_y</p:attrName>
                                        </p:attrNameLst>
                                      </p:cBhvr>
                                      <p:tavLst>
                                        <p:tav tm="0">
                                          <p:val>
                                            <p:strVal val="#ppt_y"/>
                                          </p:val>
                                        </p:tav>
                                        <p:tav tm="100000">
                                          <p:val>
                                            <p:strVal val="#ppt_y"/>
                                          </p:val>
                                        </p:tav>
                                      </p:tavLst>
                                    </p:anim>
                                  </p:childTnLst>
                                </p:cTn>
                              </p:par>
                            </p:childTnLst>
                          </p:cTn>
                        </p:par>
                        <p:par>
                          <p:cTn id="74" fill="hold">
                            <p:stCondLst>
                              <p:cond delay="1000"/>
                            </p:stCondLst>
                            <p:childTnLst>
                              <p:par>
                                <p:cTn id="75" presetID="55" presetClass="entr" presetSubtype="0" fill="hold" grpId="0" nodeType="afterEffect">
                                  <p:stCondLst>
                                    <p:cond delay="0"/>
                                  </p:stCondLst>
                                  <p:childTnLst>
                                    <p:set>
                                      <p:cBhvr>
                                        <p:cTn id="76" dur="1" fill="hold">
                                          <p:stCondLst>
                                            <p:cond delay="0"/>
                                          </p:stCondLst>
                                        </p:cTn>
                                        <p:tgtEl>
                                          <p:spTgt spid="53375"/>
                                        </p:tgtEl>
                                        <p:attrNameLst>
                                          <p:attrName>style.visibility</p:attrName>
                                        </p:attrNameLst>
                                      </p:cBhvr>
                                      <p:to>
                                        <p:strVal val="visible"/>
                                      </p:to>
                                    </p:set>
                                    <p:anim calcmode="lin" valueType="num">
                                      <p:cBhvr>
                                        <p:cTn id="77" dur="1000" fill="hold"/>
                                        <p:tgtEl>
                                          <p:spTgt spid="53375"/>
                                        </p:tgtEl>
                                        <p:attrNameLst>
                                          <p:attrName>ppt_w</p:attrName>
                                        </p:attrNameLst>
                                      </p:cBhvr>
                                      <p:tavLst>
                                        <p:tav tm="0">
                                          <p:val>
                                            <p:strVal val="#ppt_w*0.70"/>
                                          </p:val>
                                        </p:tav>
                                        <p:tav tm="100000">
                                          <p:val>
                                            <p:strVal val="#ppt_w"/>
                                          </p:val>
                                        </p:tav>
                                      </p:tavLst>
                                    </p:anim>
                                    <p:anim calcmode="lin" valueType="num">
                                      <p:cBhvr>
                                        <p:cTn id="78" dur="1000" fill="hold"/>
                                        <p:tgtEl>
                                          <p:spTgt spid="53375"/>
                                        </p:tgtEl>
                                        <p:attrNameLst>
                                          <p:attrName>ppt_h</p:attrName>
                                        </p:attrNameLst>
                                      </p:cBhvr>
                                      <p:tavLst>
                                        <p:tav tm="0">
                                          <p:val>
                                            <p:strVal val="#ppt_h"/>
                                          </p:val>
                                        </p:tav>
                                        <p:tav tm="100000">
                                          <p:val>
                                            <p:strVal val="#ppt_h"/>
                                          </p:val>
                                        </p:tav>
                                      </p:tavLst>
                                    </p:anim>
                                    <p:animEffect transition="in" filter="fade">
                                      <p:cBhvr>
                                        <p:cTn id="79" dur="1000"/>
                                        <p:tgtEl>
                                          <p:spTgt spid="5337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53510"/>
                                        </p:tgtEl>
                                        <p:attrNameLst>
                                          <p:attrName>style.visibility</p:attrName>
                                        </p:attrNameLst>
                                      </p:cBhvr>
                                      <p:to>
                                        <p:strVal val="visible"/>
                                      </p:to>
                                    </p:set>
                                    <p:animEffect transition="in" filter="wipe(left)">
                                      <p:cBhvr>
                                        <p:cTn id="84" dur="500"/>
                                        <p:tgtEl>
                                          <p:spTgt spid="53510"/>
                                        </p:tgtEl>
                                      </p:cBhvr>
                                    </p:animEffect>
                                  </p:childTnLst>
                                </p:cTn>
                              </p:par>
                              <p:par>
                                <p:cTn id="85" presetID="22" presetClass="entr" presetSubtype="8" fill="hold" nodeType="withEffect">
                                  <p:stCondLst>
                                    <p:cond delay="0"/>
                                  </p:stCondLst>
                                  <p:childTnLst>
                                    <p:set>
                                      <p:cBhvr>
                                        <p:cTn id="86" dur="1" fill="hold">
                                          <p:stCondLst>
                                            <p:cond delay="0"/>
                                          </p:stCondLst>
                                        </p:cTn>
                                        <p:tgtEl>
                                          <p:spTgt spid="53550"/>
                                        </p:tgtEl>
                                        <p:attrNameLst>
                                          <p:attrName>style.visibility</p:attrName>
                                        </p:attrNameLst>
                                      </p:cBhvr>
                                      <p:to>
                                        <p:strVal val="visible"/>
                                      </p:to>
                                    </p:set>
                                    <p:animEffect transition="in" filter="wipe(left)">
                                      <p:cBhvr>
                                        <p:cTn id="87" dur="500"/>
                                        <p:tgtEl>
                                          <p:spTgt spid="53550"/>
                                        </p:tgtEl>
                                      </p:cBhvr>
                                    </p:animEffect>
                                  </p:childTnLst>
                                </p:cTn>
                              </p:par>
                            </p:childTnLst>
                          </p:cTn>
                        </p:par>
                      </p:childTnLst>
                    </p:cTn>
                  </p:par>
                  <p:par>
                    <p:cTn id="88" fill="hold">
                      <p:stCondLst>
                        <p:cond delay="indefinite"/>
                      </p:stCondLst>
                      <p:childTnLst>
                        <p:par>
                          <p:cTn id="89" fill="hold">
                            <p:stCondLst>
                              <p:cond delay="0"/>
                            </p:stCondLst>
                            <p:childTnLst>
                              <p:par>
                                <p:cTn id="90" presetID="12" presetClass="entr" presetSubtype="8" fill="hold" grpId="0" nodeType="clickEffect">
                                  <p:stCondLst>
                                    <p:cond delay="0"/>
                                  </p:stCondLst>
                                  <p:childTnLst>
                                    <p:set>
                                      <p:cBhvr>
                                        <p:cTn id="91" dur="1" fill="hold">
                                          <p:stCondLst>
                                            <p:cond delay="0"/>
                                          </p:stCondLst>
                                        </p:cTn>
                                        <p:tgtEl>
                                          <p:spTgt spid="53376"/>
                                        </p:tgtEl>
                                        <p:attrNameLst>
                                          <p:attrName>style.visibility</p:attrName>
                                        </p:attrNameLst>
                                      </p:cBhvr>
                                      <p:to>
                                        <p:strVal val="visible"/>
                                      </p:to>
                                    </p:set>
                                    <p:animEffect transition="in" filter="slide(fromLeft)">
                                      <p:cBhvr>
                                        <p:cTn id="92" dur="500"/>
                                        <p:tgtEl>
                                          <p:spTgt spid="53376"/>
                                        </p:tgtEl>
                                      </p:cBhvr>
                                    </p:animEffect>
                                  </p:childTnLst>
                                </p:cTn>
                              </p:par>
                            </p:childTnLst>
                          </p:cTn>
                        </p:par>
                      </p:childTnLst>
                    </p:cTn>
                  </p:par>
                  <p:par>
                    <p:cTn id="93" fill="hold">
                      <p:stCondLst>
                        <p:cond delay="indefinite"/>
                      </p:stCondLst>
                      <p:childTnLst>
                        <p:par>
                          <p:cTn id="94" fill="hold">
                            <p:stCondLst>
                              <p:cond delay="0"/>
                            </p:stCondLst>
                            <p:childTnLst>
                              <p:par>
                                <p:cTn id="95" presetID="23" presetClass="entr" presetSubtype="16" fill="hold" nodeType="clickEffect">
                                  <p:stCondLst>
                                    <p:cond delay="0"/>
                                  </p:stCondLst>
                                  <p:childTnLst>
                                    <p:set>
                                      <p:cBhvr>
                                        <p:cTn id="96" dur="1" fill="hold">
                                          <p:stCondLst>
                                            <p:cond delay="0"/>
                                          </p:stCondLst>
                                        </p:cTn>
                                        <p:tgtEl>
                                          <p:spTgt spid="53632"/>
                                        </p:tgtEl>
                                        <p:attrNameLst>
                                          <p:attrName>style.visibility</p:attrName>
                                        </p:attrNameLst>
                                      </p:cBhvr>
                                      <p:to>
                                        <p:strVal val="visible"/>
                                      </p:to>
                                    </p:set>
                                    <p:anim calcmode="lin" valueType="num">
                                      <p:cBhvr>
                                        <p:cTn id="97" dur="500" fill="hold"/>
                                        <p:tgtEl>
                                          <p:spTgt spid="53632"/>
                                        </p:tgtEl>
                                        <p:attrNameLst>
                                          <p:attrName>ppt_w</p:attrName>
                                        </p:attrNameLst>
                                      </p:cBhvr>
                                      <p:tavLst>
                                        <p:tav tm="0">
                                          <p:val>
                                            <p:fltVal val="0.000000"/>
                                          </p:val>
                                        </p:tav>
                                        <p:tav tm="100000">
                                          <p:val>
                                            <p:strVal val="#ppt_w"/>
                                          </p:val>
                                        </p:tav>
                                      </p:tavLst>
                                    </p:anim>
                                    <p:anim calcmode="lin" valueType="num">
                                      <p:cBhvr>
                                        <p:cTn id="98" dur="500" fill="hold"/>
                                        <p:tgtEl>
                                          <p:spTgt spid="53632"/>
                                        </p:tgtEl>
                                        <p:attrNameLst>
                                          <p:attrName>ppt_h</p:attrName>
                                        </p:attrNameLst>
                                      </p:cBhvr>
                                      <p:tavLst>
                                        <p:tav tm="0">
                                          <p:val>
                                            <p:fltVal val="0.000000"/>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12" presetClass="entr" presetSubtype="8" fill="hold" nodeType="clickEffect">
                                  <p:stCondLst>
                                    <p:cond delay="0"/>
                                  </p:stCondLst>
                                  <p:childTnLst>
                                    <p:set>
                                      <p:cBhvr>
                                        <p:cTn id="102" dur="1" fill="hold">
                                          <p:stCondLst>
                                            <p:cond delay="0"/>
                                          </p:stCondLst>
                                        </p:cTn>
                                        <p:tgtEl>
                                          <p:spTgt spid="53377"/>
                                        </p:tgtEl>
                                        <p:attrNameLst>
                                          <p:attrName>style.visibility</p:attrName>
                                        </p:attrNameLst>
                                      </p:cBhvr>
                                      <p:to>
                                        <p:strVal val="visible"/>
                                      </p:to>
                                    </p:set>
                                    <p:animEffect transition="in" filter="slide(fromLeft)">
                                      <p:cBhvr>
                                        <p:cTn id="103" dur="500"/>
                                        <p:tgtEl>
                                          <p:spTgt spid="53377"/>
                                        </p:tgtEl>
                                      </p:cBhvr>
                                    </p:animEffect>
                                  </p:childTnLst>
                                </p:cTn>
                              </p:par>
                            </p:childTnLst>
                          </p:cTn>
                        </p:par>
                        <p:par>
                          <p:cTn id="104" fill="hold">
                            <p:stCondLst>
                              <p:cond delay="500"/>
                            </p:stCondLst>
                            <p:childTnLst>
                              <p:par>
                                <p:cTn id="105" presetID="2" presetClass="entr" presetSubtype="2" fill="hold" nodeType="afterEffect">
                                  <p:stCondLst>
                                    <p:cond delay="0"/>
                                  </p:stCondLst>
                                  <p:childTnLst>
                                    <p:set>
                                      <p:cBhvr>
                                        <p:cTn id="106" dur="1" fill="hold">
                                          <p:stCondLst>
                                            <p:cond delay="0"/>
                                          </p:stCondLst>
                                        </p:cTn>
                                        <p:tgtEl>
                                          <p:spTgt spid="53378"/>
                                        </p:tgtEl>
                                        <p:attrNameLst>
                                          <p:attrName>style.visibility</p:attrName>
                                        </p:attrNameLst>
                                      </p:cBhvr>
                                      <p:to>
                                        <p:strVal val="visible"/>
                                      </p:to>
                                    </p:set>
                                    <p:anim calcmode="lin" valueType="num">
                                      <p:cBhvr additive="base">
                                        <p:cTn id="107" dur="500" fill="hold"/>
                                        <p:tgtEl>
                                          <p:spTgt spid="53378"/>
                                        </p:tgtEl>
                                        <p:attrNameLst>
                                          <p:attrName>ppt_x</p:attrName>
                                        </p:attrNameLst>
                                      </p:cBhvr>
                                      <p:tavLst>
                                        <p:tav tm="0">
                                          <p:val>
                                            <p:strVal val="1+#ppt_w/2"/>
                                          </p:val>
                                        </p:tav>
                                        <p:tav tm="100000">
                                          <p:val>
                                            <p:strVal val="#ppt_x"/>
                                          </p:val>
                                        </p:tav>
                                      </p:tavLst>
                                    </p:anim>
                                    <p:anim calcmode="lin" valueType="num">
                                      <p:cBhvr additive="base">
                                        <p:cTn id="108" dur="500" fill="hold"/>
                                        <p:tgtEl>
                                          <p:spTgt spid="53378"/>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53678"/>
                                        </p:tgtEl>
                                        <p:attrNameLst>
                                          <p:attrName>style.visibility</p:attrName>
                                        </p:attrNameLst>
                                      </p:cBhvr>
                                      <p:to>
                                        <p:strVal val="visible"/>
                                      </p:to>
                                    </p:set>
                                    <p:animEffect transition="in" filter="wipe(left)">
                                      <p:cBhvr>
                                        <p:cTn id="113" dur="500"/>
                                        <p:tgtEl>
                                          <p:spTgt spid="53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89" grpId="0" animBg="1"/>
      <p:bldP spid="53290" grpId="0" animBg="1"/>
      <p:bldP spid="53375" grpId="0" animBg="1"/>
      <p:bldP spid="53376" grpId="0"/>
      <p:bldP spid="53392" grpId="0"/>
      <p:bldP spid="53393" grpId="0"/>
      <p:bldP spid="534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8915" name="Object 3"/>
          <p:cNvGraphicFramePr>
            <a:graphicFrameLocks noChangeAspect="1"/>
          </p:cNvGraphicFramePr>
          <p:nvPr/>
        </p:nvGraphicFramePr>
        <p:xfrm>
          <a:off x="900113" y="4508500"/>
          <a:ext cx="2736850" cy="871538"/>
        </p:xfrm>
        <a:graphic>
          <a:graphicData uri="http://schemas.openxmlformats.org/presentationml/2006/ole">
            <mc:AlternateContent xmlns:mc="http://schemas.openxmlformats.org/markup-compatibility/2006">
              <mc:Choice xmlns:v="urn:schemas-microsoft-com:vml" Requires="v">
                <p:oleObj spid="_x0000_s3082" name="" r:id="rId1" imgW="1274445" imgH="398780" progId="Equation.3">
                  <p:embed/>
                </p:oleObj>
              </mc:Choice>
              <mc:Fallback>
                <p:oleObj name="" r:id="rId1" imgW="1274445" imgH="398780" progId="Equation.3">
                  <p:embed/>
                  <p:pic>
                    <p:nvPicPr>
                      <p:cNvPr id="0" name="图片 3081"/>
                      <p:cNvPicPr/>
                      <p:nvPr/>
                    </p:nvPicPr>
                    <p:blipFill>
                      <a:blip r:embed="rId2">
                        <a:clrChange>
                          <a:clrFrom>
                            <a:srgbClr val="000000"/>
                          </a:clrFrom>
                          <a:clrTo>
                            <a:srgbClr val="FFFFFF"/>
                          </a:clrTo>
                        </a:clrChange>
                      </a:blip>
                      <a:stretch>
                        <a:fillRect/>
                      </a:stretch>
                    </p:blipFill>
                    <p:spPr>
                      <a:xfrm>
                        <a:off x="900113" y="4508500"/>
                        <a:ext cx="2736850" cy="871538"/>
                      </a:xfrm>
                      <a:prstGeom prst="rect">
                        <a:avLst/>
                      </a:prstGeom>
                      <a:noFill/>
                      <a:ln w="38100">
                        <a:noFill/>
                        <a:miter/>
                      </a:ln>
                    </p:spPr>
                  </p:pic>
                </p:oleObj>
              </mc:Fallback>
            </mc:AlternateContent>
          </a:graphicData>
        </a:graphic>
      </p:graphicFrame>
      <p:sp>
        <p:nvSpPr>
          <p:cNvPr id="38916" name="Text Box 4"/>
          <p:cNvSpPr txBox="1"/>
          <p:nvPr/>
        </p:nvSpPr>
        <p:spPr>
          <a:xfrm>
            <a:off x="395288" y="3357563"/>
            <a:ext cx="7981950" cy="968375"/>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666750" algn="just" eaLnBrk="1" hangingPunct="1">
              <a:lnSpc>
                <a:spcPct val="120000"/>
              </a:lnSpc>
              <a:spcBef>
                <a:spcPct val="50000"/>
              </a:spcBef>
              <a:buNone/>
            </a:pPr>
            <a:r>
              <a:rPr lang="zh-CN" altLang="en-US" sz="2400" b="1" dirty="0">
                <a:solidFill>
                  <a:srgbClr val="FFFF00"/>
                </a:solidFill>
                <a:latin typeface="仿宋_GB2312" pitchFamily="49" charset="-122"/>
                <a:ea typeface="仿宋_GB2312" pitchFamily="49" charset="-122"/>
              </a:rPr>
              <a:t>当</a:t>
            </a:r>
            <a:r>
              <a:rPr lang="en-US" altLang="zh-CN" sz="2400" b="1" i="1" dirty="0">
                <a:solidFill>
                  <a:srgbClr val="FFFF00"/>
                </a:solidFill>
                <a:latin typeface="Times New Roman" panose="02020603050405020304" pitchFamily="18" charset="0"/>
                <a:ea typeface="仿宋_GB2312" pitchFamily="49" charset="-122"/>
              </a:rPr>
              <a:t>i</a:t>
            </a:r>
            <a:r>
              <a:rPr lang="en-US" altLang="zh-CN" sz="2400" b="1" baseline="-25000" dirty="0">
                <a:solidFill>
                  <a:srgbClr val="FFFF00"/>
                </a:solidFill>
                <a:latin typeface="Times New Roman" panose="02020603050405020304" pitchFamily="18" charset="0"/>
                <a:ea typeface="仿宋_GB2312" pitchFamily="49" charset="-122"/>
              </a:rPr>
              <a:t>1</a:t>
            </a:r>
            <a:r>
              <a:rPr lang="zh-CN" altLang="en-US" sz="2400" b="1" dirty="0">
                <a:solidFill>
                  <a:srgbClr val="FFFF00"/>
                </a:solidFill>
                <a:latin typeface="Times New Roman" panose="02020603050405020304" pitchFamily="18" charset="0"/>
                <a:ea typeface="仿宋_GB2312" pitchFamily="49" charset="-122"/>
              </a:rPr>
              <a:t>、</a:t>
            </a:r>
            <a:r>
              <a:rPr lang="en-US" altLang="zh-CN" sz="2400" b="1" i="1" dirty="0">
                <a:solidFill>
                  <a:srgbClr val="FFFF00"/>
                </a:solidFill>
                <a:latin typeface="Times New Roman" panose="02020603050405020304" pitchFamily="18" charset="0"/>
                <a:ea typeface="仿宋_GB2312" pitchFamily="49" charset="-122"/>
              </a:rPr>
              <a:t>u</a:t>
            </a:r>
            <a:r>
              <a:rPr lang="en-US" altLang="zh-CN" sz="2400" b="1" baseline="-25000" dirty="0">
                <a:solidFill>
                  <a:srgbClr val="FFFF00"/>
                </a:solidFill>
                <a:latin typeface="Times New Roman" panose="02020603050405020304" pitchFamily="18" charset="0"/>
                <a:ea typeface="仿宋_GB2312" pitchFamily="49" charset="-122"/>
              </a:rPr>
              <a:t>11</a:t>
            </a:r>
            <a:r>
              <a:rPr lang="zh-CN" altLang="en-US" sz="2400" b="1" dirty="0">
                <a:solidFill>
                  <a:srgbClr val="FFFF00"/>
                </a:solidFill>
                <a:latin typeface="Times New Roman" panose="02020603050405020304" pitchFamily="18" charset="0"/>
                <a:ea typeface="仿宋_GB2312" pitchFamily="49" charset="-122"/>
              </a:rPr>
              <a:t>、</a:t>
            </a:r>
            <a:r>
              <a:rPr lang="en-US" altLang="zh-CN" sz="2400" b="1" i="1" dirty="0">
                <a:solidFill>
                  <a:srgbClr val="FFFF00"/>
                </a:solidFill>
                <a:latin typeface="Times New Roman" panose="02020603050405020304" pitchFamily="18" charset="0"/>
                <a:ea typeface="仿宋_GB2312" pitchFamily="49" charset="-122"/>
              </a:rPr>
              <a:t>u</a:t>
            </a:r>
            <a:r>
              <a:rPr lang="en-US" altLang="zh-CN" sz="2400" b="1" baseline="-25000" dirty="0">
                <a:solidFill>
                  <a:srgbClr val="FFFF00"/>
                </a:solidFill>
                <a:latin typeface="Times New Roman" panose="02020603050405020304" pitchFamily="18" charset="0"/>
                <a:ea typeface="仿宋_GB2312" pitchFamily="49" charset="-122"/>
              </a:rPr>
              <a:t>21</a:t>
            </a:r>
            <a:r>
              <a:rPr lang="zh-CN" altLang="zh-CN" sz="2400" b="1" dirty="0">
                <a:solidFill>
                  <a:srgbClr val="FFFF00"/>
                </a:solidFill>
                <a:latin typeface="仿宋_GB2312" pitchFamily="49" charset="-122"/>
                <a:ea typeface="仿宋_GB2312" pitchFamily="49" charset="-122"/>
              </a:rPr>
              <a:t>方向与</a:t>
            </a:r>
            <a:r>
              <a:rPr lang="zh-CN" altLang="en-US" sz="2400" b="1" i="1" dirty="0">
                <a:solidFill>
                  <a:srgbClr val="FFFF00"/>
                </a:solidFill>
                <a:latin typeface="Times New Roman" panose="02020603050405020304" pitchFamily="18" charset="0"/>
                <a:ea typeface="仿宋_GB2312" pitchFamily="49" charset="-122"/>
                <a:sym typeface="Symbol" panose="05050102010706020507" pitchFamily="18" charset="2"/>
              </a:rPr>
              <a:t></a:t>
            </a:r>
            <a:r>
              <a:rPr lang="zh-CN" altLang="en-US" sz="2400" b="1" i="1" dirty="0">
                <a:solidFill>
                  <a:srgbClr val="FFFF00"/>
                </a:solidFill>
                <a:latin typeface="仿宋_GB2312" pitchFamily="49" charset="-122"/>
                <a:ea typeface="仿宋_GB2312" pitchFamily="49" charset="-122"/>
                <a:sym typeface="Symbol" panose="05050102010706020507" pitchFamily="18" charset="2"/>
              </a:rPr>
              <a:t> </a:t>
            </a:r>
            <a:r>
              <a:rPr lang="zh-CN" altLang="zh-CN" sz="2400" b="1" dirty="0">
                <a:solidFill>
                  <a:srgbClr val="FFFF00"/>
                </a:solidFill>
                <a:latin typeface="仿宋_GB2312" pitchFamily="49" charset="-122"/>
                <a:ea typeface="仿宋_GB2312" pitchFamily="49" charset="-122"/>
                <a:sym typeface="Symbol" panose="05050102010706020507" pitchFamily="18" charset="2"/>
              </a:rPr>
              <a:t>符合右手螺旋时，根据电磁感应定律和楞次定律：</a:t>
            </a:r>
            <a:endParaRPr lang="zh-CN" altLang="en-US" sz="2400" b="1" dirty="0">
              <a:solidFill>
                <a:srgbClr val="FFFF00"/>
              </a:solidFill>
              <a:latin typeface="仿宋_GB2312" pitchFamily="49" charset="-122"/>
              <a:ea typeface="仿宋_GB2312" pitchFamily="49" charset="-122"/>
              <a:sym typeface="Symbol" panose="05050102010706020507" pitchFamily="18" charset="2"/>
            </a:endParaRPr>
          </a:p>
        </p:txBody>
      </p:sp>
      <p:graphicFrame>
        <p:nvGraphicFramePr>
          <p:cNvPr id="38921" name="Object 9"/>
          <p:cNvGraphicFramePr>
            <a:graphicFrameLocks noChangeAspect="1"/>
          </p:cNvGraphicFramePr>
          <p:nvPr/>
        </p:nvGraphicFramePr>
        <p:xfrm>
          <a:off x="827088" y="5445125"/>
          <a:ext cx="3055937" cy="954088"/>
        </p:xfrm>
        <a:graphic>
          <a:graphicData uri="http://schemas.openxmlformats.org/presentationml/2006/ole">
            <mc:AlternateContent xmlns:mc="http://schemas.openxmlformats.org/markup-compatibility/2006">
              <mc:Choice xmlns:v="urn:schemas-microsoft-com:vml" Requires="v">
                <p:oleObj spid="_x0000_s3083" name="" r:id="rId3" imgW="1303655" imgH="398780" progId="Equation.3">
                  <p:embed/>
                </p:oleObj>
              </mc:Choice>
              <mc:Fallback>
                <p:oleObj name="" r:id="rId3" imgW="1303655" imgH="398780" progId="Equation.3">
                  <p:embed/>
                  <p:pic>
                    <p:nvPicPr>
                      <p:cNvPr id="0" name="图片 3082"/>
                      <p:cNvPicPr/>
                      <p:nvPr/>
                    </p:nvPicPr>
                    <p:blipFill>
                      <a:blip r:embed="rId4">
                        <a:clrChange>
                          <a:clrFrom>
                            <a:srgbClr val="000000"/>
                          </a:clrFrom>
                          <a:clrTo>
                            <a:srgbClr val="FFFFFF"/>
                          </a:clrTo>
                        </a:clrChange>
                      </a:blip>
                      <a:stretch>
                        <a:fillRect/>
                      </a:stretch>
                    </p:blipFill>
                    <p:spPr>
                      <a:xfrm>
                        <a:off x="827088" y="5445125"/>
                        <a:ext cx="3055937" cy="954088"/>
                      </a:xfrm>
                      <a:prstGeom prst="rect">
                        <a:avLst/>
                      </a:prstGeom>
                      <a:noFill/>
                      <a:ln w="38100">
                        <a:noFill/>
                        <a:miter/>
                      </a:ln>
                    </p:spPr>
                  </p:pic>
                </p:oleObj>
              </mc:Fallback>
            </mc:AlternateContent>
          </a:graphicData>
        </a:graphic>
      </p:graphicFrame>
      <p:sp>
        <p:nvSpPr>
          <p:cNvPr id="38922" name="Line 10"/>
          <p:cNvSpPr/>
          <p:nvPr/>
        </p:nvSpPr>
        <p:spPr>
          <a:xfrm>
            <a:off x="3635375" y="4868863"/>
            <a:ext cx="863600" cy="0"/>
          </a:xfrm>
          <a:prstGeom prst="line">
            <a:avLst/>
          </a:prstGeom>
          <a:ln w="76200" cap="flat" cmpd="sng">
            <a:solidFill>
              <a:schemeClr val="accent1"/>
            </a:solidFill>
            <a:prstDash val="solid"/>
            <a:headEnd type="none" w="med" len="med"/>
            <a:tailEnd type="triangle" w="med" len="med"/>
          </a:ln>
        </p:spPr>
      </p:sp>
      <p:sp>
        <p:nvSpPr>
          <p:cNvPr id="38923" name="Text Box 11"/>
          <p:cNvSpPr txBox="1"/>
          <p:nvPr/>
        </p:nvSpPr>
        <p:spPr>
          <a:xfrm>
            <a:off x="4716463" y="4652963"/>
            <a:ext cx="4427537" cy="457200"/>
          </a:xfrm>
          <a:prstGeom prst="rect">
            <a:avLst/>
          </a:prstGeom>
          <a:solidFill>
            <a:schemeClr val="hlink"/>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ea typeface="仿宋_GB2312" pitchFamily="49" charset="-122"/>
              </a:rPr>
              <a:t>自感电压</a:t>
            </a:r>
            <a:r>
              <a:rPr lang="en-US" altLang="zh-CN" sz="2400" b="1" dirty="0">
                <a:solidFill>
                  <a:srgbClr val="FFFF00"/>
                </a:solidFill>
                <a:ea typeface="仿宋_GB2312" pitchFamily="49" charset="-122"/>
              </a:rPr>
              <a:t>(</a:t>
            </a:r>
            <a:r>
              <a:rPr lang="en-US" altLang="zh-CN" sz="2400" b="1" i="1" dirty="0">
                <a:solidFill>
                  <a:schemeClr val="bg1"/>
                </a:solidFill>
                <a:latin typeface="Times New Roman" panose="02020603050405020304" pitchFamily="18" charset="0"/>
                <a:ea typeface="仿宋_GB2312" pitchFamily="49" charset="-122"/>
              </a:rPr>
              <a:t>u ,i</a:t>
            </a:r>
            <a:r>
              <a:rPr lang="zh-CN" altLang="en-US" sz="2400" b="1" dirty="0">
                <a:solidFill>
                  <a:schemeClr val="bg1"/>
                </a:solidFill>
                <a:ea typeface="仿宋_GB2312" pitchFamily="49" charset="-122"/>
              </a:rPr>
              <a:t>取关联参考方向</a:t>
            </a:r>
            <a:r>
              <a:rPr lang="en-US" altLang="zh-CN" sz="2400" b="1" dirty="0">
                <a:solidFill>
                  <a:srgbClr val="FFFF00"/>
                </a:solidFill>
                <a:ea typeface="仿宋_GB2312" pitchFamily="49" charset="-122"/>
              </a:rPr>
              <a:t>)</a:t>
            </a:r>
            <a:endParaRPr lang="en-US" altLang="zh-CN" sz="2400" b="1" dirty="0">
              <a:solidFill>
                <a:srgbClr val="FFFF00"/>
              </a:solidFill>
              <a:ea typeface="仿宋_GB2312" pitchFamily="49" charset="-122"/>
            </a:endParaRPr>
          </a:p>
        </p:txBody>
      </p:sp>
      <p:sp>
        <p:nvSpPr>
          <p:cNvPr id="38924" name="Line 12"/>
          <p:cNvSpPr/>
          <p:nvPr/>
        </p:nvSpPr>
        <p:spPr>
          <a:xfrm>
            <a:off x="3995738" y="6021388"/>
            <a:ext cx="863600" cy="0"/>
          </a:xfrm>
          <a:prstGeom prst="line">
            <a:avLst/>
          </a:prstGeom>
          <a:ln w="76200" cap="flat" cmpd="sng">
            <a:solidFill>
              <a:schemeClr val="accent1"/>
            </a:solidFill>
            <a:prstDash val="solid"/>
            <a:headEnd type="none" w="med" len="med"/>
            <a:tailEnd type="triangle" w="med" len="med"/>
          </a:ln>
        </p:spPr>
      </p:sp>
      <p:sp>
        <p:nvSpPr>
          <p:cNvPr id="38925" name="Text Box 13"/>
          <p:cNvSpPr txBox="1"/>
          <p:nvPr/>
        </p:nvSpPr>
        <p:spPr>
          <a:xfrm>
            <a:off x="5076825" y="5876925"/>
            <a:ext cx="1728788" cy="457200"/>
          </a:xfrm>
          <a:prstGeom prst="rect">
            <a:avLst/>
          </a:prstGeom>
          <a:solidFill>
            <a:schemeClr val="hlink"/>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ea typeface="仿宋_GB2312" pitchFamily="49" charset="-122"/>
              </a:rPr>
              <a:t>互感电压</a:t>
            </a:r>
            <a:endParaRPr lang="zh-CN" altLang="en-US" sz="2400" b="1" dirty="0">
              <a:solidFill>
                <a:srgbClr val="FFFF00"/>
              </a:solidFill>
              <a:ea typeface="仿宋_GB2312" pitchFamily="49" charset="-122"/>
            </a:endParaRPr>
          </a:p>
        </p:txBody>
      </p:sp>
      <p:sp>
        <p:nvSpPr>
          <p:cNvPr id="6153" name="Text Box 17"/>
          <p:cNvSpPr txBox="1"/>
          <p:nvPr/>
        </p:nvSpPr>
        <p:spPr>
          <a:xfrm>
            <a:off x="250825" y="333375"/>
            <a:ext cx="5905500" cy="519113"/>
          </a:xfrm>
          <a:prstGeom prst="rect">
            <a:avLst/>
          </a:prstGeom>
          <a:solidFill>
            <a:srgbClr val="FF3300"/>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chemeClr val="bg1"/>
                </a:solidFill>
                <a:latin typeface="仿宋_GB2312" pitchFamily="49" charset="-122"/>
                <a:ea typeface="仿宋_GB2312" pitchFamily="49" charset="-122"/>
              </a:rPr>
              <a:t>3. </a:t>
            </a:r>
            <a:r>
              <a:rPr lang="zh-CN" altLang="en-US" sz="2800" b="1" dirty="0">
                <a:solidFill>
                  <a:schemeClr val="bg1"/>
                </a:solidFill>
                <a:latin typeface="仿宋_GB2312" pitchFamily="49" charset="-122"/>
                <a:ea typeface="仿宋_GB2312" pitchFamily="49" charset="-122"/>
              </a:rPr>
              <a:t>耦合电感上的电压、电流关系</a:t>
            </a:r>
            <a:endParaRPr lang="zh-CN" altLang="en-US" sz="2800" b="1" dirty="0">
              <a:solidFill>
                <a:schemeClr val="bg1"/>
              </a:solidFill>
              <a:latin typeface="仿宋_GB2312" pitchFamily="49" charset="-122"/>
              <a:ea typeface="仿宋_GB2312" pitchFamily="49" charset="-122"/>
            </a:endParaRPr>
          </a:p>
        </p:txBody>
      </p:sp>
      <p:grpSp>
        <p:nvGrpSpPr>
          <p:cNvPr id="6154" name="Group 31"/>
          <p:cNvGrpSpPr/>
          <p:nvPr/>
        </p:nvGrpSpPr>
        <p:grpSpPr>
          <a:xfrm>
            <a:off x="684213" y="981075"/>
            <a:ext cx="5881687" cy="2514600"/>
            <a:chOff x="1746" y="1616"/>
            <a:chExt cx="3705" cy="1584"/>
          </a:xfrm>
        </p:grpSpPr>
        <p:grpSp>
          <p:nvGrpSpPr>
            <p:cNvPr id="6155" name="Group 32"/>
            <p:cNvGrpSpPr/>
            <p:nvPr/>
          </p:nvGrpSpPr>
          <p:grpSpPr>
            <a:xfrm>
              <a:off x="1746" y="1616"/>
              <a:ext cx="3705" cy="1584"/>
              <a:chOff x="1746" y="1616"/>
              <a:chExt cx="3705" cy="1584"/>
            </a:xfrm>
          </p:grpSpPr>
          <p:sp>
            <p:nvSpPr>
              <p:cNvPr id="6157" name="Arc 33"/>
              <p:cNvSpPr/>
              <p:nvPr/>
            </p:nvSpPr>
            <p:spPr>
              <a:xfrm flipH="1" flipV="1">
                <a:off x="1746" y="1856"/>
                <a:ext cx="3268" cy="192"/>
              </a:xfrm>
              <a:custGeom>
                <a:avLst/>
                <a:gdLst/>
                <a:ahLst/>
                <a:cxnLst>
                  <a:cxn ang="0">
                    <a:pos x="0" y="0"/>
                  </a:cxn>
                  <a:cxn ang="0">
                    <a:pos x="22" y="0"/>
                  </a:cxn>
                  <a:cxn ang="0">
                    <a:pos x="11" y="0"/>
                  </a:cxn>
                </a:cxnLst>
                <a:pathLst>
                  <a:path w="39984" h="21600" fill="none">
                    <a:moveTo>
                      <a:pt x="0" y="13446"/>
                    </a:moveTo>
                    <a:cubicBezTo>
                      <a:pt x="3314" y="5315"/>
                      <a:pt x="11221" y="-1"/>
                      <a:pt x="20002" y="0"/>
                    </a:cubicBezTo>
                    <a:cubicBezTo>
                      <a:pt x="28763" y="0"/>
                      <a:pt x="36656" y="5292"/>
                      <a:pt x="39983" y="13397"/>
                    </a:cubicBezTo>
                  </a:path>
                  <a:path w="39984" h="21600" stroke="0">
                    <a:moveTo>
                      <a:pt x="0" y="13446"/>
                    </a:moveTo>
                    <a:cubicBezTo>
                      <a:pt x="3314" y="5315"/>
                      <a:pt x="11221" y="-1"/>
                      <a:pt x="20002" y="0"/>
                    </a:cubicBezTo>
                    <a:cubicBezTo>
                      <a:pt x="28763" y="0"/>
                      <a:pt x="36656" y="5292"/>
                      <a:pt x="39983" y="13397"/>
                    </a:cubicBezTo>
                    <a:lnTo>
                      <a:pt x="20002" y="21600"/>
                    </a:lnTo>
                    <a:lnTo>
                      <a:pt x="0" y="13446"/>
                    </a:lnTo>
                    <a:close/>
                  </a:path>
                </a:pathLst>
              </a:custGeom>
              <a:noFill/>
              <a:ln w="19050" cap="flat" cmpd="sng">
                <a:solidFill>
                  <a:schemeClr val="accent2">
                    <a:alpha val="100000"/>
                  </a:schemeClr>
                </a:solidFill>
                <a:prstDash val="solid"/>
                <a:round/>
                <a:headEnd type="none" w="med" len="med"/>
                <a:tailEnd type="stealth" w="sm" len="med"/>
              </a:ln>
            </p:spPr>
            <p:txBody>
              <a:bodyPr/>
              <a:p>
                <a:endParaRPr lang="zh-CN" altLang="en-US"/>
              </a:p>
            </p:txBody>
          </p:sp>
          <p:sp>
            <p:nvSpPr>
              <p:cNvPr id="6158" name="Rectangle 34"/>
              <p:cNvSpPr/>
              <p:nvPr/>
            </p:nvSpPr>
            <p:spPr>
              <a:xfrm>
                <a:off x="2139" y="1904"/>
                <a:ext cx="2496" cy="576"/>
              </a:xfrm>
              <a:prstGeom prst="rect">
                <a:avLst/>
              </a:prstGeom>
              <a:solidFill>
                <a:srgbClr val="FF9900"/>
              </a:solidFill>
              <a:ln w="38100" cap="flat" cmpd="sng">
                <a:solidFill>
                  <a:srgbClr val="FFCC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6159" name="Arc 35"/>
              <p:cNvSpPr/>
              <p:nvPr/>
            </p:nvSpPr>
            <p:spPr>
              <a:xfrm flipH="1" flipV="1">
                <a:off x="1755" y="1952"/>
                <a:ext cx="3312" cy="192"/>
              </a:xfrm>
              <a:custGeom>
                <a:avLst/>
                <a:gdLst/>
                <a:ahLst/>
                <a:cxnLst>
                  <a:cxn ang="0">
                    <a:pos x="0" y="0"/>
                  </a:cxn>
                  <a:cxn ang="0">
                    <a:pos x="25" y="0"/>
                  </a:cxn>
                  <a:cxn ang="0">
                    <a:pos x="13" y="0"/>
                  </a:cxn>
                </a:cxnLst>
                <a:pathLst>
                  <a:path w="38424" h="21600" fill="none">
                    <a:moveTo>
                      <a:pt x="0" y="13446"/>
                    </a:moveTo>
                    <a:cubicBezTo>
                      <a:pt x="3314" y="5315"/>
                      <a:pt x="11221" y="-1"/>
                      <a:pt x="20002" y="0"/>
                    </a:cubicBezTo>
                    <a:cubicBezTo>
                      <a:pt x="27520" y="0"/>
                      <a:pt x="34498" y="3909"/>
                      <a:pt x="38423" y="10322"/>
                    </a:cubicBezTo>
                  </a:path>
                  <a:path w="38424" h="21600" stroke="0">
                    <a:moveTo>
                      <a:pt x="0" y="13446"/>
                    </a:moveTo>
                    <a:cubicBezTo>
                      <a:pt x="3314" y="5315"/>
                      <a:pt x="11221" y="-1"/>
                      <a:pt x="20002" y="0"/>
                    </a:cubicBezTo>
                    <a:cubicBezTo>
                      <a:pt x="27520" y="0"/>
                      <a:pt x="34498" y="3909"/>
                      <a:pt x="38423" y="10322"/>
                    </a:cubicBezTo>
                    <a:lnTo>
                      <a:pt x="20002" y="21600"/>
                    </a:lnTo>
                    <a:lnTo>
                      <a:pt x="0" y="13446"/>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6160" name="Line 36"/>
              <p:cNvSpPr/>
              <p:nvPr/>
            </p:nvSpPr>
            <p:spPr>
              <a:xfrm flipH="1">
                <a:off x="1755" y="2192"/>
                <a:ext cx="3312" cy="0"/>
              </a:xfrm>
              <a:prstGeom prst="line">
                <a:avLst/>
              </a:prstGeom>
              <a:ln w="38100" cap="flat" cmpd="sng">
                <a:solidFill>
                  <a:srgbClr val="FF3300"/>
                </a:solidFill>
                <a:prstDash val="solid"/>
                <a:headEnd type="none" w="med" len="med"/>
                <a:tailEnd type="triangle" w="med" len="med"/>
              </a:ln>
            </p:spPr>
          </p:sp>
          <p:sp>
            <p:nvSpPr>
              <p:cNvPr id="6161" name="Arc 37"/>
              <p:cNvSpPr/>
              <p:nvPr/>
            </p:nvSpPr>
            <p:spPr>
              <a:xfrm flipH="1">
                <a:off x="1755" y="2336"/>
                <a:ext cx="3268" cy="192"/>
              </a:xfrm>
              <a:custGeom>
                <a:avLst/>
                <a:gdLst/>
                <a:ahLst/>
                <a:cxnLst>
                  <a:cxn ang="0">
                    <a:pos x="0" y="0"/>
                  </a:cxn>
                  <a:cxn ang="0">
                    <a:pos x="22" y="0"/>
                  </a:cxn>
                  <a:cxn ang="0">
                    <a:pos x="11" y="0"/>
                  </a:cxn>
                </a:cxnLst>
                <a:pathLst>
                  <a:path w="39984" h="21600" fill="none">
                    <a:moveTo>
                      <a:pt x="0" y="13446"/>
                    </a:moveTo>
                    <a:cubicBezTo>
                      <a:pt x="3314" y="5315"/>
                      <a:pt x="11221" y="-1"/>
                      <a:pt x="20002" y="0"/>
                    </a:cubicBezTo>
                    <a:cubicBezTo>
                      <a:pt x="28763" y="0"/>
                      <a:pt x="36656" y="5292"/>
                      <a:pt x="39983" y="13397"/>
                    </a:cubicBezTo>
                  </a:path>
                  <a:path w="39984" h="21600" stroke="0">
                    <a:moveTo>
                      <a:pt x="0" y="13446"/>
                    </a:moveTo>
                    <a:cubicBezTo>
                      <a:pt x="3314" y="5315"/>
                      <a:pt x="11221" y="-1"/>
                      <a:pt x="20002" y="0"/>
                    </a:cubicBezTo>
                    <a:cubicBezTo>
                      <a:pt x="28763" y="0"/>
                      <a:pt x="36656" y="5292"/>
                      <a:pt x="39983" y="13397"/>
                    </a:cubicBezTo>
                    <a:lnTo>
                      <a:pt x="20002" y="21600"/>
                    </a:lnTo>
                    <a:lnTo>
                      <a:pt x="0" y="13446"/>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6162" name="Arc 38"/>
              <p:cNvSpPr/>
              <p:nvPr/>
            </p:nvSpPr>
            <p:spPr>
              <a:xfrm flipH="1">
                <a:off x="1755" y="2240"/>
                <a:ext cx="3312" cy="192"/>
              </a:xfrm>
              <a:custGeom>
                <a:avLst/>
                <a:gdLst/>
                <a:ahLst/>
                <a:cxnLst>
                  <a:cxn ang="0">
                    <a:pos x="0" y="0"/>
                  </a:cxn>
                  <a:cxn ang="0">
                    <a:pos x="25" y="0"/>
                  </a:cxn>
                  <a:cxn ang="0">
                    <a:pos x="13" y="0"/>
                  </a:cxn>
                </a:cxnLst>
                <a:pathLst>
                  <a:path w="38424" h="21600" fill="none">
                    <a:moveTo>
                      <a:pt x="0" y="13446"/>
                    </a:moveTo>
                    <a:cubicBezTo>
                      <a:pt x="3314" y="5315"/>
                      <a:pt x="11221" y="-1"/>
                      <a:pt x="20002" y="0"/>
                    </a:cubicBezTo>
                    <a:cubicBezTo>
                      <a:pt x="27520" y="0"/>
                      <a:pt x="34498" y="3909"/>
                      <a:pt x="38423" y="10322"/>
                    </a:cubicBezTo>
                  </a:path>
                  <a:path w="38424" h="21600" stroke="0">
                    <a:moveTo>
                      <a:pt x="0" y="13446"/>
                    </a:moveTo>
                    <a:cubicBezTo>
                      <a:pt x="3314" y="5315"/>
                      <a:pt x="11221" y="-1"/>
                      <a:pt x="20002" y="0"/>
                    </a:cubicBezTo>
                    <a:cubicBezTo>
                      <a:pt x="27520" y="0"/>
                      <a:pt x="34498" y="3909"/>
                      <a:pt x="38423" y="10322"/>
                    </a:cubicBezTo>
                    <a:lnTo>
                      <a:pt x="20002" y="21600"/>
                    </a:lnTo>
                    <a:lnTo>
                      <a:pt x="0" y="13446"/>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6163" name="Arc 39"/>
              <p:cNvSpPr/>
              <p:nvPr/>
            </p:nvSpPr>
            <p:spPr>
              <a:xfrm flipV="1">
                <a:off x="2283" y="2384"/>
                <a:ext cx="960" cy="336"/>
              </a:xfrm>
              <a:custGeom>
                <a:avLst/>
                <a:gdLst/>
                <a:ahLst/>
                <a:cxnLst>
                  <a:cxn ang="0">
                    <a:pos x="0" y="0"/>
                  </a:cxn>
                  <a:cxn ang="0">
                    <a:pos x="0" y="0"/>
                  </a:cxn>
                  <a:cxn ang="0">
                    <a:pos x="0" y="0"/>
                  </a:cxn>
                </a:cxnLst>
                <a:pathLst>
                  <a:path w="43200" h="43200" fill="none">
                    <a:moveTo>
                      <a:pt x="21600"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path>
                  <a:path w="43200" h="43200" stroke="0">
                    <a:moveTo>
                      <a:pt x="21600"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lnTo>
                      <a:pt x="21600" y="21600"/>
                    </a:lnTo>
                    <a:lnTo>
                      <a:pt x="21600"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6164" name="Arc 40"/>
              <p:cNvSpPr/>
              <p:nvPr/>
            </p:nvSpPr>
            <p:spPr>
              <a:xfrm>
                <a:off x="2235" y="1616"/>
                <a:ext cx="960" cy="336"/>
              </a:xfrm>
              <a:custGeom>
                <a:avLst/>
                <a:gdLst/>
                <a:ahLst/>
                <a:cxnLst>
                  <a:cxn ang="0">
                    <a:pos x="0" y="0"/>
                  </a:cxn>
                  <a:cxn ang="0">
                    <a:pos x="0" y="0"/>
                  </a:cxn>
                  <a:cxn ang="0">
                    <a:pos x="0" y="0"/>
                  </a:cxn>
                </a:cxnLst>
                <a:pathLst>
                  <a:path w="43200" h="43200" fill="none">
                    <a:moveTo>
                      <a:pt x="21600"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path>
                  <a:path w="43200" h="43200" stroke="0">
                    <a:moveTo>
                      <a:pt x="21600"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lnTo>
                      <a:pt x="21600" y="21600"/>
                    </a:lnTo>
                    <a:lnTo>
                      <a:pt x="21600" y="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6165" name="Text Box 41"/>
              <p:cNvSpPr txBox="1"/>
              <p:nvPr/>
            </p:nvSpPr>
            <p:spPr>
              <a:xfrm>
                <a:off x="2235" y="2912"/>
                <a:ext cx="240"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166" name="Text Box 42"/>
              <p:cNvSpPr txBox="1"/>
              <p:nvPr/>
            </p:nvSpPr>
            <p:spPr>
              <a:xfrm>
                <a:off x="3051" y="2912"/>
                <a:ext cx="240"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167" name="Text Box 43"/>
              <p:cNvSpPr txBox="1"/>
              <p:nvPr/>
            </p:nvSpPr>
            <p:spPr>
              <a:xfrm>
                <a:off x="2571" y="2912"/>
                <a:ext cx="432"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11</a:t>
                </a:r>
                <a:endParaRPr lang="en-US" altLang="zh-CN" sz="2400" b="1" dirty="0">
                  <a:solidFill>
                    <a:schemeClr val="bg1"/>
                  </a:solidFill>
                  <a:latin typeface="Times New Roman" panose="02020603050405020304" pitchFamily="18" charset="0"/>
                </a:endParaRPr>
              </a:p>
            </p:txBody>
          </p:sp>
          <p:sp>
            <p:nvSpPr>
              <p:cNvPr id="6168" name="Text Box 44"/>
              <p:cNvSpPr txBox="1"/>
              <p:nvPr/>
            </p:nvSpPr>
            <p:spPr>
              <a:xfrm>
                <a:off x="3531" y="2912"/>
                <a:ext cx="240"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169" name="Text Box 45"/>
              <p:cNvSpPr txBox="1"/>
              <p:nvPr/>
            </p:nvSpPr>
            <p:spPr>
              <a:xfrm>
                <a:off x="4347" y="2912"/>
                <a:ext cx="240"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170" name="Text Box 46"/>
              <p:cNvSpPr txBox="1"/>
              <p:nvPr/>
            </p:nvSpPr>
            <p:spPr>
              <a:xfrm>
                <a:off x="3867" y="2912"/>
                <a:ext cx="432"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21</a:t>
                </a:r>
                <a:endParaRPr lang="en-US" altLang="zh-CN" sz="2400" b="1" dirty="0">
                  <a:solidFill>
                    <a:schemeClr val="bg1"/>
                  </a:solidFill>
                  <a:latin typeface="Times New Roman" panose="02020603050405020304" pitchFamily="18" charset="0"/>
                </a:endParaRPr>
              </a:p>
            </p:txBody>
          </p:sp>
          <p:sp>
            <p:nvSpPr>
              <p:cNvPr id="6171" name="Line 47"/>
              <p:cNvSpPr/>
              <p:nvPr/>
            </p:nvSpPr>
            <p:spPr>
              <a:xfrm flipV="1">
                <a:off x="2235" y="2624"/>
                <a:ext cx="0" cy="336"/>
              </a:xfrm>
              <a:prstGeom prst="line">
                <a:avLst/>
              </a:prstGeom>
              <a:ln w="19050" cap="flat" cmpd="sng">
                <a:solidFill>
                  <a:schemeClr val="accent2"/>
                </a:solidFill>
                <a:prstDash val="solid"/>
                <a:headEnd type="none" w="med" len="med"/>
                <a:tailEnd type="stealth" w="sm" len="med"/>
              </a:ln>
            </p:spPr>
          </p:sp>
          <p:sp>
            <p:nvSpPr>
              <p:cNvPr id="6172" name="Text Box 48"/>
              <p:cNvSpPr txBox="1"/>
              <p:nvPr/>
            </p:nvSpPr>
            <p:spPr>
              <a:xfrm>
                <a:off x="1995" y="2672"/>
                <a:ext cx="288"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6173" name="Text Box 49"/>
              <p:cNvSpPr txBox="1"/>
              <p:nvPr/>
            </p:nvSpPr>
            <p:spPr>
              <a:xfrm>
                <a:off x="1755" y="1664"/>
                <a:ext cx="432"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baseline="-25000" dirty="0">
                    <a:solidFill>
                      <a:schemeClr val="bg1"/>
                    </a:solidFill>
                    <a:latin typeface="Times New Roman" panose="02020603050405020304" pitchFamily="18" charset="0"/>
                  </a:rPr>
                  <a:t>11</a:t>
                </a:r>
                <a:endParaRPr lang="en-US" altLang="zh-CN" sz="2400" b="1" dirty="0">
                  <a:solidFill>
                    <a:schemeClr val="bg1"/>
                  </a:solidFill>
                  <a:latin typeface="Times New Roman" panose="02020603050405020304" pitchFamily="18" charset="0"/>
                </a:endParaRPr>
              </a:p>
            </p:txBody>
          </p:sp>
          <p:sp>
            <p:nvSpPr>
              <p:cNvPr id="6174" name="Text Box 50"/>
              <p:cNvSpPr txBox="1"/>
              <p:nvPr/>
            </p:nvSpPr>
            <p:spPr>
              <a:xfrm>
                <a:off x="5019" y="2048"/>
                <a:ext cx="432"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baseline="-25000" dirty="0">
                    <a:solidFill>
                      <a:schemeClr val="bg1"/>
                    </a:solidFill>
                    <a:latin typeface="Times New Roman" panose="02020603050405020304" pitchFamily="18" charset="0"/>
                  </a:rPr>
                  <a:t> 21</a:t>
                </a:r>
                <a:endParaRPr lang="en-US" altLang="zh-CN" sz="2400" b="1" baseline="-25000" dirty="0">
                  <a:solidFill>
                    <a:schemeClr val="bg1"/>
                  </a:solidFill>
                  <a:latin typeface="Times New Roman" panose="02020603050405020304" pitchFamily="18" charset="0"/>
                </a:endParaRPr>
              </a:p>
            </p:txBody>
          </p:sp>
          <p:sp>
            <p:nvSpPr>
              <p:cNvPr id="6175" name="Text Box 51"/>
              <p:cNvSpPr txBox="1"/>
              <p:nvPr/>
            </p:nvSpPr>
            <p:spPr>
              <a:xfrm>
                <a:off x="2571" y="2432"/>
                <a:ext cx="432"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sym typeface="Symbol" panose="05050102010706020507" pitchFamily="18" charset="2"/>
                  </a:rPr>
                  <a:t>N</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6176" name="Text Box 52"/>
              <p:cNvSpPr txBox="1"/>
              <p:nvPr/>
            </p:nvSpPr>
            <p:spPr>
              <a:xfrm>
                <a:off x="3867" y="2480"/>
                <a:ext cx="384"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sym typeface="Symbol" panose="05050102010706020507" pitchFamily="18" charset="2"/>
                  </a:rPr>
                  <a:t>N</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grpSp>
            <p:nvGrpSpPr>
              <p:cNvPr id="6177" name="Group 53"/>
              <p:cNvGrpSpPr/>
              <p:nvPr/>
            </p:nvGrpSpPr>
            <p:grpSpPr>
              <a:xfrm>
                <a:off x="3579" y="1760"/>
                <a:ext cx="904" cy="1220"/>
                <a:chOff x="1420" y="1152"/>
                <a:chExt cx="904" cy="1220"/>
              </a:xfrm>
            </p:grpSpPr>
            <p:sp>
              <p:nvSpPr>
                <p:cNvPr id="6188" name="Freeform 54"/>
                <p:cNvSpPr/>
                <p:nvPr/>
              </p:nvSpPr>
              <p:spPr>
                <a:xfrm>
                  <a:off x="1440" y="1152"/>
                  <a:ext cx="48" cy="1152"/>
                </a:xfrm>
                <a:custGeom>
                  <a:avLst/>
                  <a:gdLst/>
                  <a:ahLst/>
                  <a:cxnLst>
                    <a:cxn ang="0">
                      <a:pos x="3" y="1974"/>
                    </a:cxn>
                    <a:cxn ang="0">
                      <a:pos x="5" y="284"/>
                    </a:cxn>
                    <a:cxn ang="0">
                      <a:pos x="30" y="259"/>
                    </a:cxn>
                  </a:cxnLst>
                  <a:pathLst>
                    <a:path w="60" h="880">
                      <a:moveTo>
                        <a:pt x="6" y="880"/>
                      </a:moveTo>
                      <a:cubicBezTo>
                        <a:pt x="6" y="754"/>
                        <a:pt x="0" y="254"/>
                        <a:pt x="9" y="127"/>
                      </a:cubicBezTo>
                      <a:cubicBezTo>
                        <a:pt x="18" y="0"/>
                        <a:pt x="50" y="117"/>
                        <a:pt x="60" y="115"/>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6189" name="Freeform 55"/>
                <p:cNvSpPr/>
                <p:nvPr/>
              </p:nvSpPr>
              <p:spPr>
                <a:xfrm>
                  <a:off x="1536" y="1205"/>
                  <a:ext cx="126" cy="705"/>
                </a:xfrm>
                <a:custGeom>
                  <a:avLst/>
                  <a:gdLst/>
                  <a:ahLst/>
                  <a:cxnLst>
                    <a:cxn ang="0">
                      <a:pos x="0" y="667"/>
                    </a:cxn>
                    <a:cxn ang="0">
                      <a:pos x="36" y="691"/>
                    </a:cxn>
                    <a:cxn ang="0">
                      <a:pos x="60" y="604"/>
                    </a:cxn>
                    <a:cxn ang="0">
                      <a:pos x="72" y="85"/>
                    </a:cxn>
                    <a:cxn ang="0">
                      <a:pos x="126" y="94"/>
                    </a:cxn>
                  </a:cxnLst>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6190" name="Freeform 56"/>
                <p:cNvSpPr/>
                <p:nvPr/>
              </p:nvSpPr>
              <p:spPr>
                <a:xfrm>
                  <a:off x="1680"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6191" name="Freeform 57"/>
                <p:cNvSpPr/>
                <p:nvPr/>
              </p:nvSpPr>
              <p:spPr>
                <a:xfrm>
                  <a:off x="1824"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6192" name="Freeform 58"/>
                <p:cNvSpPr/>
                <p:nvPr/>
              </p:nvSpPr>
              <p:spPr>
                <a:xfrm>
                  <a:off x="1968"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6193" name="Freeform 59"/>
                <p:cNvSpPr/>
                <p:nvPr/>
              </p:nvSpPr>
              <p:spPr>
                <a:xfrm>
                  <a:off x="2112"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6194" name="Freeform 60"/>
                <p:cNvSpPr/>
                <p:nvPr/>
              </p:nvSpPr>
              <p:spPr>
                <a:xfrm>
                  <a:off x="2280" y="1878"/>
                  <a:ext cx="1" cy="432"/>
                </a:xfrm>
                <a:custGeom>
                  <a:avLst/>
                  <a:gdLst/>
                  <a:ahLst/>
                  <a:cxnLst>
                    <a:cxn ang="0">
                      <a:pos x="0" y="0"/>
                    </a:cxn>
                    <a:cxn ang="0">
                      <a:pos x="0" y="432"/>
                    </a:cxn>
                  </a:cxnLst>
                  <a:pathLst>
                    <a:path w="1" h="432">
                      <a:moveTo>
                        <a:pt x="0" y="0"/>
                      </a:moveTo>
                      <a:lnTo>
                        <a:pt x="0" y="432"/>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6195" name="Oval 61"/>
                <p:cNvSpPr/>
                <p:nvPr/>
              </p:nvSpPr>
              <p:spPr>
                <a:xfrm>
                  <a:off x="1420" y="2304"/>
                  <a:ext cx="68" cy="68"/>
                </a:xfrm>
                <a:prstGeom prst="ellipse">
                  <a:avLst/>
                </a:prstGeom>
                <a:noFill/>
                <a:ln w="38100"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6196" name="Oval 62"/>
                <p:cNvSpPr/>
                <p:nvPr/>
              </p:nvSpPr>
              <p:spPr>
                <a:xfrm>
                  <a:off x="2256" y="2304"/>
                  <a:ext cx="68" cy="68"/>
                </a:xfrm>
                <a:prstGeom prst="ellipse">
                  <a:avLst/>
                </a:prstGeom>
                <a:noFill/>
                <a:ln w="38100"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grpSp>
            <p:nvGrpSpPr>
              <p:cNvPr id="6178" name="Group 63"/>
              <p:cNvGrpSpPr/>
              <p:nvPr/>
            </p:nvGrpSpPr>
            <p:grpSpPr>
              <a:xfrm>
                <a:off x="2311" y="1760"/>
                <a:ext cx="904" cy="1220"/>
                <a:chOff x="1420" y="1152"/>
                <a:chExt cx="904" cy="1220"/>
              </a:xfrm>
            </p:grpSpPr>
            <p:sp>
              <p:nvSpPr>
                <p:cNvPr id="6179" name="Freeform 64"/>
                <p:cNvSpPr/>
                <p:nvPr/>
              </p:nvSpPr>
              <p:spPr>
                <a:xfrm>
                  <a:off x="1440" y="1152"/>
                  <a:ext cx="48" cy="1152"/>
                </a:xfrm>
                <a:custGeom>
                  <a:avLst/>
                  <a:gdLst/>
                  <a:ahLst/>
                  <a:cxnLst>
                    <a:cxn ang="0">
                      <a:pos x="3" y="1974"/>
                    </a:cxn>
                    <a:cxn ang="0">
                      <a:pos x="5" y="284"/>
                    </a:cxn>
                    <a:cxn ang="0">
                      <a:pos x="30" y="259"/>
                    </a:cxn>
                  </a:cxnLst>
                  <a:pathLst>
                    <a:path w="60" h="880">
                      <a:moveTo>
                        <a:pt x="6" y="880"/>
                      </a:moveTo>
                      <a:cubicBezTo>
                        <a:pt x="6" y="754"/>
                        <a:pt x="0" y="254"/>
                        <a:pt x="9" y="127"/>
                      </a:cubicBezTo>
                      <a:cubicBezTo>
                        <a:pt x="18" y="0"/>
                        <a:pt x="50" y="117"/>
                        <a:pt x="60" y="115"/>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6180" name="Freeform 65"/>
                <p:cNvSpPr/>
                <p:nvPr/>
              </p:nvSpPr>
              <p:spPr>
                <a:xfrm>
                  <a:off x="1536" y="1205"/>
                  <a:ext cx="126" cy="705"/>
                </a:xfrm>
                <a:custGeom>
                  <a:avLst/>
                  <a:gdLst/>
                  <a:ahLst/>
                  <a:cxnLst>
                    <a:cxn ang="0">
                      <a:pos x="0" y="667"/>
                    </a:cxn>
                    <a:cxn ang="0">
                      <a:pos x="36" y="691"/>
                    </a:cxn>
                    <a:cxn ang="0">
                      <a:pos x="60" y="604"/>
                    </a:cxn>
                    <a:cxn ang="0">
                      <a:pos x="72" y="85"/>
                    </a:cxn>
                    <a:cxn ang="0">
                      <a:pos x="126" y="94"/>
                    </a:cxn>
                  </a:cxnLst>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6181" name="Freeform 66"/>
                <p:cNvSpPr/>
                <p:nvPr/>
              </p:nvSpPr>
              <p:spPr>
                <a:xfrm>
                  <a:off x="1680"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6182" name="Freeform 67"/>
                <p:cNvSpPr/>
                <p:nvPr/>
              </p:nvSpPr>
              <p:spPr>
                <a:xfrm>
                  <a:off x="1824"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6183" name="Freeform 68"/>
                <p:cNvSpPr/>
                <p:nvPr/>
              </p:nvSpPr>
              <p:spPr>
                <a:xfrm>
                  <a:off x="1968"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6184" name="Freeform 69"/>
                <p:cNvSpPr/>
                <p:nvPr/>
              </p:nvSpPr>
              <p:spPr>
                <a:xfrm>
                  <a:off x="2112"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6185" name="Freeform 70"/>
                <p:cNvSpPr/>
                <p:nvPr/>
              </p:nvSpPr>
              <p:spPr>
                <a:xfrm>
                  <a:off x="2280" y="1878"/>
                  <a:ext cx="1" cy="432"/>
                </a:xfrm>
                <a:custGeom>
                  <a:avLst/>
                  <a:gdLst/>
                  <a:ahLst/>
                  <a:cxnLst>
                    <a:cxn ang="0">
                      <a:pos x="0" y="0"/>
                    </a:cxn>
                    <a:cxn ang="0">
                      <a:pos x="0" y="432"/>
                    </a:cxn>
                  </a:cxnLst>
                  <a:pathLst>
                    <a:path w="1" h="432">
                      <a:moveTo>
                        <a:pt x="0" y="0"/>
                      </a:moveTo>
                      <a:lnTo>
                        <a:pt x="0" y="432"/>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6186" name="Oval 71"/>
                <p:cNvSpPr/>
                <p:nvPr/>
              </p:nvSpPr>
              <p:spPr>
                <a:xfrm>
                  <a:off x="1420" y="2304"/>
                  <a:ext cx="68" cy="68"/>
                </a:xfrm>
                <a:prstGeom prst="ellipse">
                  <a:avLst/>
                </a:prstGeom>
                <a:noFill/>
                <a:ln w="38100"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6187" name="Oval 72"/>
                <p:cNvSpPr/>
                <p:nvPr/>
              </p:nvSpPr>
              <p:spPr>
                <a:xfrm>
                  <a:off x="2256" y="2304"/>
                  <a:ext cx="68" cy="68"/>
                </a:xfrm>
                <a:prstGeom prst="ellipse">
                  <a:avLst/>
                </a:prstGeom>
                <a:noFill/>
                <a:ln w="38100"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grpSp>
        <p:sp>
          <p:nvSpPr>
            <p:cNvPr id="6156" name="Line 73"/>
            <p:cNvSpPr/>
            <p:nvPr/>
          </p:nvSpPr>
          <p:spPr>
            <a:xfrm flipV="1">
              <a:off x="2290" y="2614"/>
              <a:ext cx="0" cy="272"/>
            </a:xfrm>
            <a:prstGeom prst="line">
              <a:avLst/>
            </a:prstGeom>
            <a:ln w="38100" cap="flat" cmpd="sng">
              <a:solidFill>
                <a:srgbClr val="00FFFF"/>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slide(fromBottom)">
                                      <p:cBhvr>
                                        <p:cTn id="7" dur="1000"/>
                                        <p:tgtEl>
                                          <p:spTgt spid="3891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8915"/>
                                        </p:tgtEl>
                                        <p:attrNameLst>
                                          <p:attrName>style.visibility</p:attrName>
                                        </p:attrNameLst>
                                      </p:cBhvr>
                                      <p:to>
                                        <p:strVal val="visible"/>
                                      </p:to>
                                    </p:set>
                                    <p:animEffect transition="in" filter="strips(downRight)">
                                      <p:cBhvr>
                                        <p:cTn id="12" dur="2000"/>
                                        <p:tgtEl>
                                          <p:spTgt spid="3891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38922"/>
                                        </p:tgtEl>
                                        <p:attrNameLst>
                                          <p:attrName>style.visibility</p:attrName>
                                        </p:attrNameLst>
                                      </p:cBhvr>
                                      <p:to>
                                        <p:strVal val="visible"/>
                                      </p:to>
                                    </p:set>
                                    <p:animEffect transition="in" filter="slide(fromLeft)">
                                      <p:cBhvr>
                                        <p:cTn id="17" dur="500"/>
                                        <p:tgtEl>
                                          <p:spTgt spid="38922"/>
                                        </p:tgtEl>
                                      </p:cBhvr>
                                    </p:animEffect>
                                  </p:childTnLst>
                                </p:cTn>
                              </p:par>
                            </p:childTnLst>
                          </p:cTn>
                        </p:par>
                        <p:par>
                          <p:cTn id="18" fill="hold">
                            <p:stCondLst>
                              <p:cond delay="500"/>
                            </p:stCondLst>
                            <p:childTnLst>
                              <p:par>
                                <p:cTn id="19" presetID="2" presetClass="entr" presetSubtype="2" fill="hold" grpId="0" nodeType="afterEffect">
                                  <p:stCondLst>
                                    <p:cond delay="0"/>
                                  </p:stCondLst>
                                  <p:childTnLst>
                                    <p:set>
                                      <p:cBhvr>
                                        <p:cTn id="20" dur="1" fill="hold">
                                          <p:stCondLst>
                                            <p:cond delay="0"/>
                                          </p:stCondLst>
                                        </p:cTn>
                                        <p:tgtEl>
                                          <p:spTgt spid="38923"/>
                                        </p:tgtEl>
                                        <p:attrNameLst>
                                          <p:attrName>style.visibility</p:attrName>
                                        </p:attrNameLst>
                                      </p:cBhvr>
                                      <p:to>
                                        <p:strVal val="visible"/>
                                      </p:to>
                                    </p:set>
                                    <p:anim calcmode="lin" valueType="num">
                                      <p:cBhvr additive="base">
                                        <p:cTn id="21" dur="500" fill="hold"/>
                                        <p:tgtEl>
                                          <p:spTgt spid="38923"/>
                                        </p:tgtEl>
                                        <p:attrNameLst>
                                          <p:attrName>ppt_x</p:attrName>
                                        </p:attrNameLst>
                                      </p:cBhvr>
                                      <p:tavLst>
                                        <p:tav tm="0">
                                          <p:val>
                                            <p:strVal val="1+#ppt_w/2"/>
                                          </p:val>
                                        </p:tav>
                                        <p:tav tm="100000">
                                          <p:val>
                                            <p:strVal val="#ppt_x"/>
                                          </p:val>
                                        </p:tav>
                                      </p:tavLst>
                                    </p:anim>
                                    <p:anim calcmode="lin" valueType="num">
                                      <p:cBhvr additive="base">
                                        <p:cTn id="22" dur="500" fill="hold"/>
                                        <p:tgtEl>
                                          <p:spTgt spid="3892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38921"/>
                                        </p:tgtEl>
                                        <p:attrNameLst>
                                          <p:attrName>style.visibility</p:attrName>
                                        </p:attrNameLst>
                                      </p:cBhvr>
                                      <p:to>
                                        <p:strVal val="visible"/>
                                      </p:to>
                                    </p:set>
                                    <p:animEffect transition="in" filter="strips(downRight)">
                                      <p:cBhvr>
                                        <p:cTn id="27" dur="2000"/>
                                        <p:tgtEl>
                                          <p:spTgt spid="38921"/>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nodeType="clickEffect">
                                  <p:stCondLst>
                                    <p:cond delay="0"/>
                                  </p:stCondLst>
                                  <p:childTnLst>
                                    <p:set>
                                      <p:cBhvr>
                                        <p:cTn id="31" dur="1" fill="hold">
                                          <p:stCondLst>
                                            <p:cond delay="0"/>
                                          </p:stCondLst>
                                        </p:cTn>
                                        <p:tgtEl>
                                          <p:spTgt spid="38924"/>
                                        </p:tgtEl>
                                        <p:attrNameLst>
                                          <p:attrName>style.visibility</p:attrName>
                                        </p:attrNameLst>
                                      </p:cBhvr>
                                      <p:to>
                                        <p:strVal val="visible"/>
                                      </p:to>
                                    </p:set>
                                    <p:animEffect transition="in" filter="slide(fromLeft)">
                                      <p:cBhvr>
                                        <p:cTn id="32" dur="500"/>
                                        <p:tgtEl>
                                          <p:spTgt spid="38924"/>
                                        </p:tgtEl>
                                      </p:cBhvr>
                                    </p:animEffect>
                                  </p:childTnLst>
                                </p:cTn>
                              </p:par>
                            </p:childTnLst>
                          </p:cTn>
                        </p:par>
                        <p:par>
                          <p:cTn id="33" fill="hold">
                            <p:stCondLst>
                              <p:cond delay="500"/>
                            </p:stCondLst>
                            <p:childTnLst>
                              <p:par>
                                <p:cTn id="34" presetID="2" presetClass="entr" presetSubtype="2" fill="hold" grpId="0" nodeType="afterEffect">
                                  <p:stCondLst>
                                    <p:cond delay="0"/>
                                  </p:stCondLst>
                                  <p:childTnLst>
                                    <p:set>
                                      <p:cBhvr>
                                        <p:cTn id="35" dur="1" fill="hold">
                                          <p:stCondLst>
                                            <p:cond delay="0"/>
                                          </p:stCondLst>
                                        </p:cTn>
                                        <p:tgtEl>
                                          <p:spTgt spid="38925"/>
                                        </p:tgtEl>
                                        <p:attrNameLst>
                                          <p:attrName>style.visibility</p:attrName>
                                        </p:attrNameLst>
                                      </p:cBhvr>
                                      <p:to>
                                        <p:strVal val="visible"/>
                                      </p:to>
                                    </p:set>
                                    <p:anim calcmode="lin" valueType="num">
                                      <p:cBhvr additive="base">
                                        <p:cTn id="36" dur="500" fill="hold"/>
                                        <p:tgtEl>
                                          <p:spTgt spid="38925"/>
                                        </p:tgtEl>
                                        <p:attrNameLst>
                                          <p:attrName>ppt_x</p:attrName>
                                        </p:attrNameLst>
                                      </p:cBhvr>
                                      <p:tavLst>
                                        <p:tav tm="0">
                                          <p:val>
                                            <p:strVal val="1+#ppt_w/2"/>
                                          </p:val>
                                        </p:tav>
                                        <p:tav tm="100000">
                                          <p:val>
                                            <p:strVal val="#ppt_x"/>
                                          </p:val>
                                        </p:tav>
                                      </p:tavLst>
                                    </p:anim>
                                    <p:anim calcmode="lin" valueType="num">
                                      <p:cBhvr additive="base">
                                        <p:cTn id="37" dur="500" fill="hold"/>
                                        <p:tgtEl>
                                          <p:spTgt spid="389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p:bldP spid="38923" grpId="0" animBg="1"/>
      <p:bldP spid="3892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Text Box 2"/>
          <p:cNvSpPr txBox="1"/>
          <p:nvPr/>
        </p:nvSpPr>
        <p:spPr>
          <a:xfrm>
            <a:off x="395288" y="404813"/>
            <a:ext cx="2520950" cy="457200"/>
          </a:xfrm>
          <a:prstGeom prst="rect">
            <a:avLst/>
          </a:prstGeom>
          <a:solidFill>
            <a:schemeClr val="hlink"/>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latin typeface="楷体_GB2312" pitchFamily="49" charset="-122"/>
                <a:ea typeface="楷体_GB2312" pitchFamily="49" charset="-122"/>
              </a:rPr>
              <a:t>（</a:t>
            </a:r>
            <a:r>
              <a:rPr lang="en-US" altLang="zh-CN" sz="2400" b="1" dirty="0">
                <a:solidFill>
                  <a:srgbClr val="FFFF00"/>
                </a:solidFill>
                <a:latin typeface="楷体_GB2312" pitchFamily="49" charset="-122"/>
                <a:ea typeface="楷体_GB2312" pitchFamily="49" charset="-122"/>
              </a:rPr>
              <a:t>2</a:t>
            </a:r>
            <a:r>
              <a:rPr lang="zh-CN" altLang="en-US" sz="2400" b="1" dirty="0">
                <a:solidFill>
                  <a:srgbClr val="FFFF00"/>
                </a:solidFill>
                <a:latin typeface="楷体_GB2312" pitchFamily="49" charset="-122"/>
                <a:ea typeface="楷体_GB2312" pitchFamily="49" charset="-122"/>
              </a:rPr>
              <a:t>）变流关系</a:t>
            </a:r>
            <a:endParaRPr lang="zh-CN" altLang="en-US" sz="2400" b="1" dirty="0">
              <a:solidFill>
                <a:srgbClr val="FFFF00"/>
              </a:solidFill>
              <a:latin typeface="楷体_GB2312" pitchFamily="49" charset="-122"/>
              <a:ea typeface="楷体_GB2312" pitchFamily="49" charset="-122"/>
            </a:endParaRPr>
          </a:p>
        </p:txBody>
      </p:sp>
      <p:grpSp>
        <p:nvGrpSpPr>
          <p:cNvPr id="120835" name="Group 3"/>
          <p:cNvGrpSpPr/>
          <p:nvPr/>
        </p:nvGrpSpPr>
        <p:grpSpPr>
          <a:xfrm>
            <a:off x="6084888" y="260350"/>
            <a:ext cx="2516187" cy="1863725"/>
            <a:chOff x="528" y="432"/>
            <a:chExt cx="1585" cy="1174"/>
          </a:xfrm>
        </p:grpSpPr>
        <p:sp>
          <p:nvSpPr>
            <p:cNvPr id="55317" name="Text Box 4"/>
            <p:cNvSpPr txBox="1"/>
            <p:nvPr/>
          </p:nvSpPr>
          <p:spPr>
            <a:xfrm>
              <a:off x="710" y="432"/>
              <a:ext cx="233"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55318" name="Line 5"/>
            <p:cNvSpPr/>
            <p:nvPr/>
          </p:nvSpPr>
          <p:spPr>
            <a:xfrm flipV="1">
              <a:off x="1152" y="816"/>
              <a:ext cx="0" cy="192"/>
            </a:xfrm>
            <a:prstGeom prst="line">
              <a:avLst/>
            </a:prstGeom>
            <a:ln w="38100" cap="flat" cmpd="sng">
              <a:solidFill>
                <a:srgbClr val="FFCC00"/>
              </a:solidFill>
              <a:prstDash val="solid"/>
              <a:headEnd type="none" w="med" len="med"/>
              <a:tailEnd type="none" w="med" len="med"/>
            </a:ln>
          </p:spPr>
        </p:sp>
        <p:sp>
          <p:nvSpPr>
            <p:cNvPr id="55319" name="Line 6"/>
            <p:cNvSpPr/>
            <p:nvPr/>
          </p:nvSpPr>
          <p:spPr>
            <a:xfrm flipH="1" flipV="1">
              <a:off x="1152" y="1392"/>
              <a:ext cx="0" cy="192"/>
            </a:xfrm>
            <a:prstGeom prst="line">
              <a:avLst/>
            </a:prstGeom>
            <a:ln w="38100" cap="flat" cmpd="sng">
              <a:solidFill>
                <a:srgbClr val="FFCC00"/>
              </a:solidFill>
              <a:prstDash val="solid"/>
              <a:headEnd type="none" w="med" len="med"/>
              <a:tailEnd type="none" w="med" len="med"/>
            </a:ln>
          </p:spPr>
        </p:sp>
        <p:sp>
          <p:nvSpPr>
            <p:cNvPr id="55320" name="Line 7"/>
            <p:cNvSpPr/>
            <p:nvPr/>
          </p:nvSpPr>
          <p:spPr>
            <a:xfrm flipV="1">
              <a:off x="1416" y="1396"/>
              <a:ext cx="0" cy="192"/>
            </a:xfrm>
            <a:prstGeom prst="line">
              <a:avLst/>
            </a:prstGeom>
            <a:ln w="38100" cap="flat" cmpd="sng">
              <a:solidFill>
                <a:srgbClr val="FFCC00"/>
              </a:solidFill>
              <a:prstDash val="solid"/>
              <a:headEnd type="none" w="med" len="med"/>
              <a:tailEnd type="none" w="med" len="med"/>
            </a:ln>
          </p:spPr>
        </p:sp>
        <p:sp>
          <p:nvSpPr>
            <p:cNvPr id="55321" name="Line 8"/>
            <p:cNvSpPr/>
            <p:nvPr/>
          </p:nvSpPr>
          <p:spPr>
            <a:xfrm flipV="1">
              <a:off x="1416" y="838"/>
              <a:ext cx="0" cy="192"/>
            </a:xfrm>
            <a:prstGeom prst="line">
              <a:avLst/>
            </a:prstGeom>
            <a:ln w="38100" cap="flat" cmpd="sng">
              <a:solidFill>
                <a:srgbClr val="FF9900"/>
              </a:solidFill>
              <a:prstDash val="solid"/>
              <a:headEnd type="none" w="med" len="med"/>
              <a:tailEnd type="none" w="med" len="med"/>
            </a:ln>
          </p:spPr>
        </p:sp>
        <p:sp>
          <p:nvSpPr>
            <p:cNvPr id="55322" name="Line 9"/>
            <p:cNvSpPr/>
            <p:nvPr/>
          </p:nvSpPr>
          <p:spPr>
            <a:xfrm>
              <a:off x="672" y="816"/>
              <a:ext cx="480" cy="0"/>
            </a:xfrm>
            <a:prstGeom prst="line">
              <a:avLst/>
            </a:prstGeom>
            <a:ln w="38100" cap="flat" cmpd="sng">
              <a:solidFill>
                <a:srgbClr val="FFCC00"/>
              </a:solidFill>
              <a:prstDash val="solid"/>
              <a:headEnd type="none" w="med" len="med"/>
              <a:tailEnd type="none" w="med" len="med"/>
            </a:ln>
          </p:spPr>
        </p:sp>
        <p:sp>
          <p:nvSpPr>
            <p:cNvPr id="55323" name="Line 10"/>
            <p:cNvSpPr/>
            <p:nvPr/>
          </p:nvSpPr>
          <p:spPr>
            <a:xfrm>
              <a:off x="672" y="1584"/>
              <a:ext cx="480" cy="0"/>
            </a:xfrm>
            <a:prstGeom prst="line">
              <a:avLst/>
            </a:prstGeom>
            <a:ln w="38100" cap="flat" cmpd="sng">
              <a:solidFill>
                <a:srgbClr val="FFCC00"/>
              </a:solidFill>
              <a:prstDash val="solid"/>
              <a:headEnd type="none" w="med" len="med"/>
              <a:tailEnd type="none" w="med" len="med"/>
            </a:ln>
          </p:spPr>
        </p:sp>
        <p:sp>
          <p:nvSpPr>
            <p:cNvPr id="55324" name="Line 11"/>
            <p:cNvSpPr/>
            <p:nvPr/>
          </p:nvSpPr>
          <p:spPr>
            <a:xfrm>
              <a:off x="1416" y="838"/>
              <a:ext cx="480" cy="0"/>
            </a:xfrm>
            <a:prstGeom prst="line">
              <a:avLst/>
            </a:prstGeom>
            <a:ln w="38100" cap="flat" cmpd="sng">
              <a:solidFill>
                <a:srgbClr val="FFCC00"/>
              </a:solidFill>
              <a:prstDash val="solid"/>
              <a:headEnd type="none" w="med" len="med"/>
              <a:tailEnd type="none" w="med" len="med"/>
            </a:ln>
          </p:spPr>
        </p:sp>
        <p:sp>
          <p:nvSpPr>
            <p:cNvPr id="55325" name="Line 12"/>
            <p:cNvSpPr/>
            <p:nvPr/>
          </p:nvSpPr>
          <p:spPr>
            <a:xfrm>
              <a:off x="1416" y="1582"/>
              <a:ext cx="480" cy="0"/>
            </a:xfrm>
            <a:prstGeom prst="line">
              <a:avLst/>
            </a:prstGeom>
            <a:ln w="38100" cap="flat" cmpd="sng">
              <a:solidFill>
                <a:srgbClr val="FFCC00"/>
              </a:solidFill>
              <a:prstDash val="solid"/>
              <a:headEnd type="none" w="med" len="med"/>
              <a:tailEnd type="none" w="med" len="med"/>
            </a:ln>
          </p:spPr>
        </p:sp>
        <p:sp>
          <p:nvSpPr>
            <p:cNvPr id="55326" name="Text Box 13"/>
            <p:cNvSpPr txBox="1"/>
            <p:nvPr/>
          </p:nvSpPr>
          <p:spPr>
            <a:xfrm>
              <a:off x="948" y="832"/>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5327" name="Text Box 14"/>
            <p:cNvSpPr txBox="1"/>
            <p:nvPr/>
          </p:nvSpPr>
          <p:spPr>
            <a:xfrm>
              <a:off x="1404" y="844"/>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5328" name="Line 15"/>
            <p:cNvSpPr/>
            <p:nvPr/>
          </p:nvSpPr>
          <p:spPr>
            <a:xfrm>
              <a:off x="672" y="742"/>
              <a:ext cx="288" cy="0"/>
            </a:xfrm>
            <a:prstGeom prst="line">
              <a:avLst/>
            </a:prstGeom>
            <a:ln w="38100" cap="flat" cmpd="sng">
              <a:solidFill>
                <a:srgbClr val="00FFFF"/>
              </a:solidFill>
              <a:prstDash val="solid"/>
              <a:headEnd type="none" w="med" len="med"/>
              <a:tailEnd type="triangle" w="med" len="med"/>
            </a:ln>
          </p:spPr>
        </p:sp>
        <p:sp>
          <p:nvSpPr>
            <p:cNvPr id="55329" name="Text Box 16"/>
            <p:cNvSpPr txBox="1"/>
            <p:nvPr/>
          </p:nvSpPr>
          <p:spPr>
            <a:xfrm>
              <a:off x="902" y="1056"/>
              <a:ext cx="29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55330" name="Text Box 17"/>
            <p:cNvSpPr txBox="1"/>
            <p:nvPr/>
          </p:nvSpPr>
          <p:spPr>
            <a:xfrm>
              <a:off x="1440" y="1078"/>
              <a:ext cx="29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55331" name="Text Box 18"/>
            <p:cNvSpPr txBox="1"/>
            <p:nvPr/>
          </p:nvSpPr>
          <p:spPr>
            <a:xfrm>
              <a:off x="536" y="798"/>
              <a:ext cx="225"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5332" name="Text Box 19"/>
            <p:cNvSpPr txBox="1"/>
            <p:nvPr/>
          </p:nvSpPr>
          <p:spPr>
            <a:xfrm>
              <a:off x="546" y="1198"/>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_</a:t>
              </a:r>
              <a:endParaRPr lang="en-US" altLang="zh-CN" sz="2400" b="1" dirty="0">
                <a:solidFill>
                  <a:schemeClr val="bg1"/>
                </a:solidFill>
                <a:latin typeface="Times New Roman" panose="02020603050405020304" pitchFamily="18" charset="0"/>
              </a:endParaRPr>
            </a:p>
          </p:txBody>
        </p:sp>
        <p:sp>
          <p:nvSpPr>
            <p:cNvPr id="55333" name="Text Box 20"/>
            <p:cNvSpPr txBox="1"/>
            <p:nvPr/>
          </p:nvSpPr>
          <p:spPr>
            <a:xfrm>
              <a:off x="528" y="1030"/>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55334" name="Text Box 21"/>
            <p:cNvSpPr txBox="1"/>
            <p:nvPr/>
          </p:nvSpPr>
          <p:spPr>
            <a:xfrm>
              <a:off x="1814" y="810"/>
              <a:ext cx="225"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5335" name="Text Box 22"/>
            <p:cNvSpPr txBox="1"/>
            <p:nvPr/>
          </p:nvSpPr>
          <p:spPr>
            <a:xfrm>
              <a:off x="1812" y="1222"/>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_</a:t>
              </a:r>
              <a:endParaRPr lang="en-US" altLang="zh-CN" sz="2400" b="1" dirty="0">
                <a:solidFill>
                  <a:schemeClr val="bg1"/>
                </a:solidFill>
                <a:latin typeface="Times New Roman" panose="02020603050405020304" pitchFamily="18" charset="0"/>
              </a:endParaRPr>
            </a:p>
          </p:txBody>
        </p:sp>
        <p:sp>
          <p:nvSpPr>
            <p:cNvPr id="55336" name="Text Box 23"/>
            <p:cNvSpPr txBox="1"/>
            <p:nvPr/>
          </p:nvSpPr>
          <p:spPr>
            <a:xfrm>
              <a:off x="1826" y="1078"/>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55337" name="Text Box 24"/>
            <p:cNvSpPr txBox="1"/>
            <p:nvPr/>
          </p:nvSpPr>
          <p:spPr>
            <a:xfrm>
              <a:off x="1680" y="454"/>
              <a:ext cx="233"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55338" name="Text Box 25"/>
            <p:cNvSpPr txBox="1"/>
            <p:nvPr/>
          </p:nvSpPr>
          <p:spPr>
            <a:xfrm>
              <a:off x="1152" y="514"/>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M</a:t>
              </a:r>
              <a:endParaRPr lang="en-US" altLang="zh-CN" sz="2400" b="1" dirty="0">
                <a:solidFill>
                  <a:schemeClr val="bg1"/>
                </a:solidFill>
                <a:latin typeface="Times New Roman" panose="02020603050405020304" pitchFamily="18" charset="0"/>
              </a:endParaRPr>
            </a:p>
          </p:txBody>
        </p:sp>
        <p:grpSp>
          <p:nvGrpSpPr>
            <p:cNvPr id="55339" name="Group 26"/>
            <p:cNvGrpSpPr/>
            <p:nvPr/>
          </p:nvGrpSpPr>
          <p:grpSpPr>
            <a:xfrm rot="5400000">
              <a:off x="991" y="1174"/>
              <a:ext cx="379" cy="57"/>
              <a:chOff x="1200" y="1584"/>
              <a:chExt cx="379" cy="45"/>
            </a:xfrm>
          </p:grpSpPr>
          <p:sp>
            <p:nvSpPr>
              <p:cNvPr id="55352" name="Arc 27"/>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5353" name="Arc 28"/>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5354" name="Arc 29"/>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5355" name="Arc 30"/>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55340" name="Oval 31"/>
            <p:cNvSpPr/>
            <p:nvPr/>
          </p:nvSpPr>
          <p:spPr>
            <a:xfrm>
              <a:off x="624" y="794"/>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5341" name="Oval 32"/>
            <p:cNvSpPr/>
            <p:nvPr/>
          </p:nvSpPr>
          <p:spPr>
            <a:xfrm>
              <a:off x="624" y="1558"/>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55342" name="Group 33"/>
            <p:cNvGrpSpPr/>
            <p:nvPr/>
          </p:nvGrpSpPr>
          <p:grpSpPr>
            <a:xfrm rot="-5400000" flipH="1">
              <a:off x="1201" y="1186"/>
              <a:ext cx="379" cy="57"/>
              <a:chOff x="1200" y="1584"/>
              <a:chExt cx="379" cy="45"/>
            </a:xfrm>
          </p:grpSpPr>
          <p:sp>
            <p:nvSpPr>
              <p:cNvPr id="55348" name="Arc 34"/>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5349" name="Arc 35"/>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5350" name="Arc 36"/>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5351" name="Arc 37"/>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55343" name="Line 38"/>
            <p:cNvSpPr/>
            <p:nvPr/>
          </p:nvSpPr>
          <p:spPr>
            <a:xfrm flipH="1">
              <a:off x="1632" y="764"/>
              <a:ext cx="288" cy="0"/>
            </a:xfrm>
            <a:prstGeom prst="line">
              <a:avLst/>
            </a:prstGeom>
            <a:ln w="38100" cap="flat" cmpd="sng">
              <a:solidFill>
                <a:srgbClr val="00FFFF"/>
              </a:solidFill>
              <a:prstDash val="solid"/>
              <a:headEnd type="none" w="med" len="med"/>
              <a:tailEnd type="triangle" w="med" len="med"/>
            </a:ln>
          </p:spPr>
        </p:sp>
        <p:sp>
          <p:nvSpPr>
            <p:cNvPr id="55344" name="Oval 39"/>
            <p:cNvSpPr/>
            <p:nvPr/>
          </p:nvSpPr>
          <p:spPr>
            <a:xfrm>
              <a:off x="1896" y="1558"/>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5345" name="Oval 40"/>
            <p:cNvSpPr/>
            <p:nvPr/>
          </p:nvSpPr>
          <p:spPr>
            <a:xfrm>
              <a:off x="1890" y="816"/>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5346" name="Arc 41"/>
            <p:cNvSpPr/>
            <p:nvPr/>
          </p:nvSpPr>
          <p:spPr>
            <a:xfrm flipH="1">
              <a:off x="1056" y="681"/>
              <a:ext cx="148" cy="131"/>
            </a:xfrm>
            <a:custGeom>
              <a:avLst/>
              <a:gdLst/>
              <a:ahLst/>
              <a:cxnLst>
                <a:cxn ang="0">
                  <a:pos x="0" y="0"/>
                </a:cxn>
                <a:cxn ang="0">
                  <a:pos x="0" y="0"/>
                </a:cxn>
                <a:cxn ang="0">
                  <a:pos x="0" y="0"/>
                </a:cxn>
              </a:cxnLst>
              <a:pathLst>
                <a:path w="22702" h="21600" fill="none">
                  <a:moveTo>
                    <a:pt x="-1" y="54"/>
                  </a:moveTo>
                  <a:cubicBezTo>
                    <a:pt x="512" y="18"/>
                    <a:pt x="1025" y="-1"/>
                    <a:pt x="1539" y="0"/>
                  </a:cubicBezTo>
                  <a:cubicBezTo>
                    <a:pt x="11801" y="0"/>
                    <a:pt x="20647" y="7221"/>
                    <a:pt x="22701" y="17276"/>
                  </a:cubicBezTo>
                </a:path>
                <a:path w="22702" h="21600" stroke="0">
                  <a:moveTo>
                    <a:pt x="-1" y="54"/>
                  </a:moveTo>
                  <a:cubicBezTo>
                    <a:pt x="512" y="18"/>
                    <a:pt x="1025" y="-1"/>
                    <a:pt x="1539" y="0"/>
                  </a:cubicBezTo>
                  <a:cubicBezTo>
                    <a:pt x="11801" y="0"/>
                    <a:pt x="20647" y="7221"/>
                    <a:pt x="22701" y="17276"/>
                  </a:cubicBezTo>
                  <a:lnTo>
                    <a:pt x="1539" y="21600"/>
                  </a:lnTo>
                  <a:lnTo>
                    <a:pt x="-1" y="54"/>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55347" name="Arc 42"/>
            <p:cNvSpPr/>
            <p:nvPr/>
          </p:nvSpPr>
          <p:spPr>
            <a:xfrm>
              <a:off x="1362" y="689"/>
              <a:ext cx="148" cy="131"/>
            </a:xfrm>
            <a:custGeom>
              <a:avLst/>
              <a:gdLst/>
              <a:ahLst/>
              <a:cxnLst>
                <a:cxn ang="0">
                  <a:pos x="0" y="0"/>
                </a:cxn>
                <a:cxn ang="0">
                  <a:pos x="0" y="0"/>
                </a:cxn>
                <a:cxn ang="0">
                  <a:pos x="0" y="0"/>
                </a:cxn>
              </a:cxnLst>
              <a:pathLst>
                <a:path w="22702" h="21600" fill="none">
                  <a:moveTo>
                    <a:pt x="-1" y="54"/>
                  </a:moveTo>
                  <a:cubicBezTo>
                    <a:pt x="512" y="18"/>
                    <a:pt x="1025" y="-1"/>
                    <a:pt x="1539" y="0"/>
                  </a:cubicBezTo>
                  <a:cubicBezTo>
                    <a:pt x="11801" y="0"/>
                    <a:pt x="20647" y="7221"/>
                    <a:pt x="22701" y="17276"/>
                  </a:cubicBezTo>
                </a:path>
                <a:path w="22702" h="21600" stroke="0">
                  <a:moveTo>
                    <a:pt x="-1" y="54"/>
                  </a:moveTo>
                  <a:cubicBezTo>
                    <a:pt x="512" y="18"/>
                    <a:pt x="1025" y="-1"/>
                    <a:pt x="1539" y="0"/>
                  </a:cubicBezTo>
                  <a:cubicBezTo>
                    <a:pt x="11801" y="0"/>
                    <a:pt x="20647" y="7221"/>
                    <a:pt x="22701" y="17276"/>
                  </a:cubicBezTo>
                  <a:lnTo>
                    <a:pt x="1539" y="21600"/>
                  </a:lnTo>
                  <a:lnTo>
                    <a:pt x="-1" y="54"/>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grpSp>
      <p:graphicFrame>
        <p:nvGraphicFramePr>
          <p:cNvPr id="120875" name="Object 43"/>
          <p:cNvGraphicFramePr>
            <a:graphicFrameLocks noChangeAspect="1"/>
          </p:cNvGraphicFramePr>
          <p:nvPr/>
        </p:nvGraphicFramePr>
        <p:xfrm>
          <a:off x="755650" y="1052513"/>
          <a:ext cx="3384550" cy="914400"/>
        </p:xfrm>
        <a:graphic>
          <a:graphicData uri="http://schemas.openxmlformats.org/presentationml/2006/ole">
            <mc:AlternateContent xmlns:mc="http://schemas.openxmlformats.org/markup-compatibility/2006">
              <mc:Choice xmlns:v="urn:schemas-microsoft-com:vml" Requires="v">
                <p:oleObj spid="_x0000_s3341" name="" r:id="rId1" imgW="1235710" imgH="398780" progId="Equation.3">
                  <p:embed/>
                </p:oleObj>
              </mc:Choice>
              <mc:Fallback>
                <p:oleObj name="" r:id="rId1" imgW="1235710" imgH="398780" progId="Equation.3">
                  <p:embed/>
                  <p:pic>
                    <p:nvPicPr>
                      <p:cNvPr id="0" name="图片 3340"/>
                      <p:cNvPicPr/>
                      <p:nvPr/>
                    </p:nvPicPr>
                    <p:blipFill>
                      <a:blip r:embed="rId2">
                        <a:clrChange>
                          <a:clrFrom>
                            <a:srgbClr val="000000"/>
                          </a:clrFrom>
                          <a:clrTo>
                            <a:srgbClr val="FFFFFF"/>
                          </a:clrTo>
                        </a:clrChange>
                      </a:blip>
                      <a:stretch>
                        <a:fillRect/>
                      </a:stretch>
                    </p:blipFill>
                    <p:spPr>
                      <a:xfrm>
                        <a:off x="755650" y="1052513"/>
                        <a:ext cx="3384550" cy="914400"/>
                      </a:xfrm>
                      <a:prstGeom prst="rect">
                        <a:avLst/>
                      </a:prstGeom>
                      <a:noFill/>
                      <a:ln w="38100">
                        <a:noFill/>
                        <a:miter/>
                      </a:ln>
                    </p:spPr>
                  </p:pic>
                </p:oleObj>
              </mc:Fallback>
            </mc:AlternateContent>
          </a:graphicData>
        </a:graphic>
      </p:graphicFrame>
      <p:sp>
        <p:nvSpPr>
          <p:cNvPr id="120876" name="Line 44"/>
          <p:cNvSpPr/>
          <p:nvPr/>
        </p:nvSpPr>
        <p:spPr>
          <a:xfrm>
            <a:off x="395288" y="2349500"/>
            <a:ext cx="431800" cy="0"/>
          </a:xfrm>
          <a:prstGeom prst="line">
            <a:avLst/>
          </a:prstGeom>
          <a:ln w="76200" cap="flat" cmpd="sng">
            <a:solidFill>
              <a:schemeClr val="accent1"/>
            </a:solidFill>
            <a:prstDash val="solid"/>
            <a:headEnd type="none" w="med" len="med"/>
            <a:tailEnd type="triangle" w="med" len="med"/>
          </a:ln>
        </p:spPr>
      </p:sp>
      <p:graphicFrame>
        <p:nvGraphicFramePr>
          <p:cNvPr id="120877" name="Object 45"/>
          <p:cNvGraphicFramePr>
            <a:graphicFrameLocks noChangeAspect="1"/>
          </p:cNvGraphicFramePr>
          <p:nvPr/>
        </p:nvGraphicFramePr>
        <p:xfrm>
          <a:off x="1042988" y="1844675"/>
          <a:ext cx="4537075" cy="1000125"/>
        </p:xfrm>
        <a:graphic>
          <a:graphicData uri="http://schemas.openxmlformats.org/presentationml/2006/ole">
            <mc:AlternateContent xmlns:mc="http://schemas.openxmlformats.org/markup-compatibility/2006">
              <mc:Choice xmlns:v="urn:schemas-microsoft-com:vml" Requires="v">
                <p:oleObj spid="_x0000_s3346" name="" r:id="rId3" imgW="1925955" imgH="437515" progId="Equation.3">
                  <p:embed/>
                </p:oleObj>
              </mc:Choice>
              <mc:Fallback>
                <p:oleObj name="" r:id="rId3" imgW="1925955" imgH="437515" progId="Equation.3">
                  <p:embed/>
                  <p:pic>
                    <p:nvPicPr>
                      <p:cNvPr id="0" name="图片 3345"/>
                      <p:cNvPicPr/>
                      <p:nvPr/>
                    </p:nvPicPr>
                    <p:blipFill>
                      <a:blip r:embed="rId4">
                        <a:clrChange>
                          <a:clrFrom>
                            <a:srgbClr val="000000"/>
                          </a:clrFrom>
                          <a:clrTo>
                            <a:srgbClr val="FFFFFF"/>
                          </a:clrTo>
                        </a:clrChange>
                      </a:blip>
                      <a:stretch>
                        <a:fillRect/>
                      </a:stretch>
                    </p:blipFill>
                    <p:spPr>
                      <a:xfrm>
                        <a:off x="1042988" y="1844675"/>
                        <a:ext cx="4537075" cy="1000125"/>
                      </a:xfrm>
                      <a:prstGeom prst="rect">
                        <a:avLst/>
                      </a:prstGeom>
                      <a:noFill/>
                      <a:ln w="38100">
                        <a:noFill/>
                        <a:miter/>
                      </a:ln>
                    </p:spPr>
                  </p:pic>
                </p:oleObj>
              </mc:Fallback>
            </mc:AlternateContent>
          </a:graphicData>
        </a:graphic>
      </p:graphicFrame>
      <p:sp>
        <p:nvSpPr>
          <p:cNvPr id="120878" name="Text Box 46"/>
          <p:cNvSpPr txBox="1"/>
          <p:nvPr/>
        </p:nvSpPr>
        <p:spPr>
          <a:xfrm>
            <a:off x="468313" y="2997200"/>
            <a:ext cx="338296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ea typeface="楷体_GB2312" pitchFamily="49" charset="-122"/>
              </a:rPr>
              <a:t>考虑到理想化条件：</a:t>
            </a:r>
            <a:endParaRPr lang="zh-CN" altLang="en-US" sz="2400" b="1" dirty="0">
              <a:solidFill>
                <a:srgbClr val="FFFF00"/>
              </a:solidFill>
              <a:ea typeface="楷体_GB2312" pitchFamily="49" charset="-122"/>
            </a:endParaRPr>
          </a:p>
        </p:txBody>
      </p:sp>
      <p:graphicFrame>
        <p:nvGraphicFramePr>
          <p:cNvPr id="120879" name="Object 47"/>
          <p:cNvGraphicFramePr>
            <a:graphicFrameLocks noChangeAspect="1"/>
          </p:cNvGraphicFramePr>
          <p:nvPr/>
        </p:nvGraphicFramePr>
        <p:xfrm>
          <a:off x="3276600" y="2924175"/>
          <a:ext cx="2592388" cy="565150"/>
        </p:xfrm>
        <a:graphic>
          <a:graphicData uri="http://schemas.openxmlformats.org/presentationml/2006/ole">
            <mc:AlternateContent xmlns:mc="http://schemas.openxmlformats.org/markup-compatibility/2006">
              <mc:Choice xmlns:v="urn:schemas-microsoft-com:vml" Requires="v">
                <p:oleObj spid="_x0000_s3342" name="" r:id="rId5" imgW="1351915" imgH="243205" progId="Equation.3">
                  <p:embed/>
                </p:oleObj>
              </mc:Choice>
              <mc:Fallback>
                <p:oleObj name="" r:id="rId5" imgW="1351915" imgH="243205" progId="Equation.3">
                  <p:embed/>
                  <p:pic>
                    <p:nvPicPr>
                      <p:cNvPr id="0" name="图片 3341"/>
                      <p:cNvPicPr/>
                      <p:nvPr/>
                    </p:nvPicPr>
                    <p:blipFill>
                      <a:blip r:embed="rId6">
                        <a:clrChange>
                          <a:clrFrom>
                            <a:srgbClr val="000000"/>
                          </a:clrFrom>
                          <a:clrTo>
                            <a:srgbClr val="FFFFFF"/>
                          </a:clrTo>
                        </a:clrChange>
                      </a:blip>
                      <a:stretch>
                        <a:fillRect/>
                      </a:stretch>
                    </p:blipFill>
                    <p:spPr>
                      <a:xfrm>
                        <a:off x="3276600" y="2924175"/>
                        <a:ext cx="2592388" cy="565150"/>
                      </a:xfrm>
                      <a:prstGeom prst="rect">
                        <a:avLst/>
                      </a:prstGeom>
                      <a:noFill/>
                      <a:ln w="38100">
                        <a:noFill/>
                        <a:miter/>
                      </a:ln>
                    </p:spPr>
                  </p:pic>
                </p:oleObj>
              </mc:Fallback>
            </mc:AlternateContent>
          </a:graphicData>
        </a:graphic>
      </p:graphicFrame>
      <p:graphicFrame>
        <p:nvGraphicFramePr>
          <p:cNvPr id="120880" name="Object 48"/>
          <p:cNvGraphicFramePr>
            <a:graphicFrameLocks noChangeAspect="1"/>
          </p:cNvGraphicFramePr>
          <p:nvPr/>
        </p:nvGraphicFramePr>
        <p:xfrm>
          <a:off x="3203575" y="3500438"/>
          <a:ext cx="3643313" cy="566737"/>
        </p:xfrm>
        <a:graphic>
          <a:graphicData uri="http://schemas.openxmlformats.org/presentationml/2006/ole">
            <mc:AlternateContent xmlns:mc="http://schemas.openxmlformats.org/markup-compatibility/2006">
              <mc:Choice xmlns:v="urn:schemas-microsoft-com:vml" Requires="v">
                <p:oleObj spid="_x0000_s3343" name="" r:id="rId7" imgW="1916430" imgH="243205" progId="Equation.3">
                  <p:embed/>
                </p:oleObj>
              </mc:Choice>
              <mc:Fallback>
                <p:oleObj name="" r:id="rId7" imgW="1916430" imgH="243205" progId="Equation.3">
                  <p:embed/>
                  <p:pic>
                    <p:nvPicPr>
                      <p:cNvPr id="0" name="图片 3342"/>
                      <p:cNvPicPr/>
                      <p:nvPr/>
                    </p:nvPicPr>
                    <p:blipFill>
                      <a:blip r:embed="rId8">
                        <a:clrChange>
                          <a:clrFrom>
                            <a:srgbClr val="000000"/>
                          </a:clrFrom>
                          <a:clrTo>
                            <a:srgbClr val="FFFFFF"/>
                          </a:clrTo>
                        </a:clrChange>
                      </a:blip>
                      <a:stretch>
                        <a:fillRect/>
                      </a:stretch>
                    </p:blipFill>
                    <p:spPr>
                      <a:xfrm>
                        <a:off x="3203575" y="3500438"/>
                        <a:ext cx="3643313" cy="566737"/>
                      </a:xfrm>
                      <a:prstGeom prst="rect">
                        <a:avLst/>
                      </a:prstGeom>
                      <a:noFill/>
                      <a:ln w="38100">
                        <a:noFill/>
                        <a:miter/>
                      </a:ln>
                    </p:spPr>
                  </p:pic>
                </p:oleObj>
              </mc:Fallback>
            </mc:AlternateContent>
          </a:graphicData>
        </a:graphic>
      </p:graphicFrame>
      <p:grpSp>
        <p:nvGrpSpPr>
          <p:cNvPr id="120881" name="Group 49"/>
          <p:cNvGrpSpPr/>
          <p:nvPr/>
        </p:nvGrpSpPr>
        <p:grpSpPr>
          <a:xfrm>
            <a:off x="1835150" y="1700213"/>
            <a:ext cx="1800225" cy="1008062"/>
            <a:chOff x="1156" y="1071"/>
            <a:chExt cx="1134" cy="635"/>
          </a:xfrm>
        </p:grpSpPr>
        <p:sp>
          <p:nvSpPr>
            <p:cNvPr id="55315" name="Line 50"/>
            <p:cNvSpPr/>
            <p:nvPr/>
          </p:nvSpPr>
          <p:spPr>
            <a:xfrm flipV="1">
              <a:off x="1156" y="1207"/>
              <a:ext cx="771" cy="499"/>
            </a:xfrm>
            <a:prstGeom prst="line">
              <a:avLst/>
            </a:prstGeom>
            <a:ln w="38100" cap="flat" cmpd="sng">
              <a:solidFill>
                <a:srgbClr val="FF3300"/>
              </a:solidFill>
              <a:prstDash val="solid"/>
              <a:headEnd type="none" w="med" len="med"/>
              <a:tailEnd type="triangle" w="med" len="med"/>
            </a:ln>
          </p:spPr>
        </p:sp>
        <p:sp>
          <p:nvSpPr>
            <p:cNvPr id="55316" name="Text Box 51"/>
            <p:cNvSpPr txBox="1"/>
            <p:nvPr/>
          </p:nvSpPr>
          <p:spPr>
            <a:xfrm>
              <a:off x="1927" y="1071"/>
              <a:ext cx="363"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ea typeface="仿宋_GB2312" pitchFamily="49" charset="-122"/>
                </a:rPr>
                <a:t>0</a:t>
              </a:r>
              <a:endParaRPr lang="en-US" altLang="zh-CN" sz="2400" b="1" dirty="0">
                <a:solidFill>
                  <a:schemeClr val="bg1"/>
                </a:solidFill>
                <a:ea typeface="仿宋_GB2312" pitchFamily="49" charset="-122"/>
              </a:endParaRPr>
            </a:p>
          </p:txBody>
        </p:sp>
      </p:grpSp>
      <p:graphicFrame>
        <p:nvGraphicFramePr>
          <p:cNvPr id="120884" name="Object 52"/>
          <p:cNvGraphicFramePr>
            <a:graphicFrameLocks noChangeAspect="1"/>
          </p:cNvGraphicFramePr>
          <p:nvPr/>
        </p:nvGraphicFramePr>
        <p:xfrm>
          <a:off x="971550" y="4076700"/>
          <a:ext cx="1657350" cy="974725"/>
        </p:xfrm>
        <a:graphic>
          <a:graphicData uri="http://schemas.openxmlformats.org/presentationml/2006/ole">
            <mc:AlternateContent xmlns:mc="http://schemas.openxmlformats.org/markup-compatibility/2006">
              <mc:Choice xmlns:v="urn:schemas-microsoft-com:vml" Requires="v">
                <p:oleObj spid="_x0000_s3345" name="" r:id="rId9" imgW="953135" imgH="476885" progId="Equation.3">
                  <p:embed/>
                </p:oleObj>
              </mc:Choice>
              <mc:Fallback>
                <p:oleObj name="" r:id="rId9" imgW="953135" imgH="476885" progId="Equation.3">
                  <p:embed/>
                  <p:pic>
                    <p:nvPicPr>
                      <p:cNvPr id="0" name="图片 3344"/>
                      <p:cNvPicPr/>
                      <p:nvPr/>
                    </p:nvPicPr>
                    <p:blipFill>
                      <a:blip r:embed="rId10">
                        <a:clrChange>
                          <a:clrFrom>
                            <a:srgbClr val="000000"/>
                          </a:clrFrom>
                          <a:clrTo>
                            <a:srgbClr val="FFFFFF"/>
                          </a:clrTo>
                        </a:clrChange>
                      </a:blip>
                      <a:stretch>
                        <a:fillRect/>
                      </a:stretch>
                    </p:blipFill>
                    <p:spPr>
                      <a:xfrm>
                        <a:off x="971550" y="4076700"/>
                        <a:ext cx="1657350" cy="974725"/>
                      </a:xfrm>
                      <a:prstGeom prst="rect">
                        <a:avLst/>
                      </a:prstGeom>
                      <a:noFill/>
                      <a:ln w="38100">
                        <a:noFill/>
                        <a:miter/>
                      </a:ln>
                    </p:spPr>
                  </p:pic>
                </p:oleObj>
              </mc:Fallback>
            </mc:AlternateContent>
          </a:graphicData>
        </a:graphic>
      </p:graphicFrame>
      <p:sp>
        <p:nvSpPr>
          <p:cNvPr id="120885" name="Line 53"/>
          <p:cNvSpPr/>
          <p:nvPr/>
        </p:nvSpPr>
        <p:spPr>
          <a:xfrm>
            <a:off x="3348038" y="4652963"/>
            <a:ext cx="647700" cy="0"/>
          </a:xfrm>
          <a:prstGeom prst="line">
            <a:avLst/>
          </a:prstGeom>
          <a:ln w="76200" cap="flat" cmpd="sng">
            <a:solidFill>
              <a:schemeClr val="accent1"/>
            </a:solidFill>
            <a:prstDash val="solid"/>
            <a:headEnd type="none" w="med" len="med"/>
            <a:tailEnd type="triangle" w="med" len="med"/>
          </a:ln>
        </p:spPr>
      </p:sp>
      <p:graphicFrame>
        <p:nvGraphicFramePr>
          <p:cNvPr id="120886" name="Object 54"/>
          <p:cNvGraphicFramePr>
            <a:graphicFrameLocks noChangeAspect="1"/>
          </p:cNvGraphicFramePr>
          <p:nvPr/>
        </p:nvGraphicFramePr>
        <p:xfrm>
          <a:off x="1943100" y="5192713"/>
          <a:ext cx="2447925" cy="960437"/>
        </p:xfrm>
        <a:graphic>
          <a:graphicData uri="http://schemas.openxmlformats.org/presentationml/2006/ole">
            <mc:AlternateContent xmlns:mc="http://schemas.openxmlformats.org/markup-compatibility/2006">
              <mc:Choice xmlns:v="urn:schemas-microsoft-com:vml" Requires="v">
                <p:oleObj spid="_x0000_s3344" name="" r:id="rId11" imgW="982345" imgH="398780" progId="Equation.3">
                  <p:embed/>
                </p:oleObj>
              </mc:Choice>
              <mc:Fallback>
                <p:oleObj name="" r:id="rId11" imgW="982345" imgH="398780" progId="Equation.3">
                  <p:embed/>
                  <p:pic>
                    <p:nvPicPr>
                      <p:cNvPr id="0" name="图片 3343"/>
                      <p:cNvPicPr/>
                      <p:nvPr/>
                    </p:nvPicPr>
                    <p:blipFill>
                      <a:blip r:embed="rId12">
                        <a:clrChange>
                          <a:clrFrom>
                            <a:srgbClr val="000000"/>
                          </a:clrFrom>
                          <a:clrTo>
                            <a:srgbClr val="990033"/>
                          </a:clrTo>
                        </a:clrChange>
                      </a:blip>
                      <a:stretch>
                        <a:fillRect/>
                      </a:stretch>
                    </p:blipFill>
                    <p:spPr>
                      <a:xfrm>
                        <a:off x="1943100" y="5192713"/>
                        <a:ext cx="2447925" cy="960437"/>
                      </a:xfrm>
                      <a:prstGeom prst="rect">
                        <a:avLst/>
                      </a:prstGeom>
                      <a:gradFill rotWithShape="1">
                        <a:gsLst>
                          <a:gs pos="0">
                            <a:srgbClr val="FFCCFF"/>
                          </a:gs>
                          <a:gs pos="100000">
                            <a:schemeClr val="bg1"/>
                          </a:gs>
                        </a:gsLst>
                        <a:lin ang="5400000" scaled="1"/>
                        <a:tileRect/>
                      </a:gradFill>
                      <a:ln w="38100">
                        <a:noFill/>
                        <a:miter/>
                      </a:ln>
                    </p:spPr>
                  </p:pic>
                </p:oleObj>
              </mc:Fallback>
            </mc:AlternateContent>
          </a:graphicData>
        </a:graphic>
      </p:graphicFrame>
      <p:grpSp>
        <p:nvGrpSpPr>
          <p:cNvPr id="120887" name="Group 55"/>
          <p:cNvGrpSpPr/>
          <p:nvPr/>
        </p:nvGrpSpPr>
        <p:grpSpPr>
          <a:xfrm>
            <a:off x="6732588" y="260350"/>
            <a:ext cx="1223962" cy="1584325"/>
            <a:chOff x="4241" y="164"/>
            <a:chExt cx="771" cy="998"/>
          </a:xfrm>
        </p:grpSpPr>
        <p:sp>
          <p:nvSpPr>
            <p:cNvPr id="55312" name="Rectangle 56"/>
            <p:cNvSpPr/>
            <p:nvPr/>
          </p:nvSpPr>
          <p:spPr>
            <a:xfrm>
              <a:off x="4286" y="164"/>
              <a:ext cx="635" cy="363"/>
            </a:xfrm>
            <a:prstGeom prst="rect">
              <a:avLst/>
            </a:prstGeom>
            <a:solidFill>
              <a:schemeClr val="accent2"/>
            </a:solidFill>
            <a:ln w="9525">
              <a:noFill/>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rPr>
                <a:t>n:1</a:t>
              </a:r>
              <a:endParaRPr lang="en-US" altLang="zh-CN" sz="2400" b="1" dirty="0">
                <a:solidFill>
                  <a:schemeClr val="bg1"/>
                </a:solidFill>
                <a:latin typeface="Times New Roman" panose="02020603050405020304" pitchFamily="18" charset="0"/>
                <a:ea typeface="仿宋_GB2312" pitchFamily="49" charset="-122"/>
              </a:endParaRPr>
            </a:p>
          </p:txBody>
        </p:sp>
        <p:sp>
          <p:nvSpPr>
            <p:cNvPr id="55313" name="Rectangle 57"/>
            <p:cNvSpPr/>
            <p:nvPr/>
          </p:nvSpPr>
          <p:spPr>
            <a:xfrm>
              <a:off x="4241" y="799"/>
              <a:ext cx="227" cy="363"/>
            </a:xfrm>
            <a:prstGeom prst="rect">
              <a:avLst/>
            </a:prstGeom>
            <a:solidFill>
              <a:schemeClr val="accent2"/>
            </a:solidFill>
            <a:ln w="9525">
              <a:noFill/>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5314" name="Rectangle 58"/>
            <p:cNvSpPr/>
            <p:nvPr/>
          </p:nvSpPr>
          <p:spPr>
            <a:xfrm>
              <a:off x="4785" y="799"/>
              <a:ext cx="227" cy="363"/>
            </a:xfrm>
            <a:prstGeom prst="rect">
              <a:avLst/>
            </a:prstGeom>
            <a:solidFill>
              <a:schemeClr val="accent2"/>
            </a:solidFill>
            <a:ln w="9525">
              <a:noFill/>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sp>
        <p:nvSpPr>
          <p:cNvPr id="120891" name="Rectangle 59"/>
          <p:cNvSpPr/>
          <p:nvPr/>
        </p:nvSpPr>
        <p:spPr>
          <a:xfrm>
            <a:off x="6227763" y="2349500"/>
            <a:ext cx="2916237" cy="457200"/>
          </a:xfrm>
          <a:prstGeom prst="rect">
            <a:avLst/>
          </a:prstGeom>
          <a:solidFill>
            <a:srgbClr val="990033"/>
          </a:solidFill>
          <a:ln w="9525">
            <a:noFill/>
          </a:ln>
        </p:spPr>
        <p:txBody>
          <a:bodyPr lIns="198000" rIns="19800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ea typeface="仿宋_GB2312" pitchFamily="49" charset="-122"/>
              </a:rPr>
              <a:t>理想变压器模型</a:t>
            </a:r>
            <a:endParaRPr lang="zh-CN" altLang="en-US" sz="2400" b="1" dirty="0">
              <a:solidFill>
                <a:srgbClr val="FFFF00"/>
              </a:solidFill>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834"/>
                                        </p:tgtEl>
                                        <p:attrNameLst>
                                          <p:attrName>style.visibility</p:attrName>
                                        </p:attrNameLst>
                                      </p:cBhvr>
                                      <p:to>
                                        <p:strVal val="visible"/>
                                      </p:to>
                                    </p:set>
                                    <p:anim calcmode="lin" valueType="num">
                                      <p:cBhvr additive="base">
                                        <p:cTn id="7" dur="500" fill="hold"/>
                                        <p:tgtEl>
                                          <p:spTgt spid="120834"/>
                                        </p:tgtEl>
                                        <p:attrNameLst>
                                          <p:attrName>ppt_x</p:attrName>
                                        </p:attrNameLst>
                                      </p:cBhvr>
                                      <p:tavLst>
                                        <p:tav tm="0">
                                          <p:val>
                                            <p:strVal val="0-#ppt_w/2"/>
                                          </p:val>
                                        </p:tav>
                                        <p:tav tm="100000">
                                          <p:val>
                                            <p:strVal val="#ppt_x"/>
                                          </p:val>
                                        </p:tav>
                                      </p:tavLst>
                                    </p:anim>
                                    <p:anim calcmode="lin" valueType="num">
                                      <p:cBhvr additive="base">
                                        <p:cTn id="8" dur="500" fill="hold"/>
                                        <p:tgtEl>
                                          <p:spTgt spid="1208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120835"/>
                                        </p:tgtEl>
                                        <p:attrNameLst>
                                          <p:attrName>style.visibility</p:attrName>
                                        </p:attrNameLst>
                                      </p:cBhvr>
                                      <p:to>
                                        <p:strVal val="visible"/>
                                      </p:to>
                                    </p:set>
                                    <p:anim calcmode="lin" valueType="num">
                                      <p:cBhvr>
                                        <p:cTn id="12" dur="1000" fill="hold"/>
                                        <p:tgtEl>
                                          <p:spTgt spid="120835"/>
                                        </p:tgtEl>
                                        <p:attrNameLst>
                                          <p:attrName>ppt_w</p:attrName>
                                        </p:attrNameLst>
                                      </p:cBhvr>
                                      <p:tavLst>
                                        <p:tav tm="0">
                                          <p:val>
                                            <p:fltVal val="0.000000"/>
                                          </p:val>
                                        </p:tav>
                                        <p:tav tm="100000">
                                          <p:val>
                                            <p:strVal val="#ppt_w"/>
                                          </p:val>
                                        </p:tav>
                                      </p:tavLst>
                                    </p:anim>
                                    <p:anim calcmode="lin" valueType="num">
                                      <p:cBhvr>
                                        <p:cTn id="13" dur="1000" fill="hold"/>
                                        <p:tgtEl>
                                          <p:spTgt spid="120835"/>
                                        </p:tgtEl>
                                        <p:attrNameLst>
                                          <p:attrName>ppt_h</p:attrName>
                                        </p:attrNameLst>
                                      </p:cBhvr>
                                      <p:tavLst>
                                        <p:tav tm="0">
                                          <p:val>
                                            <p:fltVal val="0.00000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120875"/>
                                        </p:tgtEl>
                                        <p:attrNameLst>
                                          <p:attrName>style.visibility</p:attrName>
                                        </p:attrNameLst>
                                      </p:cBhvr>
                                      <p:to>
                                        <p:strVal val="visible"/>
                                      </p:to>
                                    </p:set>
                                    <p:animEffect transition="in" filter="strips(downRight)">
                                      <p:cBhvr>
                                        <p:cTn id="18" dur="2000"/>
                                        <p:tgtEl>
                                          <p:spTgt spid="120875"/>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nodeType="clickEffect">
                                  <p:stCondLst>
                                    <p:cond delay="0"/>
                                  </p:stCondLst>
                                  <p:childTnLst>
                                    <p:set>
                                      <p:cBhvr>
                                        <p:cTn id="22" dur="1" fill="hold">
                                          <p:stCondLst>
                                            <p:cond delay="0"/>
                                          </p:stCondLst>
                                        </p:cTn>
                                        <p:tgtEl>
                                          <p:spTgt spid="120876"/>
                                        </p:tgtEl>
                                        <p:attrNameLst>
                                          <p:attrName>style.visibility</p:attrName>
                                        </p:attrNameLst>
                                      </p:cBhvr>
                                      <p:to>
                                        <p:strVal val="visible"/>
                                      </p:to>
                                    </p:set>
                                    <p:animEffect transition="in" filter="slide(fromLeft)">
                                      <p:cBhvr>
                                        <p:cTn id="23" dur="500"/>
                                        <p:tgtEl>
                                          <p:spTgt spid="120876"/>
                                        </p:tgtEl>
                                      </p:cBhvr>
                                    </p:animEffect>
                                  </p:childTnLst>
                                </p:cTn>
                              </p:par>
                            </p:childTnLst>
                          </p:cTn>
                        </p:par>
                        <p:par>
                          <p:cTn id="24" fill="hold">
                            <p:stCondLst>
                              <p:cond delay="500"/>
                            </p:stCondLst>
                            <p:childTnLst>
                              <p:par>
                                <p:cTn id="25" presetID="18" presetClass="entr" presetSubtype="6" fill="hold" nodeType="afterEffect">
                                  <p:stCondLst>
                                    <p:cond delay="0"/>
                                  </p:stCondLst>
                                  <p:childTnLst>
                                    <p:set>
                                      <p:cBhvr>
                                        <p:cTn id="26" dur="1" fill="hold">
                                          <p:stCondLst>
                                            <p:cond delay="0"/>
                                          </p:stCondLst>
                                        </p:cTn>
                                        <p:tgtEl>
                                          <p:spTgt spid="120877"/>
                                        </p:tgtEl>
                                        <p:attrNameLst>
                                          <p:attrName>style.visibility</p:attrName>
                                        </p:attrNameLst>
                                      </p:cBhvr>
                                      <p:to>
                                        <p:strVal val="visible"/>
                                      </p:to>
                                    </p:set>
                                    <p:animEffect transition="in" filter="strips(downRight)">
                                      <p:cBhvr>
                                        <p:cTn id="27" dur="2000"/>
                                        <p:tgtEl>
                                          <p:spTgt spid="12087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120878"/>
                                        </p:tgtEl>
                                        <p:attrNameLst>
                                          <p:attrName>style.visibility</p:attrName>
                                        </p:attrNameLst>
                                      </p:cBhvr>
                                      <p:to>
                                        <p:strVal val="visible"/>
                                      </p:to>
                                    </p:set>
                                    <p:animEffect transition="in" filter="slide(fromLeft)">
                                      <p:cBhvr>
                                        <p:cTn id="32" dur="1000"/>
                                        <p:tgtEl>
                                          <p:spTgt spid="120878"/>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120879"/>
                                        </p:tgtEl>
                                        <p:attrNameLst>
                                          <p:attrName>style.visibility</p:attrName>
                                        </p:attrNameLst>
                                      </p:cBhvr>
                                      <p:to>
                                        <p:strVal val="visible"/>
                                      </p:to>
                                    </p:set>
                                    <p:animEffect transition="in" filter="wipe(left)">
                                      <p:cBhvr>
                                        <p:cTn id="36" dur="2000"/>
                                        <p:tgtEl>
                                          <p:spTgt spid="120879"/>
                                        </p:tgtEl>
                                      </p:cBhvr>
                                    </p:animEffect>
                                  </p:childTnLst>
                                </p:cTn>
                              </p:par>
                            </p:childTnLst>
                          </p:cTn>
                        </p:par>
                        <p:par>
                          <p:cTn id="37" fill="hold">
                            <p:stCondLst>
                              <p:cond delay="3000"/>
                            </p:stCondLst>
                            <p:childTnLst>
                              <p:par>
                                <p:cTn id="38" presetID="22" presetClass="entr" presetSubtype="1" fill="hold" nodeType="afterEffect">
                                  <p:stCondLst>
                                    <p:cond delay="0"/>
                                  </p:stCondLst>
                                  <p:childTnLst>
                                    <p:set>
                                      <p:cBhvr>
                                        <p:cTn id="39" dur="1" fill="hold">
                                          <p:stCondLst>
                                            <p:cond delay="0"/>
                                          </p:stCondLst>
                                        </p:cTn>
                                        <p:tgtEl>
                                          <p:spTgt spid="120880"/>
                                        </p:tgtEl>
                                        <p:attrNameLst>
                                          <p:attrName>style.visibility</p:attrName>
                                        </p:attrNameLst>
                                      </p:cBhvr>
                                      <p:to>
                                        <p:strVal val="visible"/>
                                      </p:to>
                                    </p:set>
                                    <p:animEffect transition="in" filter="wipe(up)">
                                      <p:cBhvr>
                                        <p:cTn id="40" dur="2000"/>
                                        <p:tgtEl>
                                          <p:spTgt spid="12088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20881"/>
                                        </p:tgtEl>
                                        <p:attrNameLst>
                                          <p:attrName>style.visibility</p:attrName>
                                        </p:attrNameLst>
                                      </p:cBhvr>
                                      <p:to>
                                        <p:strVal val="visible"/>
                                      </p:to>
                                    </p:set>
                                    <p:animEffect transition="in" filter="wipe(down)">
                                      <p:cBhvr>
                                        <p:cTn id="45" dur="2000"/>
                                        <p:tgtEl>
                                          <p:spTgt spid="12088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120884"/>
                                        </p:tgtEl>
                                        <p:attrNameLst>
                                          <p:attrName>style.visibility</p:attrName>
                                        </p:attrNameLst>
                                      </p:cBhvr>
                                      <p:to>
                                        <p:strVal val="visible"/>
                                      </p:to>
                                    </p:set>
                                    <p:animEffect transition="in" filter="wipe(up)">
                                      <p:cBhvr>
                                        <p:cTn id="50" dur="2000"/>
                                        <p:tgtEl>
                                          <p:spTgt spid="120884"/>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8" fill="hold" nodeType="clickEffect">
                                  <p:stCondLst>
                                    <p:cond delay="0"/>
                                  </p:stCondLst>
                                  <p:childTnLst>
                                    <p:set>
                                      <p:cBhvr>
                                        <p:cTn id="54" dur="1" fill="hold">
                                          <p:stCondLst>
                                            <p:cond delay="0"/>
                                          </p:stCondLst>
                                        </p:cTn>
                                        <p:tgtEl>
                                          <p:spTgt spid="120885"/>
                                        </p:tgtEl>
                                        <p:attrNameLst>
                                          <p:attrName>style.visibility</p:attrName>
                                        </p:attrNameLst>
                                      </p:cBhvr>
                                      <p:to>
                                        <p:strVal val="visible"/>
                                      </p:to>
                                    </p:set>
                                    <p:animEffect transition="in" filter="slide(fromLeft)">
                                      <p:cBhvr>
                                        <p:cTn id="55" dur="500"/>
                                        <p:tgtEl>
                                          <p:spTgt spid="120885"/>
                                        </p:tgtEl>
                                      </p:cBhvr>
                                    </p:animEffect>
                                  </p:childTnLst>
                                </p:cTn>
                              </p:par>
                            </p:childTnLst>
                          </p:cTn>
                        </p:par>
                        <p:par>
                          <p:cTn id="56" fill="hold">
                            <p:stCondLst>
                              <p:cond delay="500"/>
                            </p:stCondLst>
                            <p:childTnLst>
                              <p:par>
                                <p:cTn id="57" presetID="18" presetClass="entr" presetSubtype="6" fill="hold" nodeType="afterEffect">
                                  <p:stCondLst>
                                    <p:cond delay="0"/>
                                  </p:stCondLst>
                                  <p:childTnLst>
                                    <p:set>
                                      <p:cBhvr>
                                        <p:cTn id="58" dur="1" fill="hold">
                                          <p:stCondLst>
                                            <p:cond delay="0"/>
                                          </p:stCondLst>
                                        </p:cTn>
                                        <p:tgtEl>
                                          <p:spTgt spid="120886"/>
                                        </p:tgtEl>
                                        <p:attrNameLst>
                                          <p:attrName>style.visibility</p:attrName>
                                        </p:attrNameLst>
                                      </p:cBhvr>
                                      <p:to>
                                        <p:strVal val="visible"/>
                                      </p:to>
                                    </p:set>
                                    <p:animEffect transition="in" filter="strips(downRight)">
                                      <p:cBhvr>
                                        <p:cTn id="59" dur="2000"/>
                                        <p:tgtEl>
                                          <p:spTgt spid="12088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20887"/>
                                        </p:tgtEl>
                                        <p:attrNameLst>
                                          <p:attrName>style.visibility</p:attrName>
                                        </p:attrNameLst>
                                      </p:cBhvr>
                                      <p:to>
                                        <p:strVal val="visible"/>
                                      </p:to>
                                    </p:set>
                                    <p:animEffect transition="in" filter="wipe(up)">
                                      <p:cBhvr>
                                        <p:cTn id="64" dur="2000"/>
                                        <p:tgtEl>
                                          <p:spTgt spid="120887"/>
                                        </p:tgtEl>
                                      </p:cBhvr>
                                    </p:animEffect>
                                  </p:childTnLst>
                                </p:cTn>
                              </p:par>
                            </p:childTnLst>
                          </p:cTn>
                        </p:par>
                        <p:par>
                          <p:cTn id="65" fill="hold">
                            <p:stCondLst>
                              <p:cond delay="2000"/>
                            </p:stCondLst>
                            <p:childTnLst>
                              <p:par>
                                <p:cTn id="66" presetID="55" presetClass="entr" presetSubtype="0" fill="hold" grpId="0" nodeType="afterEffect">
                                  <p:stCondLst>
                                    <p:cond delay="0"/>
                                  </p:stCondLst>
                                  <p:childTnLst>
                                    <p:set>
                                      <p:cBhvr>
                                        <p:cTn id="67" dur="1" fill="hold">
                                          <p:stCondLst>
                                            <p:cond delay="0"/>
                                          </p:stCondLst>
                                        </p:cTn>
                                        <p:tgtEl>
                                          <p:spTgt spid="120891"/>
                                        </p:tgtEl>
                                        <p:attrNameLst>
                                          <p:attrName>style.visibility</p:attrName>
                                        </p:attrNameLst>
                                      </p:cBhvr>
                                      <p:to>
                                        <p:strVal val="visible"/>
                                      </p:to>
                                    </p:set>
                                    <p:anim calcmode="lin" valueType="num">
                                      <p:cBhvr>
                                        <p:cTn id="68" dur="1000" fill="hold"/>
                                        <p:tgtEl>
                                          <p:spTgt spid="120891"/>
                                        </p:tgtEl>
                                        <p:attrNameLst>
                                          <p:attrName>ppt_w</p:attrName>
                                        </p:attrNameLst>
                                      </p:cBhvr>
                                      <p:tavLst>
                                        <p:tav tm="0">
                                          <p:val>
                                            <p:strVal val="#ppt_w*0.70"/>
                                          </p:val>
                                        </p:tav>
                                        <p:tav tm="100000">
                                          <p:val>
                                            <p:strVal val="#ppt_w"/>
                                          </p:val>
                                        </p:tav>
                                      </p:tavLst>
                                    </p:anim>
                                    <p:anim calcmode="lin" valueType="num">
                                      <p:cBhvr>
                                        <p:cTn id="69" dur="1000" fill="hold"/>
                                        <p:tgtEl>
                                          <p:spTgt spid="120891"/>
                                        </p:tgtEl>
                                        <p:attrNameLst>
                                          <p:attrName>ppt_h</p:attrName>
                                        </p:attrNameLst>
                                      </p:cBhvr>
                                      <p:tavLst>
                                        <p:tav tm="0">
                                          <p:val>
                                            <p:strVal val="#ppt_h"/>
                                          </p:val>
                                        </p:tav>
                                        <p:tav tm="100000">
                                          <p:val>
                                            <p:strVal val="#ppt_h"/>
                                          </p:val>
                                        </p:tav>
                                      </p:tavLst>
                                    </p:anim>
                                    <p:animEffect transition="in" filter="fade">
                                      <p:cBhvr>
                                        <p:cTn id="70" dur="1000"/>
                                        <p:tgtEl>
                                          <p:spTgt spid="120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animBg="1"/>
      <p:bldP spid="120878" grpId="0"/>
      <p:bldP spid="12089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Text Box 2"/>
          <p:cNvSpPr txBox="1"/>
          <p:nvPr/>
        </p:nvSpPr>
        <p:spPr>
          <a:xfrm>
            <a:off x="395288" y="404813"/>
            <a:ext cx="2520950" cy="457200"/>
          </a:xfrm>
          <a:prstGeom prst="rect">
            <a:avLst/>
          </a:prstGeom>
          <a:solidFill>
            <a:schemeClr val="hlink"/>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latin typeface="楷体_GB2312" pitchFamily="49" charset="-122"/>
                <a:ea typeface="楷体_GB2312" pitchFamily="49" charset="-122"/>
              </a:rPr>
              <a:t>（</a:t>
            </a:r>
            <a:r>
              <a:rPr lang="en-US" altLang="zh-CN" sz="2400" b="1" dirty="0">
                <a:solidFill>
                  <a:srgbClr val="FFFF00"/>
                </a:solidFill>
                <a:latin typeface="楷体_GB2312" pitchFamily="49" charset="-122"/>
                <a:ea typeface="楷体_GB2312" pitchFamily="49" charset="-122"/>
              </a:rPr>
              <a:t>2</a:t>
            </a:r>
            <a:r>
              <a:rPr lang="zh-CN" altLang="en-US" sz="2400" b="1" dirty="0">
                <a:solidFill>
                  <a:srgbClr val="FFFF00"/>
                </a:solidFill>
                <a:latin typeface="楷体_GB2312" pitchFamily="49" charset="-122"/>
                <a:ea typeface="楷体_GB2312" pitchFamily="49" charset="-122"/>
              </a:rPr>
              <a:t>）变流关系</a:t>
            </a:r>
            <a:endParaRPr lang="zh-CN" altLang="en-US" sz="2400" b="1" dirty="0">
              <a:solidFill>
                <a:srgbClr val="FFFF00"/>
              </a:solidFill>
              <a:latin typeface="楷体_GB2312" pitchFamily="49" charset="-122"/>
              <a:ea typeface="楷体_GB2312" pitchFamily="49" charset="-122"/>
            </a:endParaRPr>
          </a:p>
        </p:txBody>
      </p:sp>
      <p:sp>
        <p:nvSpPr>
          <p:cNvPr id="97335" name="Text Box 55"/>
          <p:cNvSpPr txBox="1"/>
          <p:nvPr/>
        </p:nvSpPr>
        <p:spPr>
          <a:xfrm>
            <a:off x="287338" y="1196975"/>
            <a:ext cx="4645025"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ea typeface="楷体_GB2312" pitchFamily="49" charset="-122"/>
              </a:rPr>
              <a:t>若</a:t>
            </a:r>
            <a:r>
              <a:rPr lang="en-US" altLang="zh-CN" sz="2400" b="1" i="1" dirty="0">
                <a:solidFill>
                  <a:srgbClr val="FFFF00"/>
                </a:solidFill>
                <a:latin typeface="Times New Roman" panose="02020603050405020304" pitchFamily="18" charset="0"/>
                <a:ea typeface="仿宋_GB2312" pitchFamily="49" charset="-122"/>
              </a:rPr>
              <a:t>i</a:t>
            </a:r>
            <a:r>
              <a:rPr lang="en-US" altLang="zh-CN" sz="2400" b="1" baseline="-25000" dirty="0">
                <a:solidFill>
                  <a:srgbClr val="FFFF00"/>
                </a:solidFill>
                <a:latin typeface="Times New Roman" panose="02020603050405020304" pitchFamily="18" charset="0"/>
                <a:ea typeface="仿宋_GB2312" pitchFamily="49" charset="-122"/>
              </a:rPr>
              <a:t>1</a:t>
            </a:r>
            <a:r>
              <a:rPr lang="zh-CN" altLang="en-US" sz="2400" b="1" dirty="0">
                <a:solidFill>
                  <a:srgbClr val="FFFF00"/>
                </a:solidFill>
                <a:latin typeface="Times New Roman" panose="02020603050405020304" pitchFamily="18" charset="0"/>
                <a:ea typeface="仿宋_GB2312" pitchFamily="49" charset="-122"/>
              </a:rPr>
              <a:t>、</a:t>
            </a:r>
            <a:r>
              <a:rPr lang="en-US" altLang="zh-CN" sz="2400" b="1" i="1" dirty="0">
                <a:solidFill>
                  <a:srgbClr val="FFFF00"/>
                </a:solidFill>
                <a:latin typeface="Times New Roman" panose="02020603050405020304" pitchFamily="18" charset="0"/>
                <a:ea typeface="仿宋_GB2312" pitchFamily="49" charset="-122"/>
              </a:rPr>
              <a:t>i</a:t>
            </a:r>
            <a:r>
              <a:rPr lang="en-US" altLang="zh-CN" sz="2400" b="1" baseline="-25000" dirty="0">
                <a:solidFill>
                  <a:srgbClr val="FFFF00"/>
                </a:solidFill>
                <a:latin typeface="Times New Roman" panose="02020603050405020304" pitchFamily="18" charset="0"/>
                <a:ea typeface="仿宋_GB2312" pitchFamily="49" charset="-122"/>
              </a:rPr>
              <a:t>2</a:t>
            </a:r>
            <a:r>
              <a:rPr lang="zh-CN" altLang="en-US" sz="2400" b="1" dirty="0">
                <a:solidFill>
                  <a:srgbClr val="FFFF00"/>
                </a:solidFill>
                <a:ea typeface="楷体_GB2312" pitchFamily="49" charset="-122"/>
              </a:rPr>
              <a:t>一个从同名端流入，一个从同名端流出。</a:t>
            </a:r>
            <a:endParaRPr lang="zh-CN" altLang="en-US" sz="2400" b="1" dirty="0">
              <a:solidFill>
                <a:srgbClr val="FF3300"/>
              </a:solidFill>
              <a:ea typeface="楷体_GB2312" pitchFamily="49" charset="-122"/>
            </a:endParaRPr>
          </a:p>
        </p:txBody>
      </p:sp>
      <p:graphicFrame>
        <p:nvGraphicFramePr>
          <p:cNvPr id="97336" name="Object 56"/>
          <p:cNvGraphicFramePr>
            <a:graphicFrameLocks noChangeAspect="1"/>
          </p:cNvGraphicFramePr>
          <p:nvPr/>
        </p:nvGraphicFramePr>
        <p:xfrm>
          <a:off x="1116013" y="5697538"/>
          <a:ext cx="2162175" cy="960437"/>
        </p:xfrm>
        <a:graphic>
          <a:graphicData uri="http://schemas.openxmlformats.org/presentationml/2006/ole">
            <mc:AlternateContent xmlns:mc="http://schemas.openxmlformats.org/markup-compatibility/2006">
              <mc:Choice xmlns:v="urn:schemas-microsoft-com:vml" Requires="v">
                <p:oleObj spid="_x0000_s3347" name="" r:id="rId1" imgW="865505" imgH="398780" progId="Equation.3">
                  <p:embed/>
                </p:oleObj>
              </mc:Choice>
              <mc:Fallback>
                <p:oleObj name="" r:id="rId1" imgW="865505" imgH="398780" progId="Equation.3">
                  <p:embed/>
                  <p:pic>
                    <p:nvPicPr>
                      <p:cNvPr id="0" name="图片 3346"/>
                      <p:cNvPicPr/>
                      <p:nvPr/>
                    </p:nvPicPr>
                    <p:blipFill>
                      <a:blip r:embed="rId2">
                        <a:clrChange>
                          <a:clrFrom>
                            <a:srgbClr val="000000"/>
                          </a:clrFrom>
                          <a:clrTo>
                            <a:srgbClr val="990033"/>
                          </a:clrTo>
                        </a:clrChange>
                      </a:blip>
                      <a:stretch>
                        <a:fillRect/>
                      </a:stretch>
                    </p:blipFill>
                    <p:spPr>
                      <a:xfrm>
                        <a:off x="1116013" y="5697538"/>
                        <a:ext cx="2162175" cy="960437"/>
                      </a:xfrm>
                      <a:prstGeom prst="rect">
                        <a:avLst/>
                      </a:prstGeom>
                      <a:gradFill rotWithShape="1">
                        <a:gsLst>
                          <a:gs pos="0">
                            <a:srgbClr val="FFCCFF"/>
                          </a:gs>
                          <a:gs pos="100000">
                            <a:schemeClr val="bg1"/>
                          </a:gs>
                        </a:gsLst>
                        <a:lin ang="5400000" scaled="1"/>
                        <a:tileRect/>
                      </a:gradFill>
                      <a:ln w="38100">
                        <a:noFill/>
                        <a:miter/>
                      </a:ln>
                    </p:spPr>
                  </p:pic>
                </p:oleObj>
              </mc:Fallback>
            </mc:AlternateContent>
          </a:graphicData>
        </a:graphic>
      </p:graphicFrame>
      <p:grpSp>
        <p:nvGrpSpPr>
          <p:cNvPr id="97384" name="Group 104"/>
          <p:cNvGrpSpPr/>
          <p:nvPr/>
        </p:nvGrpSpPr>
        <p:grpSpPr>
          <a:xfrm>
            <a:off x="5651500" y="476250"/>
            <a:ext cx="2987675" cy="2806700"/>
            <a:chOff x="3878" y="0"/>
            <a:chExt cx="1882" cy="1768"/>
          </a:xfrm>
        </p:grpSpPr>
        <p:sp>
          <p:nvSpPr>
            <p:cNvPr id="56333" name="Rectangle 61"/>
            <p:cNvSpPr/>
            <p:nvPr/>
          </p:nvSpPr>
          <p:spPr>
            <a:xfrm>
              <a:off x="3923" y="1480"/>
              <a:ext cx="1837" cy="288"/>
            </a:xfrm>
            <a:prstGeom prst="rect">
              <a:avLst/>
            </a:prstGeom>
            <a:solidFill>
              <a:srgbClr val="990033"/>
            </a:solidFill>
            <a:ln w="9525">
              <a:noFill/>
            </a:ln>
          </p:spPr>
          <p:txBody>
            <a:bodyPr lIns="198000" rIns="19800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ea typeface="仿宋_GB2312" pitchFamily="49" charset="-122"/>
                </a:rPr>
                <a:t>理想变压器模型</a:t>
              </a:r>
              <a:endParaRPr lang="zh-CN" altLang="en-US" sz="2400" b="1" dirty="0">
                <a:solidFill>
                  <a:srgbClr val="FFFF00"/>
                </a:solidFill>
                <a:ea typeface="仿宋_GB2312" pitchFamily="49" charset="-122"/>
              </a:endParaRPr>
            </a:p>
          </p:txBody>
        </p:sp>
        <p:grpSp>
          <p:nvGrpSpPr>
            <p:cNvPr id="56334" name="Group 103"/>
            <p:cNvGrpSpPr/>
            <p:nvPr/>
          </p:nvGrpSpPr>
          <p:grpSpPr>
            <a:xfrm>
              <a:off x="3878" y="0"/>
              <a:ext cx="1585" cy="1355"/>
              <a:chOff x="2109" y="1888"/>
              <a:chExt cx="1585" cy="1355"/>
            </a:xfrm>
          </p:grpSpPr>
          <p:sp>
            <p:nvSpPr>
              <p:cNvPr id="56335" name="Rectangle 58"/>
              <p:cNvSpPr/>
              <p:nvPr/>
            </p:nvSpPr>
            <p:spPr>
              <a:xfrm>
                <a:off x="2562" y="1888"/>
                <a:ext cx="635" cy="363"/>
              </a:xfrm>
              <a:prstGeom prst="rect">
                <a:avLst/>
              </a:prstGeom>
              <a:solidFill>
                <a:schemeClr val="accent2"/>
              </a:solidFill>
              <a:ln w="9525">
                <a:noFill/>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rPr>
                  <a:t>n:1</a:t>
                </a:r>
                <a:endParaRPr lang="en-US" altLang="zh-CN" sz="2400" b="1" dirty="0">
                  <a:solidFill>
                    <a:schemeClr val="bg1"/>
                  </a:solidFill>
                  <a:latin typeface="Times New Roman" panose="02020603050405020304" pitchFamily="18" charset="0"/>
                  <a:ea typeface="仿宋_GB2312" pitchFamily="49" charset="-122"/>
                </a:endParaRPr>
              </a:p>
            </p:txBody>
          </p:sp>
          <p:grpSp>
            <p:nvGrpSpPr>
              <p:cNvPr id="56336" name="Group 102"/>
              <p:cNvGrpSpPr/>
              <p:nvPr/>
            </p:nvGrpSpPr>
            <p:grpSpPr>
              <a:xfrm>
                <a:off x="2109" y="2069"/>
                <a:ext cx="1585" cy="1174"/>
                <a:chOff x="2109" y="2069"/>
                <a:chExt cx="1585" cy="1174"/>
              </a:xfrm>
            </p:grpSpPr>
            <p:sp>
              <p:nvSpPr>
                <p:cNvPr id="56337" name="Line 15"/>
                <p:cNvSpPr/>
                <p:nvPr/>
              </p:nvSpPr>
              <p:spPr>
                <a:xfrm>
                  <a:off x="2290" y="2387"/>
                  <a:ext cx="288" cy="0"/>
                </a:xfrm>
                <a:prstGeom prst="line">
                  <a:avLst/>
                </a:prstGeom>
                <a:ln w="38100" cap="flat" cmpd="sng">
                  <a:solidFill>
                    <a:srgbClr val="00FFFF"/>
                  </a:solidFill>
                  <a:prstDash val="solid"/>
                  <a:headEnd type="none" w="med" len="med"/>
                  <a:tailEnd type="triangle" w="med" len="med"/>
                </a:ln>
              </p:spPr>
            </p:sp>
            <p:sp>
              <p:nvSpPr>
                <p:cNvPr id="56338" name="Text Box 63"/>
                <p:cNvSpPr txBox="1"/>
                <p:nvPr/>
              </p:nvSpPr>
              <p:spPr>
                <a:xfrm>
                  <a:off x="2291" y="2069"/>
                  <a:ext cx="233"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56339" name="Line 64"/>
                <p:cNvSpPr/>
                <p:nvPr/>
              </p:nvSpPr>
              <p:spPr>
                <a:xfrm flipV="1">
                  <a:off x="2733" y="2453"/>
                  <a:ext cx="0" cy="192"/>
                </a:xfrm>
                <a:prstGeom prst="line">
                  <a:avLst/>
                </a:prstGeom>
                <a:ln w="38100" cap="flat" cmpd="sng">
                  <a:solidFill>
                    <a:srgbClr val="FFCC00"/>
                  </a:solidFill>
                  <a:prstDash val="solid"/>
                  <a:headEnd type="none" w="med" len="med"/>
                  <a:tailEnd type="none" w="med" len="med"/>
                </a:ln>
              </p:spPr>
            </p:sp>
            <p:sp>
              <p:nvSpPr>
                <p:cNvPr id="56340" name="Line 65"/>
                <p:cNvSpPr/>
                <p:nvPr/>
              </p:nvSpPr>
              <p:spPr>
                <a:xfrm flipH="1" flipV="1">
                  <a:off x="2733" y="3029"/>
                  <a:ext cx="0" cy="192"/>
                </a:xfrm>
                <a:prstGeom prst="line">
                  <a:avLst/>
                </a:prstGeom>
                <a:ln w="38100" cap="flat" cmpd="sng">
                  <a:solidFill>
                    <a:srgbClr val="FFCC00"/>
                  </a:solidFill>
                  <a:prstDash val="solid"/>
                  <a:headEnd type="none" w="med" len="med"/>
                  <a:tailEnd type="none" w="med" len="med"/>
                </a:ln>
              </p:spPr>
            </p:sp>
            <p:sp>
              <p:nvSpPr>
                <p:cNvPr id="56341" name="Line 66"/>
                <p:cNvSpPr/>
                <p:nvPr/>
              </p:nvSpPr>
              <p:spPr>
                <a:xfrm flipV="1">
                  <a:off x="2997" y="3033"/>
                  <a:ext cx="0" cy="192"/>
                </a:xfrm>
                <a:prstGeom prst="line">
                  <a:avLst/>
                </a:prstGeom>
                <a:ln w="38100" cap="flat" cmpd="sng">
                  <a:solidFill>
                    <a:srgbClr val="FFCC00"/>
                  </a:solidFill>
                  <a:prstDash val="solid"/>
                  <a:headEnd type="none" w="med" len="med"/>
                  <a:tailEnd type="none" w="med" len="med"/>
                </a:ln>
              </p:spPr>
            </p:sp>
            <p:sp>
              <p:nvSpPr>
                <p:cNvPr id="56342" name="Line 67"/>
                <p:cNvSpPr/>
                <p:nvPr/>
              </p:nvSpPr>
              <p:spPr>
                <a:xfrm flipV="1">
                  <a:off x="2997" y="2475"/>
                  <a:ext cx="0" cy="192"/>
                </a:xfrm>
                <a:prstGeom prst="line">
                  <a:avLst/>
                </a:prstGeom>
                <a:ln w="38100" cap="flat" cmpd="sng">
                  <a:solidFill>
                    <a:srgbClr val="FFCC00"/>
                  </a:solidFill>
                  <a:prstDash val="solid"/>
                  <a:headEnd type="none" w="med" len="med"/>
                  <a:tailEnd type="none" w="med" len="med"/>
                </a:ln>
              </p:spPr>
            </p:sp>
            <p:sp>
              <p:nvSpPr>
                <p:cNvPr id="56343" name="Line 68"/>
                <p:cNvSpPr/>
                <p:nvPr/>
              </p:nvSpPr>
              <p:spPr>
                <a:xfrm>
                  <a:off x="2253" y="2453"/>
                  <a:ext cx="480" cy="0"/>
                </a:xfrm>
                <a:prstGeom prst="line">
                  <a:avLst/>
                </a:prstGeom>
                <a:ln w="38100" cap="flat" cmpd="sng">
                  <a:solidFill>
                    <a:srgbClr val="FFCC00"/>
                  </a:solidFill>
                  <a:prstDash val="solid"/>
                  <a:headEnd type="none" w="med" len="med"/>
                  <a:tailEnd type="none" w="med" len="med"/>
                </a:ln>
              </p:spPr>
            </p:sp>
            <p:sp>
              <p:nvSpPr>
                <p:cNvPr id="56344" name="Line 69"/>
                <p:cNvSpPr/>
                <p:nvPr/>
              </p:nvSpPr>
              <p:spPr>
                <a:xfrm>
                  <a:off x="2253" y="3221"/>
                  <a:ext cx="480" cy="0"/>
                </a:xfrm>
                <a:prstGeom prst="line">
                  <a:avLst/>
                </a:prstGeom>
                <a:ln w="38100" cap="flat" cmpd="sng">
                  <a:solidFill>
                    <a:srgbClr val="FFCC00"/>
                  </a:solidFill>
                  <a:prstDash val="solid"/>
                  <a:headEnd type="none" w="med" len="med"/>
                  <a:tailEnd type="none" w="med" len="med"/>
                </a:ln>
              </p:spPr>
            </p:sp>
            <p:sp>
              <p:nvSpPr>
                <p:cNvPr id="56345" name="Line 70"/>
                <p:cNvSpPr/>
                <p:nvPr/>
              </p:nvSpPr>
              <p:spPr>
                <a:xfrm>
                  <a:off x="2997" y="2475"/>
                  <a:ext cx="480" cy="0"/>
                </a:xfrm>
                <a:prstGeom prst="line">
                  <a:avLst/>
                </a:prstGeom>
                <a:ln w="38100" cap="flat" cmpd="sng">
                  <a:solidFill>
                    <a:srgbClr val="FFCC00"/>
                  </a:solidFill>
                  <a:prstDash val="solid"/>
                  <a:headEnd type="none" w="med" len="med"/>
                  <a:tailEnd type="none" w="med" len="med"/>
                </a:ln>
              </p:spPr>
            </p:sp>
            <p:sp>
              <p:nvSpPr>
                <p:cNvPr id="56346" name="Line 71"/>
                <p:cNvSpPr/>
                <p:nvPr/>
              </p:nvSpPr>
              <p:spPr>
                <a:xfrm>
                  <a:off x="2997" y="3219"/>
                  <a:ext cx="480" cy="0"/>
                </a:xfrm>
                <a:prstGeom prst="line">
                  <a:avLst/>
                </a:prstGeom>
                <a:ln w="38100" cap="flat" cmpd="sng">
                  <a:solidFill>
                    <a:srgbClr val="FFCC00"/>
                  </a:solidFill>
                  <a:prstDash val="solid"/>
                  <a:headEnd type="none" w="med" len="med"/>
                  <a:tailEnd type="none" w="med" len="med"/>
                </a:ln>
              </p:spPr>
            </p:sp>
            <p:sp>
              <p:nvSpPr>
                <p:cNvPr id="56347" name="Text Box 72"/>
                <p:cNvSpPr txBox="1"/>
                <p:nvPr/>
              </p:nvSpPr>
              <p:spPr>
                <a:xfrm>
                  <a:off x="2529" y="2469"/>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6348" name="Text Box 73"/>
                <p:cNvSpPr txBox="1"/>
                <p:nvPr/>
              </p:nvSpPr>
              <p:spPr>
                <a:xfrm>
                  <a:off x="3016" y="2931"/>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6349" name="Text Box 77"/>
                <p:cNvSpPr txBox="1"/>
                <p:nvPr/>
              </p:nvSpPr>
              <p:spPr>
                <a:xfrm>
                  <a:off x="2117" y="2435"/>
                  <a:ext cx="225"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6350" name="Text Box 78"/>
                <p:cNvSpPr txBox="1"/>
                <p:nvPr/>
              </p:nvSpPr>
              <p:spPr>
                <a:xfrm>
                  <a:off x="2127" y="2835"/>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_</a:t>
                  </a:r>
                  <a:endParaRPr lang="en-US" altLang="zh-CN" sz="2400" b="1" dirty="0">
                    <a:solidFill>
                      <a:schemeClr val="bg1"/>
                    </a:solidFill>
                    <a:latin typeface="Times New Roman" panose="02020603050405020304" pitchFamily="18" charset="0"/>
                  </a:endParaRPr>
                </a:p>
              </p:txBody>
            </p:sp>
            <p:sp>
              <p:nvSpPr>
                <p:cNvPr id="56351" name="Text Box 79"/>
                <p:cNvSpPr txBox="1"/>
                <p:nvPr/>
              </p:nvSpPr>
              <p:spPr>
                <a:xfrm>
                  <a:off x="2109" y="2667"/>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56352" name="Text Box 80"/>
                <p:cNvSpPr txBox="1"/>
                <p:nvPr/>
              </p:nvSpPr>
              <p:spPr>
                <a:xfrm>
                  <a:off x="3424" y="2931"/>
                  <a:ext cx="180"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6353" name="Text Box 81"/>
                <p:cNvSpPr txBox="1"/>
                <p:nvPr/>
              </p:nvSpPr>
              <p:spPr>
                <a:xfrm>
                  <a:off x="3424" y="2386"/>
                  <a:ext cx="225"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6354" name="Text Box 82"/>
                <p:cNvSpPr txBox="1"/>
                <p:nvPr/>
              </p:nvSpPr>
              <p:spPr>
                <a:xfrm>
                  <a:off x="3407" y="2715"/>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56355" name="Text Box 83"/>
                <p:cNvSpPr txBox="1"/>
                <p:nvPr/>
              </p:nvSpPr>
              <p:spPr>
                <a:xfrm>
                  <a:off x="3261" y="2091"/>
                  <a:ext cx="233"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56356" name="Text Box 84"/>
                <p:cNvSpPr txBox="1"/>
                <p:nvPr/>
              </p:nvSpPr>
              <p:spPr>
                <a:xfrm>
                  <a:off x="2733" y="2151"/>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M</a:t>
                  </a:r>
                  <a:endParaRPr lang="en-US" altLang="zh-CN" sz="2400" b="1" dirty="0">
                    <a:solidFill>
                      <a:schemeClr val="bg1"/>
                    </a:solidFill>
                    <a:latin typeface="Times New Roman" panose="02020603050405020304" pitchFamily="18" charset="0"/>
                  </a:endParaRPr>
                </a:p>
              </p:txBody>
            </p:sp>
            <p:grpSp>
              <p:nvGrpSpPr>
                <p:cNvPr id="56357" name="Group 85"/>
                <p:cNvGrpSpPr/>
                <p:nvPr/>
              </p:nvGrpSpPr>
              <p:grpSpPr>
                <a:xfrm rot="5400000">
                  <a:off x="2572" y="2811"/>
                  <a:ext cx="379" cy="57"/>
                  <a:chOff x="1200" y="1584"/>
                  <a:chExt cx="379" cy="45"/>
                </a:xfrm>
              </p:grpSpPr>
              <p:sp>
                <p:nvSpPr>
                  <p:cNvPr id="56370" name="Arc 86"/>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6371" name="Arc 87"/>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6372" name="Arc 88"/>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6373" name="Arc 89"/>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56358" name="Oval 90"/>
                <p:cNvSpPr/>
                <p:nvPr/>
              </p:nvSpPr>
              <p:spPr>
                <a:xfrm>
                  <a:off x="2205" y="2431"/>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6359" name="Oval 91"/>
                <p:cNvSpPr/>
                <p:nvPr/>
              </p:nvSpPr>
              <p:spPr>
                <a:xfrm>
                  <a:off x="2205" y="3195"/>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56360" name="Group 92"/>
                <p:cNvGrpSpPr/>
                <p:nvPr/>
              </p:nvGrpSpPr>
              <p:grpSpPr>
                <a:xfrm rot="-5400000" flipH="1">
                  <a:off x="2782" y="2823"/>
                  <a:ext cx="379" cy="57"/>
                  <a:chOff x="1200" y="1584"/>
                  <a:chExt cx="379" cy="45"/>
                </a:xfrm>
              </p:grpSpPr>
              <p:sp>
                <p:nvSpPr>
                  <p:cNvPr id="56366" name="Arc 93"/>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6367" name="Arc 94"/>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6368" name="Arc 95"/>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6369" name="Arc 96"/>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56361" name="Line 97"/>
                <p:cNvSpPr/>
                <p:nvPr/>
              </p:nvSpPr>
              <p:spPr>
                <a:xfrm flipH="1">
                  <a:off x="3213" y="2401"/>
                  <a:ext cx="288" cy="0"/>
                </a:xfrm>
                <a:prstGeom prst="line">
                  <a:avLst/>
                </a:prstGeom>
                <a:ln w="38100" cap="flat" cmpd="sng">
                  <a:solidFill>
                    <a:srgbClr val="00FFFF"/>
                  </a:solidFill>
                  <a:prstDash val="solid"/>
                  <a:headEnd type="none" w="med" len="med"/>
                  <a:tailEnd type="triangle" w="med" len="med"/>
                </a:ln>
              </p:spPr>
            </p:sp>
            <p:sp>
              <p:nvSpPr>
                <p:cNvPr id="56362" name="Oval 98"/>
                <p:cNvSpPr/>
                <p:nvPr/>
              </p:nvSpPr>
              <p:spPr>
                <a:xfrm>
                  <a:off x="3477" y="3195"/>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6363" name="Oval 99"/>
                <p:cNvSpPr/>
                <p:nvPr/>
              </p:nvSpPr>
              <p:spPr>
                <a:xfrm>
                  <a:off x="3471" y="2453"/>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6364" name="Arc 100"/>
                <p:cNvSpPr/>
                <p:nvPr/>
              </p:nvSpPr>
              <p:spPr>
                <a:xfrm flipH="1">
                  <a:off x="2637" y="2318"/>
                  <a:ext cx="148" cy="131"/>
                </a:xfrm>
                <a:custGeom>
                  <a:avLst/>
                  <a:gdLst/>
                  <a:ahLst/>
                  <a:cxnLst>
                    <a:cxn ang="0">
                      <a:pos x="0" y="0"/>
                    </a:cxn>
                    <a:cxn ang="0">
                      <a:pos x="0" y="0"/>
                    </a:cxn>
                    <a:cxn ang="0">
                      <a:pos x="0" y="0"/>
                    </a:cxn>
                  </a:cxnLst>
                  <a:pathLst>
                    <a:path w="22702" h="21600" fill="none">
                      <a:moveTo>
                        <a:pt x="-1" y="54"/>
                      </a:moveTo>
                      <a:cubicBezTo>
                        <a:pt x="512" y="18"/>
                        <a:pt x="1025" y="-1"/>
                        <a:pt x="1539" y="0"/>
                      </a:cubicBezTo>
                      <a:cubicBezTo>
                        <a:pt x="11801" y="0"/>
                        <a:pt x="20647" y="7221"/>
                        <a:pt x="22701" y="17276"/>
                      </a:cubicBezTo>
                    </a:path>
                    <a:path w="22702" h="21600" stroke="0">
                      <a:moveTo>
                        <a:pt x="-1" y="54"/>
                      </a:moveTo>
                      <a:cubicBezTo>
                        <a:pt x="512" y="18"/>
                        <a:pt x="1025" y="-1"/>
                        <a:pt x="1539" y="0"/>
                      </a:cubicBezTo>
                      <a:cubicBezTo>
                        <a:pt x="11801" y="0"/>
                        <a:pt x="20647" y="7221"/>
                        <a:pt x="22701" y="17276"/>
                      </a:cubicBezTo>
                      <a:lnTo>
                        <a:pt x="1539" y="21600"/>
                      </a:lnTo>
                      <a:lnTo>
                        <a:pt x="-1" y="54"/>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56365" name="Arc 101"/>
                <p:cNvSpPr/>
                <p:nvPr/>
              </p:nvSpPr>
              <p:spPr>
                <a:xfrm>
                  <a:off x="2943" y="2326"/>
                  <a:ext cx="148" cy="131"/>
                </a:xfrm>
                <a:custGeom>
                  <a:avLst/>
                  <a:gdLst/>
                  <a:ahLst/>
                  <a:cxnLst>
                    <a:cxn ang="0">
                      <a:pos x="0" y="0"/>
                    </a:cxn>
                    <a:cxn ang="0">
                      <a:pos x="0" y="0"/>
                    </a:cxn>
                    <a:cxn ang="0">
                      <a:pos x="0" y="0"/>
                    </a:cxn>
                  </a:cxnLst>
                  <a:pathLst>
                    <a:path w="22702" h="21600" fill="none">
                      <a:moveTo>
                        <a:pt x="-1" y="54"/>
                      </a:moveTo>
                      <a:cubicBezTo>
                        <a:pt x="512" y="18"/>
                        <a:pt x="1025" y="-1"/>
                        <a:pt x="1539" y="0"/>
                      </a:cubicBezTo>
                      <a:cubicBezTo>
                        <a:pt x="11801" y="0"/>
                        <a:pt x="20647" y="7221"/>
                        <a:pt x="22701" y="17276"/>
                      </a:cubicBezTo>
                    </a:path>
                    <a:path w="22702" h="21600" stroke="0">
                      <a:moveTo>
                        <a:pt x="-1" y="54"/>
                      </a:moveTo>
                      <a:cubicBezTo>
                        <a:pt x="512" y="18"/>
                        <a:pt x="1025" y="-1"/>
                        <a:pt x="1539" y="0"/>
                      </a:cubicBezTo>
                      <a:cubicBezTo>
                        <a:pt x="11801" y="0"/>
                        <a:pt x="20647" y="7221"/>
                        <a:pt x="22701" y="17276"/>
                      </a:cubicBezTo>
                      <a:lnTo>
                        <a:pt x="1539" y="21600"/>
                      </a:lnTo>
                      <a:lnTo>
                        <a:pt x="-1" y="54"/>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grpSp>
        </p:grpSp>
      </p:grpSp>
      <p:graphicFrame>
        <p:nvGraphicFramePr>
          <p:cNvPr id="97388" name="Object 108"/>
          <p:cNvGraphicFramePr>
            <a:graphicFrameLocks noChangeAspect="1"/>
          </p:cNvGraphicFramePr>
          <p:nvPr/>
        </p:nvGraphicFramePr>
        <p:xfrm>
          <a:off x="971550" y="2205038"/>
          <a:ext cx="2897188" cy="800100"/>
        </p:xfrm>
        <a:graphic>
          <a:graphicData uri="http://schemas.openxmlformats.org/presentationml/2006/ole">
            <mc:AlternateContent xmlns:mc="http://schemas.openxmlformats.org/markup-compatibility/2006">
              <mc:Choice xmlns:v="urn:schemas-microsoft-com:vml" Requires="v">
                <p:oleObj spid="_x0000_s3348" name="" r:id="rId3" imgW="1060450" imgH="340360" progId="Equation.3">
                  <p:embed/>
                </p:oleObj>
              </mc:Choice>
              <mc:Fallback>
                <p:oleObj name="" r:id="rId3" imgW="1060450" imgH="340360" progId="Equation.3">
                  <p:embed/>
                  <p:pic>
                    <p:nvPicPr>
                      <p:cNvPr id="0" name="图片 3347"/>
                      <p:cNvPicPr/>
                      <p:nvPr/>
                    </p:nvPicPr>
                    <p:blipFill>
                      <a:blip r:embed="rId4">
                        <a:clrChange>
                          <a:clrFrom>
                            <a:srgbClr val="000000"/>
                          </a:clrFrom>
                          <a:clrTo>
                            <a:srgbClr val="FFFFFF"/>
                          </a:clrTo>
                        </a:clrChange>
                      </a:blip>
                      <a:stretch>
                        <a:fillRect/>
                      </a:stretch>
                    </p:blipFill>
                    <p:spPr>
                      <a:xfrm>
                        <a:off x="971550" y="2205038"/>
                        <a:ext cx="2897188" cy="800100"/>
                      </a:xfrm>
                      <a:prstGeom prst="rect">
                        <a:avLst/>
                      </a:prstGeom>
                      <a:noFill/>
                      <a:ln w="38100">
                        <a:noFill/>
                        <a:miter/>
                      </a:ln>
                    </p:spPr>
                  </p:pic>
                </p:oleObj>
              </mc:Fallback>
            </mc:AlternateContent>
          </a:graphicData>
        </a:graphic>
      </p:graphicFrame>
      <p:sp>
        <p:nvSpPr>
          <p:cNvPr id="97389" name="Line 109"/>
          <p:cNvSpPr/>
          <p:nvPr/>
        </p:nvSpPr>
        <p:spPr>
          <a:xfrm>
            <a:off x="503238" y="3897313"/>
            <a:ext cx="431800" cy="0"/>
          </a:xfrm>
          <a:prstGeom prst="line">
            <a:avLst/>
          </a:prstGeom>
          <a:ln w="76200" cap="flat" cmpd="sng">
            <a:solidFill>
              <a:schemeClr val="accent1"/>
            </a:solidFill>
            <a:prstDash val="solid"/>
            <a:headEnd type="none" w="med" len="med"/>
            <a:tailEnd type="triangle" w="med" len="med"/>
          </a:ln>
        </p:spPr>
      </p:sp>
      <p:graphicFrame>
        <p:nvGraphicFramePr>
          <p:cNvPr id="97390" name="Object 110"/>
          <p:cNvGraphicFramePr>
            <a:graphicFrameLocks noChangeAspect="1"/>
          </p:cNvGraphicFramePr>
          <p:nvPr/>
        </p:nvGraphicFramePr>
        <p:xfrm>
          <a:off x="1008063" y="3394075"/>
          <a:ext cx="3781425" cy="857250"/>
        </p:xfrm>
        <a:graphic>
          <a:graphicData uri="http://schemas.openxmlformats.org/presentationml/2006/ole">
            <mc:AlternateContent xmlns:mc="http://schemas.openxmlformats.org/markup-compatibility/2006">
              <mc:Choice xmlns:v="urn:schemas-microsoft-com:vml" Requires="v">
                <p:oleObj spid="_x0000_s3349" name="" r:id="rId5" imgW="1605280" imgH="369570" progId="Equation.3">
                  <p:embed/>
                </p:oleObj>
              </mc:Choice>
              <mc:Fallback>
                <p:oleObj name="" r:id="rId5" imgW="1605280" imgH="369570" progId="Equation.3">
                  <p:embed/>
                  <p:pic>
                    <p:nvPicPr>
                      <p:cNvPr id="0" name="图片 3348"/>
                      <p:cNvPicPr/>
                      <p:nvPr/>
                    </p:nvPicPr>
                    <p:blipFill>
                      <a:blip r:embed="rId6">
                        <a:clrChange>
                          <a:clrFrom>
                            <a:srgbClr val="000000"/>
                          </a:clrFrom>
                          <a:clrTo>
                            <a:srgbClr val="FFFFFF"/>
                          </a:clrTo>
                        </a:clrChange>
                      </a:blip>
                      <a:stretch>
                        <a:fillRect/>
                      </a:stretch>
                    </p:blipFill>
                    <p:spPr>
                      <a:xfrm>
                        <a:off x="1008063" y="3394075"/>
                        <a:ext cx="3781425" cy="857250"/>
                      </a:xfrm>
                      <a:prstGeom prst="rect">
                        <a:avLst/>
                      </a:prstGeom>
                      <a:noFill/>
                      <a:ln w="38100">
                        <a:noFill/>
                        <a:miter/>
                      </a:ln>
                    </p:spPr>
                  </p:pic>
                </p:oleObj>
              </mc:Fallback>
            </mc:AlternateContent>
          </a:graphicData>
        </a:graphic>
      </p:graphicFrame>
      <p:grpSp>
        <p:nvGrpSpPr>
          <p:cNvPr id="97391" name="Group 111"/>
          <p:cNvGrpSpPr/>
          <p:nvPr/>
        </p:nvGrpSpPr>
        <p:grpSpPr>
          <a:xfrm>
            <a:off x="1763713" y="3105150"/>
            <a:ext cx="1800225" cy="1008063"/>
            <a:chOff x="1156" y="1071"/>
            <a:chExt cx="1134" cy="635"/>
          </a:xfrm>
        </p:grpSpPr>
        <p:sp>
          <p:nvSpPr>
            <p:cNvPr id="56331" name="Line 112"/>
            <p:cNvSpPr/>
            <p:nvPr/>
          </p:nvSpPr>
          <p:spPr>
            <a:xfrm flipV="1">
              <a:off x="1156" y="1207"/>
              <a:ext cx="771" cy="499"/>
            </a:xfrm>
            <a:prstGeom prst="line">
              <a:avLst/>
            </a:prstGeom>
            <a:ln w="38100" cap="flat" cmpd="sng">
              <a:solidFill>
                <a:srgbClr val="FF3300"/>
              </a:solidFill>
              <a:prstDash val="solid"/>
              <a:headEnd type="none" w="med" len="med"/>
              <a:tailEnd type="triangle" w="med" len="med"/>
            </a:ln>
          </p:spPr>
        </p:sp>
        <p:sp>
          <p:nvSpPr>
            <p:cNvPr id="56332" name="Text Box 113"/>
            <p:cNvSpPr txBox="1"/>
            <p:nvPr/>
          </p:nvSpPr>
          <p:spPr>
            <a:xfrm>
              <a:off x="1927" y="1071"/>
              <a:ext cx="363"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ea typeface="仿宋_GB2312" pitchFamily="49" charset="-122"/>
                </a:rPr>
                <a:t>0</a:t>
              </a:r>
              <a:endParaRPr lang="en-US" altLang="zh-CN" sz="2400" b="1" dirty="0">
                <a:solidFill>
                  <a:schemeClr val="bg1"/>
                </a:solidFill>
                <a:ea typeface="仿宋_GB2312" pitchFamily="49" charset="-122"/>
              </a:endParaRPr>
            </a:p>
          </p:txBody>
        </p:sp>
      </p:grpSp>
      <p:graphicFrame>
        <p:nvGraphicFramePr>
          <p:cNvPr id="97394" name="Object 114"/>
          <p:cNvGraphicFramePr>
            <a:graphicFrameLocks noChangeAspect="1"/>
          </p:cNvGraphicFramePr>
          <p:nvPr/>
        </p:nvGraphicFramePr>
        <p:xfrm>
          <a:off x="1476375" y="4437063"/>
          <a:ext cx="1657350" cy="974725"/>
        </p:xfrm>
        <a:graphic>
          <a:graphicData uri="http://schemas.openxmlformats.org/presentationml/2006/ole">
            <mc:AlternateContent xmlns:mc="http://schemas.openxmlformats.org/markup-compatibility/2006">
              <mc:Choice xmlns:v="urn:schemas-microsoft-com:vml" Requires="v">
                <p:oleObj spid="_x0000_s3350" name="" r:id="rId7" imgW="953135" imgH="476885" progId="Equation.3">
                  <p:embed/>
                </p:oleObj>
              </mc:Choice>
              <mc:Fallback>
                <p:oleObj name="" r:id="rId7" imgW="953135" imgH="476885" progId="Equation.3">
                  <p:embed/>
                  <p:pic>
                    <p:nvPicPr>
                      <p:cNvPr id="0" name="图片 3349"/>
                      <p:cNvPicPr/>
                      <p:nvPr/>
                    </p:nvPicPr>
                    <p:blipFill>
                      <a:blip r:embed="rId8">
                        <a:clrChange>
                          <a:clrFrom>
                            <a:srgbClr val="000000"/>
                          </a:clrFrom>
                          <a:clrTo>
                            <a:srgbClr val="FFFFFF"/>
                          </a:clrTo>
                        </a:clrChange>
                      </a:blip>
                      <a:stretch>
                        <a:fillRect/>
                      </a:stretch>
                    </p:blipFill>
                    <p:spPr>
                      <a:xfrm>
                        <a:off x="1476375" y="4437063"/>
                        <a:ext cx="1657350" cy="9747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282"/>
                                        </p:tgtEl>
                                        <p:attrNameLst>
                                          <p:attrName>style.visibility</p:attrName>
                                        </p:attrNameLst>
                                      </p:cBhvr>
                                      <p:to>
                                        <p:strVal val="visible"/>
                                      </p:to>
                                    </p:set>
                                    <p:anim calcmode="lin" valueType="num">
                                      <p:cBhvr additive="base">
                                        <p:cTn id="7" dur="500" fill="hold"/>
                                        <p:tgtEl>
                                          <p:spTgt spid="97282"/>
                                        </p:tgtEl>
                                        <p:attrNameLst>
                                          <p:attrName>ppt_x</p:attrName>
                                        </p:attrNameLst>
                                      </p:cBhvr>
                                      <p:tavLst>
                                        <p:tav tm="0">
                                          <p:val>
                                            <p:strVal val="0-#ppt_w/2"/>
                                          </p:val>
                                        </p:tav>
                                        <p:tav tm="100000">
                                          <p:val>
                                            <p:strVal val="#ppt_x"/>
                                          </p:val>
                                        </p:tav>
                                      </p:tavLst>
                                    </p:anim>
                                    <p:anim calcmode="lin" valueType="num">
                                      <p:cBhvr additive="base">
                                        <p:cTn id="8" dur="500" fill="hold"/>
                                        <p:tgtEl>
                                          <p:spTgt spid="972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97335"/>
                                        </p:tgtEl>
                                        <p:attrNameLst>
                                          <p:attrName>style.visibility</p:attrName>
                                        </p:attrNameLst>
                                      </p:cBhvr>
                                      <p:to>
                                        <p:strVal val="visible"/>
                                      </p:to>
                                    </p:set>
                                    <p:animEffect transition="in" filter="slide(fromBottom)">
                                      <p:cBhvr>
                                        <p:cTn id="13" dur="1000"/>
                                        <p:tgtEl>
                                          <p:spTgt spid="97335"/>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97384"/>
                                        </p:tgtEl>
                                        <p:attrNameLst>
                                          <p:attrName>style.visibility</p:attrName>
                                        </p:attrNameLst>
                                      </p:cBhvr>
                                      <p:to>
                                        <p:strVal val="visible"/>
                                      </p:to>
                                    </p:set>
                                    <p:anim calcmode="lin" valueType="num">
                                      <p:cBhvr>
                                        <p:cTn id="18" dur="500" fill="hold"/>
                                        <p:tgtEl>
                                          <p:spTgt spid="97384"/>
                                        </p:tgtEl>
                                        <p:attrNameLst>
                                          <p:attrName>ppt_w</p:attrName>
                                        </p:attrNameLst>
                                      </p:cBhvr>
                                      <p:tavLst>
                                        <p:tav tm="0">
                                          <p:val>
                                            <p:fltVal val="0.000000"/>
                                          </p:val>
                                        </p:tav>
                                        <p:tav tm="100000">
                                          <p:val>
                                            <p:strVal val="#ppt_w"/>
                                          </p:val>
                                        </p:tav>
                                      </p:tavLst>
                                    </p:anim>
                                    <p:anim calcmode="lin" valueType="num">
                                      <p:cBhvr>
                                        <p:cTn id="19" dur="500" fill="hold"/>
                                        <p:tgtEl>
                                          <p:spTgt spid="97384"/>
                                        </p:tgtEl>
                                        <p:attrNameLst>
                                          <p:attrName>ppt_h</p:attrName>
                                        </p:attrNameLst>
                                      </p:cBhvr>
                                      <p:tavLst>
                                        <p:tav tm="0">
                                          <p:val>
                                            <p:fltVal val="0.00000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nodeType="clickEffect">
                                  <p:stCondLst>
                                    <p:cond delay="0"/>
                                  </p:stCondLst>
                                  <p:childTnLst>
                                    <p:set>
                                      <p:cBhvr>
                                        <p:cTn id="23" dur="1" fill="hold">
                                          <p:stCondLst>
                                            <p:cond delay="0"/>
                                          </p:stCondLst>
                                        </p:cTn>
                                        <p:tgtEl>
                                          <p:spTgt spid="97388"/>
                                        </p:tgtEl>
                                        <p:attrNameLst>
                                          <p:attrName>style.visibility</p:attrName>
                                        </p:attrNameLst>
                                      </p:cBhvr>
                                      <p:to>
                                        <p:strVal val="visible"/>
                                      </p:to>
                                    </p:set>
                                    <p:animEffect transition="in" filter="strips(downRight)">
                                      <p:cBhvr>
                                        <p:cTn id="24" dur="2000"/>
                                        <p:tgtEl>
                                          <p:spTgt spid="97388"/>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nodeType="clickEffect">
                                  <p:stCondLst>
                                    <p:cond delay="0"/>
                                  </p:stCondLst>
                                  <p:childTnLst>
                                    <p:set>
                                      <p:cBhvr>
                                        <p:cTn id="28" dur="1" fill="hold">
                                          <p:stCondLst>
                                            <p:cond delay="0"/>
                                          </p:stCondLst>
                                        </p:cTn>
                                        <p:tgtEl>
                                          <p:spTgt spid="97389"/>
                                        </p:tgtEl>
                                        <p:attrNameLst>
                                          <p:attrName>style.visibility</p:attrName>
                                        </p:attrNameLst>
                                      </p:cBhvr>
                                      <p:to>
                                        <p:strVal val="visible"/>
                                      </p:to>
                                    </p:set>
                                    <p:animEffect transition="in" filter="slide(fromLeft)">
                                      <p:cBhvr>
                                        <p:cTn id="29" dur="500"/>
                                        <p:tgtEl>
                                          <p:spTgt spid="97389"/>
                                        </p:tgtEl>
                                      </p:cBhvr>
                                    </p:animEffect>
                                  </p:childTnLst>
                                </p:cTn>
                              </p:par>
                            </p:childTnLst>
                          </p:cTn>
                        </p:par>
                        <p:par>
                          <p:cTn id="30" fill="hold">
                            <p:stCondLst>
                              <p:cond delay="500"/>
                            </p:stCondLst>
                            <p:childTnLst>
                              <p:par>
                                <p:cTn id="31" presetID="18" presetClass="entr" presetSubtype="6" fill="hold" nodeType="afterEffect">
                                  <p:stCondLst>
                                    <p:cond delay="0"/>
                                  </p:stCondLst>
                                  <p:childTnLst>
                                    <p:set>
                                      <p:cBhvr>
                                        <p:cTn id="32" dur="1" fill="hold">
                                          <p:stCondLst>
                                            <p:cond delay="0"/>
                                          </p:stCondLst>
                                        </p:cTn>
                                        <p:tgtEl>
                                          <p:spTgt spid="97390"/>
                                        </p:tgtEl>
                                        <p:attrNameLst>
                                          <p:attrName>style.visibility</p:attrName>
                                        </p:attrNameLst>
                                      </p:cBhvr>
                                      <p:to>
                                        <p:strVal val="visible"/>
                                      </p:to>
                                    </p:set>
                                    <p:animEffect transition="in" filter="strips(downRight)">
                                      <p:cBhvr>
                                        <p:cTn id="33" dur="2000"/>
                                        <p:tgtEl>
                                          <p:spTgt spid="9739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97391"/>
                                        </p:tgtEl>
                                        <p:attrNameLst>
                                          <p:attrName>style.visibility</p:attrName>
                                        </p:attrNameLst>
                                      </p:cBhvr>
                                      <p:to>
                                        <p:strVal val="visible"/>
                                      </p:to>
                                    </p:set>
                                    <p:animEffect transition="in" filter="wipe(down)">
                                      <p:cBhvr>
                                        <p:cTn id="38" dur="2000"/>
                                        <p:tgtEl>
                                          <p:spTgt spid="9739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97394"/>
                                        </p:tgtEl>
                                        <p:attrNameLst>
                                          <p:attrName>style.visibility</p:attrName>
                                        </p:attrNameLst>
                                      </p:cBhvr>
                                      <p:to>
                                        <p:strVal val="visible"/>
                                      </p:to>
                                    </p:set>
                                    <p:animEffect transition="in" filter="wipe(up)">
                                      <p:cBhvr>
                                        <p:cTn id="43" dur="2000"/>
                                        <p:tgtEl>
                                          <p:spTgt spid="97394"/>
                                        </p:tgtEl>
                                      </p:cBhvr>
                                    </p:animEffect>
                                  </p:childTnLst>
                                </p:cTn>
                              </p:par>
                            </p:childTnLst>
                          </p:cTn>
                        </p:par>
                        <p:par>
                          <p:cTn id="44" fill="hold">
                            <p:stCondLst>
                              <p:cond delay="2000"/>
                            </p:stCondLst>
                            <p:childTnLst>
                              <p:par>
                                <p:cTn id="45" presetID="18" presetClass="entr" presetSubtype="6" fill="hold" nodeType="afterEffect">
                                  <p:stCondLst>
                                    <p:cond delay="0"/>
                                  </p:stCondLst>
                                  <p:childTnLst>
                                    <p:set>
                                      <p:cBhvr>
                                        <p:cTn id="46" dur="1" fill="hold">
                                          <p:stCondLst>
                                            <p:cond delay="0"/>
                                          </p:stCondLst>
                                        </p:cTn>
                                        <p:tgtEl>
                                          <p:spTgt spid="97336"/>
                                        </p:tgtEl>
                                        <p:attrNameLst>
                                          <p:attrName>style.visibility</p:attrName>
                                        </p:attrNameLst>
                                      </p:cBhvr>
                                      <p:to>
                                        <p:strVal val="visible"/>
                                      </p:to>
                                    </p:set>
                                    <p:animEffect transition="in" filter="strips(downRight)">
                                      <p:cBhvr>
                                        <p:cTn id="47" dur="2000"/>
                                        <p:tgtEl>
                                          <p:spTgt spid="97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p:bldP spid="9733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7346" name="Group 2"/>
          <p:cNvGrpSpPr/>
          <p:nvPr/>
        </p:nvGrpSpPr>
        <p:grpSpPr>
          <a:xfrm>
            <a:off x="1008063" y="0"/>
            <a:ext cx="2516187" cy="1863725"/>
            <a:chOff x="528" y="432"/>
            <a:chExt cx="1585" cy="1174"/>
          </a:xfrm>
        </p:grpSpPr>
        <p:sp>
          <p:nvSpPr>
            <p:cNvPr id="57400" name="Text Box 3"/>
            <p:cNvSpPr txBox="1"/>
            <p:nvPr/>
          </p:nvSpPr>
          <p:spPr>
            <a:xfrm>
              <a:off x="710" y="432"/>
              <a:ext cx="233"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57401" name="Line 4"/>
            <p:cNvSpPr/>
            <p:nvPr/>
          </p:nvSpPr>
          <p:spPr>
            <a:xfrm flipV="1">
              <a:off x="1152" y="816"/>
              <a:ext cx="0" cy="192"/>
            </a:xfrm>
            <a:prstGeom prst="line">
              <a:avLst/>
            </a:prstGeom>
            <a:ln w="38100" cap="flat" cmpd="sng">
              <a:solidFill>
                <a:srgbClr val="FFCC00"/>
              </a:solidFill>
              <a:prstDash val="solid"/>
              <a:headEnd type="none" w="med" len="med"/>
              <a:tailEnd type="none" w="med" len="med"/>
            </a:ln>
          </p:spPr>
        </p:sp>
        <p:sp>
          <p:nvSpPr>
            <p:cNvPr id="57402" name="Line 5"/>
            <p:cNvSpPr/>
            <p:nvPr/>
          </p:nvSpPr>
          <p:spPr>
            <a:xfrm flipH="1" flipV="1">
              <a:off x="1152" y="1392"/>
              <a:ext cx="0" cy="192"/>
            </a:xfrm>
            <a:prstGeom prst="line">
              <a:avLst/>
            </a:prstGeom>
            <a:ln w="38100" cap="flat" cmpd="sng">
              <a:solidFill>
                <a:srgbClr val="FFCC00"/>
              </a:solidFill>
              <a:prstDash val="solid"/>
              <a:headEnd type="none" w="med" len="med"/>
              <a:tailEnd type="none" w="med" len="med"/>
            </a:ln>
          </p:spPr>
        </p:sp>
        <p:sp>
          <p:nvSpPr>
            <p:cNvPr id="57403" name="Line 6"/>
            <p:cNvSpPr/>
            <p:nvPr/>
          </p:nvSpPr>
          <p:spPr>
            <a:xfrm flipV="1">
              <a:off x="1416" y="1396"/>
              <a:ext cx="0" cy="192"/>
            </a:xfrm>
            <a:prstGeom prst="line">
              <a:avLst/>
            </a:prstGeom>
            <a:ln w="38100" cap="flat" cmpd="sng">
              <a:solidFill>
                <a:srgbClr val="FFCC00"/>
              </a:solidFill>
              <a:prstDash val="solid"/>
              <a:headEnd type="none" w="med" len="med"/>
              <a:tailEnd type="none" w="med" len="med"/>
            </a:ln>
          </p:spPr>
        </p:sp>
        <p:sp>
          <p:nvSpPr>
            <p:cNvPr id="57404" name="Line 7"/>
            <p:cNvSpPr/>
            <p:nvPr/>
          </p:nvSpPr>
          <p:spPr>
            <a:xfrm flipV="1">
              <a:off x="1416" y="838"/>
              <a:ext cx="0" cy="192"/>
            </a:xfrm>
            <a:prstGeom prst="line">
              <a:avLst/>
            </a:prstGeom>
            <a:ln w="38100" cap="flat" cmpd="sng">
              <a:solidFill>
                <a:srgbClr val="FF9900"/>
              </a:solidFill>
              <a:prstDash val="solid"/>
              <a:headEnd type="none" w="med" len="med"/>
              <a:tailEnd type="none" w="med" len="med"/>
            </a:ln>
          </p:spPr>
        </p:sp>
        <p:sp>
          <p:nvSpPr>
            <p:cNvPr id="57405" name="Line 8"/>
            <p:cNvSpPr/>
            <p:nvPr/>
          </p:nvSpPr>
          <p:spPr>
            <a:xfrm>
              <a:off x="672" y="816"/>
              <a:ext cx="480" cy="0"/>
            </a:xfrm>
            <a:prstGeom prst="line">
              <a:avLst/>
            </a:prstGeom>
            <a:ln w="38100" cap="flat" cmpd="sng">
              <a:solidFill>
                <a:srgbClr val="FFCC00"/>
              </a:solidFill>
              <a:prstDash val="solid"/>
              <a:headEnd type="none" w="med" len="med"/>
              <a:tailEnd type="none" w="med" len="med"/>
            </a:ln>
          </p:spPr>
        </p:sp>
        <p:sp>
          <p:nvSpPr>
            <p:cNvPr id="57406" name="Line 9"/>
            <p:cNvSpPr/>
            <p:nvPr/>
          </p:nvSpPr>
          <p:spPr>
            <a:xfrm>
              <a:off x="672" y="1584"/>
              <a:ext cx="480" cy="0"/>
            </a:xfrm>
            <a:prstGeom prst="line">
              <a:avLst/>
            </a:prstGeom>
            <a:ln w="38100" cap="flat" cmpd="sng">
              <a:solidFill>
                <a:srgbClr val="FFCC00"/>
              </a:solidFill>
              <a:prstDash val="solid"/>
              <a:headEnd type="none" w="med" len="med"/>
              <a:tailEnd type="none" w="med" len="med"/>
            </a:ln>
          </p:spPr>
        </p:sp>
        <p:sp>
          <p:nvSpPr>
            <p:cNvPr id="57407" name="Line 10"/>
            <p:cNvSpPr/>
            <p:nvPr/>
          </p:nvSpPr>
          <p:spPr>
            <a:xfrm>
              <a:off x="1416" y="838"/>
              <a:ext cx="480" cy="0"/>
            </a:xfrm>
            <a:prstGeom prst="line">
              <a:avLst/>
            </a:prstGeom>
            <a:ln w="38100" cap="flat" cmpd="sng">
              <a:solidFill>
                <a:srgbClr val="FFCC00"/>
              </a:solidFill>
              <a:prstDash val="solid"/>
              <a:headEnd type="none" w="med" len="med"/>
              <a:tailEnd type="none" w="med" len="med"/>
            </a:ln>
          </p:spPr>
        </p:sp>
        <p:sp>
          <p:nvSpPr>
            <p:cNvPr id="57408" name="Line 11"/>
            <p:cNvSpPr/>
            <p:nvPr/>
          </p:nvSpPr>
          <p:spPr>
            <a:xfrm>
              <a:off x="1416" y="1582"/>
              <a:ext cx="480" cy="0"/>
            </a:xfrm>
            <a:prstGeom prst="line">
              <a:avLst/>
            </a:prstGeom>
            <a:ln w="38100" cap="flat" cmpd="sng">
              <a:solidFill>
                <a:srgbClr val="FFCC00"/>
              </a:solidFill>
              <a:prstDash val="solid"/>
              <a:headEnd type="none" w="med" len="med"/>
              <a:tailEnd type="none" w="med" len="med"/>
            </a:ln>
          </p:spPr>
        </p:sp>
        <p:sp>
          <p:nvSpPr>
            <p:cNvPr id="57409" name="Text Box 12"/>
            <p:cNvSpPr txBox="1"/>
            <p:nvPr/>
          </p:nvSpPr>
          <p:spPr>
            <a:xfrm>
              <a:off x="948" y="832"/>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7410" name="Text Box 13"/>
            <p:cNvSpPr txBox="1"/>
            <p:nvPr/>
          </p:nvSpPr>
          <p:spPr>
            <a:xfrm>
              <a:off x="1404" y="844"/>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7411" name="Line 14"/>
            <p:cNvSpPr/>
            <p:nvPr/>
          </p:nvSpPr>
          <p:spPr>
            <a:xfrm>
              <a:off x="672" y="742"/>
              <a:ext cx="288" cy="0"/>
            </a:xfrm>
            <a:prstGeom prst="line">
              <a:avLst/>
            </a:prstGeom>
            <a:ln w="38100" cap="flat" cmpd="sng">
              <a:solidFill>
                <a:srgbClr val="00FFFF"/>
              </a:solidFill>
              <a:prstDash val="solid"/>
              <a:headEnd type="none" w="med" len="med"/>
              <a:tailEnd type="triangle" w="med" len="med"/>
            </a:ln>
          </p:spPr>
        </p:sp>
        <p:sp>
          <p:nvSpPr>
            <p:cNvPr id="57412" name="Text Box 15"/>
            <p:cNvSpPr txBox="1"/>
            <p:nvPr/>
          </p:nvSpPr>
          <p:spPr>
            <a:xfrm>
              <a:off x="902" y="1056"/>
              <a:ext cx="29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57413" name="Text Box 16"/>
            <p:cNvSpPr txBox="1"/>
            <p:nvPr/>
          </p:nvSpPr>
          <p:spPr>
            <a:xfrm>
              <a:off x="1440" y="1078"/>
              <a:ext cx="29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L</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57414" name="Text Box 17"/>
            <p:cNvSpPr txBox="1"/>
            <p:nvPr/>
          </p:nvSpPr>
          <p:spPr>
            <a:xfrm>
              <a:off x="536" y="798"/>
              <a:ext cx="225"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7415" name="Text Box 18"/>
            <p:cNvSpPr txBox="1"/>
            <p:nvPr/>
          </p:nvSpPr>
          <p:spPr>
            <a:xfrm>
              <a:off x="546" y="1198"/>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_</a:t>
              </a:r>
              <a:endParaRPr lang="en-US" altLang="zh-CN" sz="2400" b="1" dirty="0">
                <a:solidFill>
                  <a:schemeClr val="bg1"/>
                </a:solidFill>
                <a:latin typeface="Times New Roman" panose="02020603050405020304" pitchFamily="18" charset="0"/>
              </a:endParaRPr>
            </a:p>
          </p:txBody>
        </p:sp>
        <p:sp>
          <p:nvSpPr>
            <p:cNvPr id="57416" name="Text Box 19"/>
            <p:cNvSpPr txBox="1"/>
            <p:nvPr/>
          </p:nvSpPr>
          <p:spPr>
            <a:xfrm>
              <a:off x="528" y="1030"/>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57417" name="Text Box 20"/>
            <p:cNvSpPr txBox="1"/>
            <p:nvPr/>
          </p:nvSpPr>
          <p:spPr>
            <a:xfrm>
              <a:off x="1814" y="810"/>
              <a:ext cx="225"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7418" name="Text Box 21"/>
            <p:cNvSpPr txBox="1"/>
            <p:nvPr/>
          </p:nvSpPr>
          <p:spPr>
            <a:xfrm>
              <a:off x="1812" y="1222"/>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_</a:t>
              </a:r>
              <a:endParaRPr lang="en-US" altLang="zh-CN" sz="2400" b="1" dirty="0">
                <a:solidFill>
                  <a:schemeClr val="bg1"/>
                </a:solidFill>
                <a:latin typeface="Times New Roman" panose="02020603050405020304" pitchFamily="18" charset="0"/>
              </a:endParaRPr>
            </a:p>
          </p:txBody>
        </p:sp>
        <p:sp>
          <p:nvSpPr>
            <p:cNvPr id="57419" name="Text Box 22"/>
            <p:cNvSpPr txBox="1"/>
            <p:nvPr/>
          </p:nvSpPr>
          <p:spPr>
            <a:xfrm>
              <a:off x="1826" y="1078"/>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57420" name="Text Box 23"/>
            <p:cNvSpPr txBox="1"/>
            <p:nvPr/>
          </p:nvSpPr>
          <p:spPr>
            <a:xfrm>
              <a:off x="1680" y="454"/>
              <a:ext cx="233"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57421" name="Text Box 24"/>
            <p:cNvSpPr txBox="1"/>
            <p:nvPr/>
          </p:nvSpPr>
          <p:spPr>
            <a:xfrm>
              <a:off x="1152" y="514"/>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M</a:t>
              </a:r>
              <a:endParaRPr lang="en-US" altLang="zh-CN" sz="2400" b="1" dirty="0">
                <a:solidFill>
                  <a:schemeClr val="bg1"/>
                </a:solidFill>
                <a:latin typeface="Times New Roman" panose="02020603050405020304" pitchFamily="18" charset="0"/>
              </a:endParaRPr>
            </a:p>
          </p:txBody>
        </p:sp>
        <p:grpSp>
          <p:nvGrpSpPr>
            <p:cNvPr id="57422" name="Group 25"/>
            <p:cNvGrpSpPr/>
            <p:nvPr/>
          </p:nvGrpSpPr>
          <p:grpSpPr>
            <a:xfrm rot="5400000">
              <a:off x="991" y="1174"/>
              <a:ext cx="379" cy="57"/>
              <a:chOff x="1200" y="1584"/>
              <a:chExt cx="379" cy="45"/>
            </a:xfrm>
          </p:grpSpPr>
          <p:sp>
            <p:nvSpPr>
              <p:cNvPr id="57435" name="Arc 26"/>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7436" name="Arc 27"/>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7437" name="Arc 28"/>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7438" name="Arc 29"/>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57423" name="Oval 30"/>
            <p:cNvSpPr/>
            <p:nvPr/>
          </p:nvSpPr>
          <p:spPr>
            <a:xfrm>
              <a:off x="624" y="794"/>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7424" name="Oval 31"/>
            <p:cNvSpPr/>
            <p:nvPr/>
          </p:nvSpPr>
          <p:spPr>
            <a:xfrm>
              <a:off x="624" y="1558"/>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57425" name="Group 32"/>
            <p:cNvGrpSpPr/>
            <p:nvPr/>
          </p:nvGrpSpPr>
          <p:grpSpPr>
            <a:xfrm rot="-5400000" flipH="1">
              <a:off x="1201" y="1186"/>
              <a:ext cx="379" cy="57"/>
              <a:chOff x="1200" y="1584"/>
              <a:chExt cx="379" cy="45"/>
            </a:xfrm>
          </p:grpSpPr>
          <p:sp>
            <p:nvSpPr>
              <p:cNvPr id="57431" name="Arc 33"/>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7432" name="Arc 34"/>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7433" name="Arc 35"/>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7434" name="Arc 36"/>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57426" name="Line 37"/>
            <p:cNvSpPr/>
            <p:nvPr/>
          </p:nvSpPr>
          <p:spPr>
            <a:xfrm flipH="1">
              <a:off x="1632" y="764"/>
              <a:ext cx="288" cy="0"/>
            </a:xfrm>
            <a:prstGeom prst="line">
              <a:avLst/>
            </a:prstGeom>
            <a:ln w="38100" cap="flat" cmpd="sng">
              <a:solidFill>
                <a:srgbClr val="00FFFF"/>
              </a:solidFill>
              <a:prstDash val="solid"/>
              <a:headEnd type="none" w="med" len="med"/>
              <a:tailEnd type="triangle" w="med" len="med"/>
            </a:ln>
          </p:spPr>
        </p:sp>
        <p:sp>
          <p:nvSpPr>
            <p:cNvPr id="57427" name="Oval 38"/>
            <p:cNvSpPr/>
            <p:nvPr/>
          </p:nvSpPr>
          <p:spPr>
            <a:xfrm>
              <a:off x="1896" y="1558"/>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7428" name="Oval 39"/>
            <p:cNvSpPr/>
            <p:nvPr/>
          </p:nvSpPr>
          <p:spPr>
            <a:xfrm>
              <a:off x="1890" y="816"/>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7429" name="Arc 40"/>
            <p:cNvSpPr/>
            <p:nvPr/>
          </p:nvSpPr>
          <p:spPr>
            <a:xfrm flipH="1">
              <a:off x="1056" y="681"/>
              <a:ext cx="148" cy="131"/>
            </a:xfrm>
            <a:custGeom>
              <a:avLst/>
              <a:gdLst/>
              <a:ahLst/>
              <a:cxnLst>
                <a:cxn ang="0">
                  <a:pos x="0" y="0"/>
                </a:cxn>
                <a:cxn ang="0">
                  <a:pos x="0" y="0"/>
                </a:cxn>
                <a:cxn ang="0">
                  <a:pos x="0" y="0"/>
                </a:cxn>
              </a:cxnLst>
              <a:pathLst>
                <a:path w="22702" h="21600" fill="none">
                  <a:moveTo>
                    <a:pt x="-1" y="54"/>
                  </a:moveTo>
                  <a:cubicBezTo>
                    <a:pt x="512" y="18"/>
                    <a:pt x="1025" y="-1"/>
                    <a:pt x="1539" y="0"/>
                  </a:cubicBezTo>
                  <a:cubicBezTo>
                    <a:pt x="11801" y="0"/>
                    <a:pt x="20647" y="7221"/>
                    <a:pt x="22701" y="17276"/>
                  </a:cubicBezTo>
                </a:path>
                <a:path w="22702" h="21600" stroke="0">
                  <a:moveTo>
                    <a:pt x="-1" y="54"/>
                  </a:moveTo>
                  <a:cubicBezTo>
                    <a:pt x="512" y="18"/>
                    <a:pt x="1025" y="-1"/>
                    <a:pt x="1539" y="0"/>
                  </a:cubicBezTo>
                  <a:cubicBezTo>
                    <a:pt x="11801" y="0"/>
                    <a:pt x="20647" y="7221"/>
                    <a:pt x="22701" y="17276"/>
                  </a:cubicBezTo>
                  <a:lnTo>
                    <a:pt x="1539" y="21600"/>
                  </a:lnTo>
                  <a:lnTo>
                    <a:pt x="-1" y="54"/>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57430" name="Arc 41"/>
            <p:cNvSpPr/>
            <p:nvPr/>
          </p:nvSpPr>
          <p:spPr>
            <a:xfrm>
              <a:off x="1362" y="689"/>
              <a:ext cx="148" cy="131"/>
            </a:xfrm>
            <a:custGeom>
              <a:avLst/>
              <a:gdLst/>
              <a:ahLst/>
              <a:cxnLst>
                <a:cxn ang="0">
                  <a:pos x="0" y="0"/>
                </a:cxn>
                <a:cxn ang="0">
                  <a:pos x="0" y="0"/>
                </a:cxn>
                <a:cxn ang="0">
                  <a:pos x="0" y="0"/>
                </a:cxn>
              </a:cxnLst>
              <a:pathLst>
                <a:path w="22702" h="21600" fill="none">
                  <a:moveTo>
                    <a:pt x="-1" y="54"/>
                  </a:moveTo>
                  <a:cubicBezTo>
                    <a:pt x="512" y="18"/>
                    <a:pt x="1025" y="-1"/>
                    <a:pt x="1539" y="0"/>
                  </a:cubicBezTo>
                  <a:cubicBezTo>
                    <a:pt x="11801" y="0"/>
                    <a:pt x="20647" y="7221"/>
                    <a:pt x="22701" y="17276"/>
                  </a:cubicBezTo>
                </a:path>
                <a:path w="22702" h="21600" stroke="0">
                  <a:moveTo>
                    <a:pt x="-1" y="54"/>
                  </a:moveTo>
                  <a:cubicBezTo>
                    <a:pt x="512" y="18"/>
                    <a:pt x="1025" y="-1"/>
                    <a:pt x="1539" y="0"/>
                  </a:cubicBezTo>
                  <a:cubicBezTo>
                    <a:pt x="11801" y="0"/>
                    <a:pt x="20647" y="7221"/>
                    <a:pt x="22701" y="17276"/>
                  </a:cubicBezTo>
                  <a:lnTo>
                    <a:pt x="1539" y="21600"/>
                  </a:lnTo>
                  <a:lnTo>
                    <a:pt x="-1" y="54"/>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grpSp>
      <p:graphicFrame>
        <p:nvGraphicFramePr>
          <p:cNvPr id="57347" name="Object 42"/>
          <p:cNvGraphicFramePr>
            <a:graphicFrameLocks noChangeAspect="1"/>
          </p:cNvGraphicFramePr>
          <p:nvPr/>
        </p:nvGraphicFramePr>
        <p:xfrm>
          <a:off x="4679950" y="1808163"/>
          <a:ext cx="2447925" cy="960437"/>
        </p:xfrm>
        <a:graphic>
          <a:graphicData uri="http://schemas.openxmlformats.org/presentationml/2006/ole">
            <mc:AlternateContent xmlns:mc="http://schemas.openxmlformats.org/markup-compatibility/2006">
              <mc:Choice xmlns:v="urn:schemas-microsoft-com:vml" Requires="v">
                <p:oleObj spid="_x0000_s3351" name="" r:id="rId1" imgW="982345" imgH="398780" progId="Equation.3">
                  <p:embed/>
                </p:oleObj>
              </mc:Choice>
              <mc:Fallback>
                <p:oleObj name="" r:id="rId1" imgW="982345" imgH="398780" progId="Equation.3">
                  <p:embed/>
                  <p:pic>
                    <p:nvPicPr>
                      <p:cNvPr id="0" name="图片 3350"/>
                      <p:cNvPicPr/>
                      <p:nvPr/>
                    </p:nvPicPr>
                    <p:blipFill>
                      <a:blip r:embed="rId2">
                        <a:clrChange>
                          <a:clrFrom>
                            <a:srgbClr val="000000"/>
                          </a:clrFrom>
                          <a:clrTo>
                            <a:srgbClr val="990033"/>
                          </a:clrTo>
                        </a:clrChange>
                      </a:blip>
                      <a:stretch>
                        <a:fillRect/>
                      </a:stretch>
                    </p:blipFill>
                    <p:spPr>
                      <a:xfrm>
                        <a:off x="4679950" y="1808163"/>
                        <a:ext cx="2447925" cy="960437"/>
                      </a:xfrm>
                      <a:prstGeom prst="rect">
                        <a:avLst/>
                      </a:prstGeom>
                      <a:gradFill rotWithShape="1">
                        <a:gsLst>
                          <a:gs pos="0">
                            <a:srgbClr val="FFCCFF"/>
                          </a:gs>
                          <a:gs pos="100000">
                            <a:schemeClr val="bg1"/>
                          </a:gs>
                        </a:gsLst>
                        <a:lin ang="5400000" scaled="1"/>
                        <a:tileRect/>
                      </a:gradFill>
                      <a:ln w="38100">
                        <a:noFill/>
                        <a:miter/>
                      </a:ln>
                    </p:spPr>
                  </p:pic>
                </p:oleObj>
              </mc:Fallback>
            </mc:AlternateContent>
          </a:graphicData>
        </a:graphic>
      </p:graphicFrame>
      <p:grpSp>
        <p:nvGrpSpPr>
          <p:cNvPr id="57348" name="Group 43"/>
          <p:cNvGrpSpPr/>
          <p:nvPr/>
        </p:nvGrpSpPr>
        <p:grpSpPr>
          <a:xfrm>
            <a:off x="1655763" y="0"/>
            <a:ext cx="1223962" cy="1584325"/>
            <a:chOff x="4241" y="164"/>
            <a:chExt cx="771" cy="998"/>
          </a:xfrm>
        </p:grpSpPr>
        <p:sp>
          <p:nvSpPr>
            <p:cNvPr id="57397" name="Rectangle 44"/>
            <p:cNvSpPr/>
            <p:nvPr/>
          </p:nvSpPr>
          <p:spPr>
            <a:xfrm>
              <a:off x="4286" y="164"/>
              <a:ext cx="635" cy="363"/>
            </a:xfrm>
            <a:prstGeom prst="rect">
              <a:avLst/>
            </a:prstGeom>
            <a:solidFill>
              <a:schemeClr val="accent2"/>
            </a:solidFill>
            <a:ln w="9525">
              <a:noFill/>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rPr>
                <a:t>n:1</a:t>
              </a:r>
              <a:endParaRPr lang="en-US" altLang="zh-CN" sz="2400" b="1" dirty="0">
                <a:solidFill>
                  <a:schemeClr val="bg1"/>
                </a:solidFill>
                <a:latin typeface="Times New Roman" panose="02020603050405020304" pitchFamily="18" charset="0"/>
                <a:ea typeface="仿宋_GB2312" pitchFamily="49" charset="-122"/>
              </a:endParaRPr>
            </a:p>
          </p:txBody>
        </p:sp>
        <p:sp>
          <p:nvSpPr>
            <p:cNvPr id="57398" name="Rectangle 45"/>
            <p:cNvSpPr/>
            <p:nvPr/>
          </p:nvSpPr>
          <p:spPr>
            <a:xfrm>
              <a:off x="4241" y="799"/>
              <a:ext cx="227" cy="363"/>
            </a:xfrm>
            <a:prstGeom prst="rect">
              <a:avLst/>
            </a:prstGeom>
            <a:solidFill>
              <a:schemeClr val="accent2"/>
            </a:solidFill>
            <a:ln w="9525">
              <a:noFill/>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7399" name="Rectangle 46"/>
            <p:cNvSpPr/>
            <p:nvPr/>
          </p:nvSpPr>
          <p:spPr>
            <a:xfrm>
              <a:off x="4785" y="799"/>
              <a:ext cx="227" cy="363"/>
            </a:xfrm>
            <a:prstGeom prst="rect">
              <a:avLst/>
            </a:prstGeom>
            <a:solidFill>
              <a:schemeClr val="accent2"/>
            </a:solidFill>
            <a:ln w="9525">
              <a:noFill/>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sp>
        <p:nvSpPr>
          <p:cNvPr id="57349" name="Rectangle 47"/>
          <p:cNvSpPr/>
          <p:nvPr/>
        </p:nvSpPr>
        <p:spPr>
          <a:xfrm>
            <a:off x="755650" y="2052638"/>
            <a:ext cx="2916238" cy="457200"/>
          </a:xfrm>
          <a:prstGeom prst="rect">
            <a:avLst/>
          </a:prstGeom>
          <a:solidFill>
            <a:srgbClr val="990033"/>
          </a:solidFill>
          <a:ln w="9525">
            <a:noFill/>
          </a:ln>
        </p:spPr>
        <p:txBody>
          <a:bodyPr lIns="198000" rIns="19800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ea typeface="仿宋_GB2312" pitchFamily="49" charset="-122"/>
              </a:rPr>
              <a:t>理想变压器模型</a:t>
            </a:r>
            <a:endParaRPr lang="zh-CN" altLang="en-US" sz="2400" b="1" dirty="0">
              <a:solidFill>
                <a:srgbClr val="FFFF00"/>
              </a:solidFill>
              <a:ea typeface="仿宋_GB2312" pitchFamily="49" charset="-122"/>
            </a:endParaRPr>
          </a:p>
        </p:txBody>
      </p:sp>
      <p:graphicFrame>
        <p:nvGraphicFramePr>
          <p:cNvPr id="57350" name="Object 48"/>
          <p:cNvGraphicFramePr>
            <a:graphicFrameLocks noChangeAspect="1"/>
          </p:cNvGraphicFramePr>
          <p:nvPr/>
        </p:nvGraphicFramePr>
        <p:xfrm>
          <a:off x="4679950" y="692150"/>
          <a:ext cx="1871663" cy="1044575"/>
        </p:xfrm>
        <a:graphic>
          <a:graphicData uri="http://schemas.openxmlformats.org/presentationml/2006/ole">
            <mc:AlternateContent xmlns:mc="http://schemas.openxmlformats.org/markup-compatibility/2006">
              <mc:Choice xmlns:v="urn:schemas-microsoft-com:vml" Requires="v">
                <p:oleObj spid="_x0000_s3352" name="" r:id="rId3" imgW="836295" imgH="437515" progId="Equation.3">
                  <p:embed/>
                </p:oleObj>
              </mc:Choice>
              <mc:Fallback>
                <p:oleObj name="" r:id="rId3" imgW="836295" imgH="437515" progId="Equation.3">
                  <p:embed/>
                  <p:pic>
                    <p:nvPicPr>
                      <p:cNvPr id="0" name="图片 3351"/>
                      <p:cNvPicPr/>
                      <p:nvPr/>
                    </p:nvPicPr>
                    <p:blipFill>
                      <a:blip r:embed="rId4">
                        <a:clrChange>
                          <a:clrFrom>
                            <a:srgbClr val="000000"/>
                          </a:clrFrom>
                          <a:clrTo>
                            <a:srgbClr val="800000"/>
                          </a:clrTo>
                        </a:clrChange>
                      </a:blip>
                      <a:stretch>
                        <a:fillRect/>
                      </a:stretch>
                    </p:blipFill>
                    <p:spPr>
                      <a:xfrm>
                        <a:off x="4679950" y="692150"/>
                        <a:ext cx="1871663" cy="1044575"/>
                      </a:xfrm>
                      <a:prstGeom prst="rect">
                        <a:avLst/>
                      </a:prstGeom>
                      <a:gradFill rotWithShape="1">
                        <a:gsLst>
                          <a:gs pos="0">
                            <a:srgbClr val="FFCCFF"/>
                          </a:gs>
                          <a:gs pos="100000">
                            <a:schemeClr val="bg1"/>
                          </a:gs>
                        </a:gsLst>
                        <a:lin ang="5400000" scaled="1"/>
                        <a:tileRect/>
                      </a:gradFill>
                      <a:ln w="38100">
                        <a:noFill/>
                        <a:miter/>
                      </a:ln>
                    </p:spPr>
                  </p:pic>
                </p:oleObj>
              </mc:Fallback>
            </mc:AlternateContent>
          </a:graphicData>
        </a:graphic>
      </p:graphicFrame>
      <p:grpSp>
        <p:nvGrpSpPr>
          <p:cNvPr id="57351" name="Group 49"/>
          <p:cNvGrpSpPr/>
          <p:nvPr/>
        </p:nvGrpSpPr>
        <p:grpSpPr>
          <a:xfrm>
            <a:off x="900113" y="2492375"/>
            <a:ext cx="2987675" cy="2806700"/>
            <a:chOff x="3878" y="0"/>
            <a:chExt cx="1882" cy="1768"/>
          </a:xfrm>
        </p:grpSpPr>
        <p:sp>
          <p:nvSpPr>
            <p:cNvPr id="57356" name="Rectangle 50"/>
            <p:cNvSpPr/>
            <p:nvPr/>
          </p:nvSpPr>
          <p:spPr>
            <a:xfrm>
              <a:off x="3923" y="1480"/>
              <a:ext cx="1837" cy="288"/>
            </a:xfrm>
            <a:prstGeom prst="rect">
              <a:avLst/>
            </a:prstGeom>
            <a:solidFill>
              <a:srgbClr val="990033"/>
            </a:solidFill>
            <a:ln w="9525">
              <a:noFill/>
            </a:ln>
          </p:spPr>
          <p:txBody>
            <a:bodyPr lIns="198000" rIns="198000">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ea typeface="仿宋_GB2312" pitchFamily="49" charset="-122"/>
                </a:rPr>
                <a:t>理想变压器模型</a:t>
              </a:r>
              <a:endParaRPr lang="zh-CN" altLang="en-US" sz="2400" b="1" dirty="0">
                <a:solidFill>
                  <a:srgbClr val="FFFF00"/>
                </a:solidFill>
                <a:ea typeface="仿宋_GB2312" pitchFamily="49" charset="-122"/>
              </a:endParaRPr>
            </a:p>
          </p:txBody>
        </p:sp>
        <p:grpSp>
          <p:nvGrpSpPr>
            <p:cNvPr id="57357" name="Group 51"/>
            <p:cNvGrpSpPr/>
            <p:nvPr/>
          </p:nvGrpSpPr>
          <p:grpSpPr>
            <a:xfrm>
              <a:off x="3878" y="0"/>
              <a:ext cx="1585" cy="1355"/>
              <a:chOff x="2109" y="1888"/>
              <a:chExt cx="1585" cy="1355"/>
            </a:xfrm>
          </p:grpSpPr>
          <p:sp>
            <p:nvSpPr>
              <p:cNvPr id="57358" name="Rectangle 52"/>
              <p:cNvSpPr/>
              <p:nvPr/>
            </p:nvSpPr>
            <p:spPr>
              <a:xfrm>
                <a:off x="2562" y="1888"/>
                <a:ext cx="635" cy="363"/>
              </a:xfrm>
              <a:prstGeom prst="rect">
                <a:avLst/>
              </a:prstGeom>
              <a:solidFill>
                <a:schemeClr val="accent2"/>
              </a:solidFill>
              <a:ln w="9525">
                <a:noFill/>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ea typeface="仿宋_GB2312" pitchFamily="49" charset="-122"/>
                  </a:rPr>
                  <a:t>n:1</a:t>
                </a:r>
                <a:endParaRPr lang="en-US" altLang="zh-CN" sz="2400" b="1" dirty="0">
                  <a:solidFill>
                    <a:schemeClr val="bg1"/>
                  </a:solidFill>
                  <a:latin typeface="Times New Roman" panose="02020603050405020304" pitchFamily="18" charset="0"/>
                  <a:ea typeface="仿宋_GB2312" pitchFamily="49" charset="-122"/>
                </a:endParaRPr>
              </a:p>
            </p:txBody>
          </p:sp>
          <p:grpSp>
            <p:nvGrpSpPr>
              <p:cNvPr id="57359" name="Group 53"/>
              <p:cNvGrpSpPr/>
              <p:nvPr/>
            </p:nvGrpSpPr>
            <p:grpSpPr>
              <a:xfrm>
                <a:off x="2109" y="2069"/>
                <a:ext cx="1585" cy="1174"/>
                <a:chOff x="2109" y="2069"/>
                <a:chExt cx="1585" cy="1174"/>
              </a:xfrm>
            </p:grpSpPr>
            <p:sp>
              <p:nvSpPr>
                <p:cNvPr id="57360" name="Line 54"/>
                <p:cNvSpPr/>
                <p:nvPr/>
              </p:nvSpPr>
              <p:spPr>
                <a:xfrm>
                  <a:off x="2290" y="2387"/>
                  <a:ext cx="288" cy="0"/>
                </a:xfrm>
                <a:prstGeom prst="line">
                  <a:avLst/>
                </a:prstGeom>
                <a:ln w="38100" cap="flat" cmpd="sng">
                  <a:solidFill>
                    <a:srgbClr val="00FFFF"/>
                  </a:solidFill>
                  <a:prstDash val="solid"/>
                  <a:headEnd type="none" w="med" len="med"/>
                  <a:tailEnd type="triangle" w="med" len="med"/>
                </a:ln>
              </p:spPr>
            </p:sp>
            <p:sp>
              <p:nvSpPr>
                <p:cNvPr id="57361" name="Text Box 55"/>
                <p:cNvSpPr txBox="1"/>
                <p:nvPr/>
              </p:nvSpPr>
              <p:spPr>
                <a:xfrm>
                  <a:off x="2291" y="2069"/>
                  <a:ext cx="233"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57362" name="Line 56"/>
                <p:cNvSpPr/>
                <p:nvPr/>
              </p:nvSpPr>
              <p:spPr>
                <a:xfrm flipV="1">
                  <a:off x="2733" y="2453"/>
                  <a:ext cx="0" cy="192"/>
                </a:xfrm>
                <a:prstGeom prst="line">
                  <a:avLst/>
                </a:prstGeom>
                <a:ln w="38100" cap="flat" cmpd="sng">
                  <a:solidFill>
                    <a:srgbClr val="FFCC00"/>
                  </a:solidFill>
                  <a:prstDash val="solid"/>
                  <a:headEnd type="none" w="med" len="med"/>
                  <a:tailEnd type="none" w="med" len="med"/>
                </a:ln>
              </p:spPr>
            </p:sp>
            <p:sp>
              <p:nvSpPr>
                <p:cNvPr id="57363" name="Line 57"/>
                <p:cNvSpPr/>
                <p:nvPr/>
              </p:nvSpPr>
              <p:spPr>
                <a:xfrm flipH="1" flipV="1">
                  <a:off x="2733" y="3029"/>
                  <a:ext cx="0" cy="192"/>
                </a:xfrm>
                <a:prstGeom prst="line">
                  <a:avLst/>
                </a:prstGeom>
                <a:ln w="38100" cap="flat" cmpd="sng">
                  <a:solidFill>
                    <a:srgbClr val="FFCC00"/>
                  </a:solidFill>
                  <a:prstDash val="solid"/>
                  <a:headEnd type="none" w="med" len="med"/>
                  <a:tailEnd type="none" w="med" len="med"/>
                </a:ln>
              </p:spPr>
            </p:sp>
            <p:sp>
              <p:nvSpPr>
                <p:cNvPr id="57364" name="Line 58"/>
                <p:cNvSpPr/>
                <p:nvPr/>
              </p:nvSpPr>
              <p:spPr>
                <a:xfrm flipV="1">
                  <a:off x="2997" y="3033"/>
                  <a:ext cx="0" cy="192"/>
                </a:xfrm>
                <a:prstGeom prst="line">
                  <a:avLst/>
                </a:prstGeom>
                <a:ln w="38100" cap="flat" cmpd="sng">
                  <a:solidFill>
                    <a:srgbClr val="FFCC00"/>
                  </a:solidFill>
                  <a:prstDash val="solid"/>
                  <a:headEnd type="none" w="med" len="med"/>
                  <a:tailEnd type="none" w="med" len="med"/>
                </a:ln>
              </p:spPr>
            </p:sp>
            <p:sp>
              <p:nvSpPr>
                <p:cNvPr id="57365" name="Line 59"/>
                <p:cNvSpPr/>
                <p:nvPr/>
              </p:nvSpPr>
              <p:spPr>
                <a:xfrm flipV="1">
                  <a:off x="2997" y="2475"/>
                  <a:ext cx="0" cy="192"/>
                </a:xfrm>
                <a:prstGeom prst="line">
                  <a:avLst/>
                </a:prstGeom>
                <a:ln w="38100" cap="flat" cmpd="sng">
                  <a:solidFill>
                    <a:srgbClr val="FFCC00"/>
                  </a:solidFill>
                  <a:prstDash val="solid"/>
                  <a:headEnd type="none" w="med" len="med"/>
                  <a:tailEnd type="none" w="med" len="med"/>
                </a:ln>
              </p:spPr>
            </p:sp>
            <p:sp>
              <p:nvSpPr>
                <p:cNvPr id="57366" name="Line 60"/>
                <p:cNvSpPr/>
                <p:nvPr/>
              </p:nvSpPr>
              <p:spPr>
                <a:xfrm>
                  <a:off x="2253" y="2453"/>
                  <a:ext cx="480" cy="0"/>
                </a:xfrm>
                <a:prstGeom prst="line">
                  <a:avLst/>
                </a:prstGeom>
                <a:ln w="38100" cap="flat" cmpd="sng">
                  <a:solidFill>
                    <a:srgbClr val="FFCC00"/>
                  </a:solidFill>
                  <a:prstDash val="solid"/>
                  <a:headEnd type="none" w="med" len="med"/>
                  <a:tailEnd type="none" w="med" len="med"/>
                </a:ln>
              </p:spPr>
            </p:sp>
            <p:sp>
              <p:nvSpPr>
                <p:cNvPr id="57367" name="Line 61"/>
                <p:cNvSpPr/>
                <p:nvPr/>
              </p:nvSpPr>
              <p:spPr>
                <a:xfrm>
                  <a:off x="2253" y="3221"/>
                  <a:ext cx="480" cy="0"/>
                </a:xfrm>
                <a:prstGeom prst="line">
                  <a:avLst/>
                </a:prstGeom>
                <a:ln w="38100" cap="flat" cmpd="sng">
                  <a:solidFill>
                    <a:srgbClr val="FFCC00"/>
                  </a:solidFill>
                  <a:prstDash val="solid"/>
                  <a:headEnd type="none" w="med" len="med"/>
                  <a:tailEnd type="none" w="med" len="med"/>
                </a:ln>
              </p:spPr>
            </p:sp>
            <p:sp>
              <p:nvSpPr>
                <p:cNvPr id="57368" name="Line 62"/>
                <p:cNvSpPr/>
                <p:nvPr/>
              </p:nvSpPr>
              <p:spPr>
                <a:xfrm>
                  <a:off x="2997" y="2475"/>
                  <a:ext cx="480" cy="0"/>
                </a:xfrm>
                <a:prstGeom prst="line">
                  <a:avLst/>
                </a:prstGeom>
                <a:ln w="38100" cap="flat" cmpd="sng">
                  <a:solidFill>
                    <a:srgbClr val="FFCC00"/>
                  </a:solidFill>
                  <a:prstDash val="solid"/>
                  <a:headEnd type="none" w="med" len="med"/>
                  <a:tailEnd type="none" w="med" len="med"/>
                </a:ln>
              </p:spPr>
            </p:sp>
            <p:sp>
              <p:nvSpPr>
                <p:cNvPr id="57369" name="Line 63"/>
                <p:cNvSpPr/>
                <p:nvPr/>
              </p:nvSpPr>
              <p:spPr>
                <a:xfrm>
                  <a:off x="2997" y="3219"/>
                  <a:ext cx="480" cy="0"/>
                </a:xfrm>
                <a:prstGeom prst="line">
                  <a:avLst/>
                </a:prstGeom>
                <a:ln w="38100" cap="flat" cmpd="sng">
                  <a:solidFill>
                    <a:srgbClr val="FFCC00"/>
                  </a:solidFill>
                  <a:prstDash val="solid"/>
                  <a:headEnd type="none" w="med" len="med"/>
                  <a:tailEnd type="none" w="med" len="med"/>
                </a:ln>
              </p:spPr>
            </p:sp>
            <p:sp>
              <p:nvSpPr>
                <p:cNvPr id="57370" name="Text Box 64"/>
                <p:cNvSpPr txBox="1"/>
                <p:nvPr/>
              </p:nvSpPr>
              <p:spPr>
                <a:xfrm>
                  <a:off x="2529" y="2469"/>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7371" name="Text Box 65"/>
                <p:cNvSpPr txBox="1"/>
                <p:nvPr/>
              </p:nvSpPr>
              <p:spPr>
                <a:xfrm>
                  <a:off x="3016" y="2931"/>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7372" name="Text Box 66"/>
                <p:cNvSpPr txBox="1"/>
                <p:nvPr/>
              </p:nvSpPr>
              <p:spPr>
                <a:xfrm>
                  <a:off x="2117" y="2435"/>
                  <a:ext cx="225"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7373" name="Text Box 67"/>
                <p:cNvSpPr txBox="1"/>
                <p:nvPr/>
              </p:nvSpPr>
              <p:spPr>
                <a:xfrm>
                  <a:off x="2127" y="2835"/>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_</a:t>
                  </a:r>
                  <a:endParaRPr lang="en-US" altLang="zh-CN" sz="2400" b="1" dirty="0">
                    <a:solidFill>
                      <a:schemeClr val="bg1"/>
                    </a:solidFill>
                    <a:latin typeface="Times New Roman" panose="02020603050405020304" pitchFamily="18" charset="0"/>
                  </a:endParaRPr>
                </a:p>
              </p:txBody>
            </p:sp>
            <p:sp>
              <p:nvSpPr>
                <p:cNvPr id="57374" name="Text Box 68"/>
                <p:cNvSpPr txBox="1"/>
                <p:nvPr/>
              </p:nvSpPr>
              <p:spPr>
                <a:xfrm>
                  <a:off x="2109" y="2667"/>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57375" name="Text Box 69"/>
                <p:cNvSpPr txBox="1"/>
                <p:nvPr/>
              </p:nvSpPr>
              <p:spPr>
                <a:xfrm>
                  <a:off x="3424" y="2931"/>
                  <a:ext cx="180"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7376" name="Text Box 70"/>
                <p:cNvSpPr txBox="1"/>
                <p:nvPr/>
              </p:nvSpPr>
              <p:spPr>
                <a:xfrm>
                  <a:off x="3424" y="2386"/>
                  <a:ext cx="225"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7377" name="Text Box 71"/>
                <p:cNvSpPr txBox="1"/>
                <p:nvPr/>
              </p:nvSpPr>
              <p:spPr>
                <a:xfrm>
                  <a:off x="3407" y="2715"/>
                  <a:ext cx="287"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57378" name="Text Box 72"/>
                <p:cNvSpPr txBox="1"/>
                <p:nvPr/>
              </p:nvSpPr>
              <p:spPr>
                <a:xfrm>
                  <a:off x="3261" y="2091"/>
                  <a:ext cx="233"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57379" name="Text Box 73"/>
                <p:cNvSpPr txBox="1"/>
                <p:nvPr/>
              </p:nvSpPr>
              <p:spPr>
                <a:xfrm>
                  <a:off x="2733" y="2138"/>
                  <a:ext cx="116"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zh-CN" sz="2400" b="1" dirty="0">
                    <a:solidFill>
                      <a:schemeClr val="bg1"/>
                    </a:solidFill>
                    <a:latin typeface="Times New Roman" panose="02020603050405020304" pitchFamily="18" charset="0"/>
                  </a:endParaRPr>
                </a:p>
              </p:txBody>
            </p:sp>
            <p:grpSp>
              <p:nvGrpSpPr>
                <p:cNvPr id="57380" name="Group 74"/>
                <p:cNvGrpSpPr/>
                <p:nvPr/>
              </p:nvGrpSpPr>
              <p:grpSpPr>
                <a:xfrm rot="5400000">
                  <a:off x="2572" y="2811"/>
                  <a:ext cx="379" cy="57"/>
                  <a:chOff x="1200" y="1584"/>
                  <a:chExt cx="379" cy="45"/>
                </a:xfrm>
              </p:grpSpPr>
              <p:sp>
                <p:nvSpPr>
                  <p:cNvPr id="57393" name="Arc 75"/>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7394" name="Arc 76"/>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7395" name="Arc 77"/>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7396" name="Arc 78"/>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57381" name="Oval 79"/>
                <p:cNvSpPr/>
                <p:nvPr/>
              </p:nvSpPr>
              <p:spPr>
                <a:xfrm>
                  <a:off x="2205" y="2431"/>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7382" name="Oval 80"/>
                <p:cNvSpPr/>
                <p:nvPr/>
              </p:nvSpPr>
              <p:spPr>
                <a:xfrm>
                  <a:off x="2205" y="3195"/>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57383" name="Group 81"/>
                <p:cNvGrpSpPr/>
                <p:nvPr/>
              </p:nvGrpSpPr>
              <p:grpSpPr>
                <a:xfrm rot="-5400000" flipH="1">
                  <a:off x="2782" y="2823"/>
                  <a:ext cx="379" cy="57"/>
                  <a:chOff x="1200" y="1584"/>
                  <a:chExt cx="379" cy="45"/>
                </a:xfrm>
              </p:grpSpPr>
              <p:sp>
                <p:nvSpPr>
                  <p:cNvPr id="57389" name="Arc 82"/>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7390" name="Arc 83"/>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7391" name="Arc 84"/>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7392" name="Arc 85"/>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57384" name="Line 86"/>
                <p:cNvSpPr/>
                <p:nvPr/>
              </p:nvSpPr>
              <p:spPr>
                <a:xfrm flipH="1">
                  <a:off x="3213" y="2401"/>
                  <a:ext cx="288" cy="0"/>
                </a:xfrm>
                <a:prstGeom prst="line">
                  <a:avLst/>
                </a:prstGeom>
                <a:ln w="38100" cap="flat" cmpd="sng">
                  <a:solidFill>
                    <a:srgbClr val="00FFFF"/>
                  </a:solidFill>
                  <a:prstDash val="solid"/>
                  <a:headEnd type="none" w="med" len="med"/>
                  <a:tailEnd type="triangle" w="med" len="med"/>
                </a:ln>
              </p:spPr>
            </p:sp>
            <p:sp>
              <p:nvSpPr>
                <p:cNvPr id="57385" name="Oval 87"/>
                <p:cNvSpPr/>
                <p:nvPr/>
              </p:nvSpPr>
              <p:spPr>
                <a:xfrm>
                  <a:off x="3477" y="3195"/>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7386" name="Oval 88"/>
                <p:cNvSpPr/>
                <p:nvPr/>
              </p:nvSpPr>
              <p:spPr>
                <a:xfrm>
                  <a:off x="3471" y="2453"/>
                  <a:ext cx="48" cy="48"/>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7387" name="Arc 89"/>
                <p:cNvSpPr/>
                <p:nvPr/>
              </p:nvSpPr>
              <p:spPr>
                <a:xfrm flipH="1">
                  <a:off x="2637" y="2318"/>
                  <a:ext cx="148" cy="131"/>
                </a:xfrm>
                <a:custGeom>
                  <a:avLst/>
                  <a:gdLst/>
                  <a:ahLst/>
                  <a:cxnLst>
                    <a:cxn ang="0">
                      <a:pos x="0" y="0"/>
                    </a:cxn>
                    <a:cxn ang="0">
                      <a:pos x="0" y="0"/>
                    </a:cxn>
                    <a:cxn ang="0">
                      <a:pos x="0" y="0"/>
                    </a:cxn>
                  </a:cxnLst>
                  <a:pathLst>
                    <a:path w="22702" h="21600" fill="none">
                      <a:moveTo>
                        <a:pt x="-1" y="54"/>
                      </a:moveTo>
                      <a:cubicBezTo>
                        <a:pt x="512" y="18"/>
                        <a:pt x="1025" y="-1"/>
                        <a:pt x="1539" y="0"/>
                      </a:cubicBezTo>
                      <a:cubicBezTo>
                        <a:pt x="11801" y="0"/>
                        <a:pt x="20647" y="7221"/>
                        <a:pt x="22701" y="17276"/>
                      </a:cubicBezTo>
                    </a:path>
                    <a:path w="22702" h="21600" stroke="0">
                      <a:moveTo>
                        <a:pt x="-1" y="54"/>
                      </a:moveTo>
                      <a:cubicBezTo>
                        <a:pt x="512" y="18"/>
                        <a:pt x="1025" y="-1"/>
                        <a:pt x="1539" y="0"/>
                      </a:cubicBezTo>
                      <a:cubicBezTo>
                        <a:pt x="11801" y="0"/>
                        <a:pt x="20647" y="7221"/>
                        <a:pt x="22701" y="17276"/>
                      </a:cubicBezTo>
                      <a:lnTo>
                        <a:pt x="1539" y="21600"/>
                      </a:lnTo>
                      <a:lnTo>
                        <a:pt x="-1" y="54"/>
                      </a:lnTo>
                      <a:close/>
                    </a:path>
                  </a:pathLst>
                </a:custGeom>
                <a:noFill/>
                <a:ln w="38100">
                  <a:noFill/>
                </a:ln>
              </p:spPr>
              <p:txBody>
                <a:bodyPr/>
                <a:p>
                  <a:endParaRPr lang="zh-CN" altLang="en-US"/>
                </a:p>
              </p:txBody>
            </p:sp>
            <p:sp>
              <p:nvSpPr>
                <p:cNvPr id="57388" name="Arc 90"/>
                <p:cNvSpPr/>
                <p:nvPr/>
              </p:nvSpPr>
              <p:spPr>
                <a:xfrm>
                  <a:off x="2943" y="2326"/>
                  <a:ext cx="148" cy="131"/>
                </a:xfrm>
                <a:custGeom>
                  <a:avLst/>
                  <a:gdLst/>
                  <a:ahLst/>
                  <a:cxnLst>
                    <a:cxn ang="0">
                      <a:pos x="0" y="0"/>
                    </a:cxn>
                    <a:cxn ang="0">
                      <a:pos x="0" y="0"/>
                    </a:cxn>
                    <a:cxn ang="0">
                      <a:pos x="0" y="0"/>
                    </a:cxn>
                  </a:cxnLst>
                  <a:pathLst>
                    <a:path w="22702" h="21600" fill="none">
                      <a:moveTo>
                        <a:pt x="-1" y="54"/>
                      </a:moveTo>
                      <a:cubicBezTo>
                        <a:pt x="512" y="18"/>
                        <a:pt x="1025" y="-1"/>
                        <a:pt x="1539" y="0"/>
                      </a:cubicBezTo>
                      <a:cubicBezTo>
                        <a:pt x="11801" y="0"/>
                        <a:pt x="20647" y="7221"/>
                        <a:pt x="22701" y="17276"/>
                      </a:cubicBezTo>
                    </a:path>
                    <a:path w="22702" h="21600" stroke="0">
                      <a:moveTo>
                        <a:pt x="-1" y="54"/>
                      </a:moveTo>
                      <a:cubicBezTo>
                        <a:pt x="512" y="18"/>
                        <a:pt x="1025" y="-1"/>
                        <a:pt x="1539" y="0"/>
                      </a:cubicBezTo>
                      <a:cubicBezTo>
                        <a:pt x="11801" y="0"/>
                        <a:pt x="20647" y="7221"/>
                        <a:pt x="22701" y="17276"/>
                      </a:cubicBezTo>
                      <a:lnTo>
                        <a:pt x="1539" y="21600"/>
                      </a:lnTo>
                      <a:lnTo>
                        <a:pt x="-1" y="54"/>
                      </a:lnTo>
                      <a:close/>
                    </a:path>
                  </a:pathLst>
                </a:custGeom>
                <a:noFill/>
                <a:ln w="38100">
                  <a:noFill/>
                </a:ln>
              </p:spPr>
              <p:txBody>
                <a:bodyPr/>
                <a:p>
                  <a:endParaRPr lang="zh-CN" altLang="en-US"/>
                </a:p>
              </p:txBody>
            </p:sp>
          </p:grpSp>
        </p:grpSp>
      </p:grpSp>
      <p:graphicFrame>
        <p:nvGraphicFramePr>
          <p:cNvPr id="57352" name="Object 91"/>
          <p:cNvGraphicFramePr>
            <a:graphicFrameLocks noChangeAspect="1"/>
          </p:cNvGraphicFramePr>
          <p:nvPr/>
        </p:nvGraphicFramePr>
        <p:xfrm>
          <a:off x="4787900" y="4437063"/>
          <a:ext cx="2162175" cy="960437"/>
        </p:xfrm>
        <a:graphic>
          <a:graphicData uri="http://schemas.openxmlformats.org/presentationml/2006/ole">
            <mc:AlternateContent xmlns:mc="http://schemas.openxmlformats.org/markup-compatibility/2006">
              <mc:Choice xmlns:v="urn:schemas-microsoft-com:vml" Requires="v">
                <p:oleObj spid="_x0000_s3353" name="" r:id="rId5" imgW="865505" imgH="398780" progId="Equation.3">
                  <p:embed/>
                </p:oleObj>
              </mc:Choice>
              <mc:Fallback>
                <p:oleObj name="" r:id="rId5" imgW="865505" imgH="398780" progId="Equation.3">
                  <p:embed/>
                  <p:pic>
                    <p:nvPicPr>
                      <p:cNvPr id="0" name="图片 3352"/>
                      <p:cNvPicPr/>
                      <p:nvPr/>
                    </p:nvPicPr>
                    <p:blipFill>
                      <a:blip r:embed="rId6">
                        <a:clrChange>
                          <a:clrFrom>
                            <a:srgbClr val="000000"/>
                          </a:clrFrom>
                          <a:clrTo>
                            <a:srgbClr val="990033"/>
                          </a:clrTo>
                        </a:clrChange>
                      </a:blip>
                      <a:stretch>
                        <a:fillRect/>
                      </a:stretch>
                    </p:blipFill>
                    <p:spPr>
                      <a:xfrm>
                        <a:off x="4787900" y="4437063"/>
                        <a:ext cx="2162175" cy="960437"/>
                      </a:xfrm>
                      <a:prstGeom prst="rect">
                        <a:avLst/>
                      </a:prstGeom>
                      <a:gradFill rotWithShape="1">
                        <a:gsLst>
                          <a:gs pos="0">
                            <a:srgbClr val="FFCCFF"/>
                          </a:gs>
                          <a:gs pos="100000">
                            <a:schemeClr val="bg1"/>
                          </a:gs>
                        </a:gsLst>
                        <a:lin ang="5400000" scaled="1"/>
                        <a:tileRect/>
                      </a:gradFill>
                      <a:ln w="38100">
                        <a:noFill/>
                        <a:miter/>
                      </a:ln>
                    </p:spPr>
                  </p:pic>
                </p:oleObj>
              </mc:Fallback>
            </mc:AlternateContent>
          </a:graphicData>
        </a:graphic>
      </p:graphicFrame>
      <p:graphicFrame>
        <p:nvGraphicFramePr>
          <p:cNvPr id="57353" name="Object 92"/>
          <p:cNvGraphicFramePr>
            <a:graphicFrameLocks noChangeAspect="1"/>
          </p:cNvGraphicFramePr>
          <p:nvPr/>
        </p:nvGraphicFramePr>
        <p:xfrm>
          <a:off x="4751388" y="3249613"/>
          <a:ext cx="2325687" cy="1044575"/>
        </p:xfrm>
        <a:graphic>
          <a:graphicData uri="http://schemas.openxmlformats.org/presentationml/2006/ole">
            <mc:AlternateContent xmlns:mc="http://schemas.openxmlformats.org/markup-compatibility/2006">
              <mc:Choice xmlns:v="urn:schemas-microsoft-com:vml" Requires="v">
                <p:oleObj spid="_x0000_s3355" name="" r:id="rId7" imgW="1040765" imgH="437515" progId="Equation.3">
                  <p:embed/>
                </p:oleObj>
              </mc:Choice>
              <mc:Fallback>
                <p:oleObj name="" r:id="rId7" imgW="1040765" imgH="437515" progId="Equation.3">
                  <p:embed/>
                  <p:pic>
                    <p:nvPicPr>
                      <p:cNvPr id="0" name="图片 3354"/>
                      <p:cNvPicPr/>
                      <p:nvPr/>
                    </p:nvPicPr>
                    <p:blipFill>
                      <a:blip r:embed="rId8">
                        <a:clrChange>
                          <a:clrFrom>
                            <a:srgbClr val="000000"/>
                          </a:clrFrom>
                          <a:clrTo>
                            <a:srgbClr val="800000"/>
                          </a:clrTo>
                        </a:clrChange>
                      </a:blip>
                      <a:stretch>
                        <a:fillRect/>
                      </a:stretch>
                    </p:blipFill>
                    <p:spPr>
                      <a:xfrm>
                        <a:off x="4751388" y="3249613"/>
                        <a:ext cx="2325687" cy="1044575"/>
                      </a:xfrm>
                      <a:prstGeom prst="rect">
                        <a:avLst/>
                      </a:prstGeom>
                      <a:gradFill rotWithShape="1">
                        <a:gsLst>
                          <a:gs pos="0">
                            <a:srgbClr val="FFCCFF"/>
                          </a:gs>
                          <a:gs pos="100000">
                            <a:schemeClr val="bg1"/>
                          </a:gs>
                        </a:gsLst>
                        <a:lin ang="5400000" scaled="1"/>
                        <a:tileRect/>
                      </a:gradFill>
                      <a:ln w="38100">
                        <a:noFill/>
                        <a:miter/>
                      </a:ln>
                    </p:spPr>
                  </p:pic>
                </p:oleObj>
              </mc:Fallback>
            </mc:AlternateContent>
          </a:graphicData>
        </a:graphic>
      </p:graphicFrame>
      <p:sp>
        <p:nvSpPr>
          <p:cNvPr id="57354" name="Text Box 93"/>
          <p:cNvSpPr txBox="1"/>
          <p:nvPr/>
        </p:nvSpPr>
        <p:spPr>
          <a:xfrm>
            <a:off x="0" y="368300"/>
            <a:ext cx="719138" cy="822325"/>
          </a:xfrm>
          <a:prstGeom prst="rect">
            <a:avLst/>
          </a:prstGeom>
          <a:solidFill>
            <a:srgbClr val="990033"/>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chemeClr val="bg1"/>
                </a:solidFill>
                <a:ea typeface="仿宋_GB2312" pitchFamily="49" charset="-122"/>
              </a:rPr>
              <a:t>小结：</a:t>
            </a:r>
            <a:endParaRPr lang="zh-CN" altLang="en-US" sz="2400" b="1" dirty="0">
              <a:solidFill>
                <a:schemeClr val="bg1"/>
              </a:solidFill>
              <a:ea typeface="仿宋_GB2312" pitchFamily="49" charset="-122"/>
            </a:endParaRPr>
          </a:p>
        </p:txBody>
      </p:sp>
      <p:sp>
        <p:nvSpPr>
          <p:cNvPr id="121950" name="Text Box 94"/>
          <p:cNvSpPr txBox="1"/>
          <p:nvPr/>
        </p:nvSpPr>
        <p:spPr>
          <a:xfrm>
            <a:off x="431800" y="5484813"/>
            <a:ext cx="8235950" cy="13731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rgbClr val="FFFF00"/>
                </a:solidFill>
                <a:latin typeface="楷体_GB2312" pitchFamily="49" charset="-122"/>
                <a:ea typeface="楷体_GB2312" pitchFamily="49" charset="-122"/>
              </a:rPr>
              <a:t>    </a:t>
            </a:r>
            <a:r>
              <a:rPr lang="zh-CN" altLang="en-US" sz="2800" b="1" dirty="0">
                <a:solidFill>
                  <a:srgbClr val="FFFF00"/>
                </a:solidFill>
                <a:latin typeface="楷体_GB2312" pitchFamily="49" charset="-122"/>
                <a:ea typeface="楷体_GB2312" pitchFamily="49" charset="-122"/>
              </a:rPr>
              <a:t>两电压高电位与同名端一致时，电压比取正，</a:t>
            </a:r>
            <a:endParaRPr lang="zh-CN" altLang="en-US" sz="2800" b="1" dirty="0">
              <a:solidFill>
                <a:srgbClr val="FFFF00"/>
              </a:solidFill>
              <a:latin typeface="楷体_GB2312" pitchFamily="49" charset="-122"/>
              <a:ea typeface="楷体_GB2312" pitchFamily="49" charset="-122"/>
            </a:endParaRPr>
          </a:p>
          <a:p>
            <a:pPr marL="0" lvl="0" indent="0" eaLnBrk="1" hangingPunct="1">
              <a:spcBef>
                <a:spcPct val="0"/>
              </a:spcBef>
              <a:buNone/>
            </a:pPr>
            <a:r>
              <a:rPr lang="zh-CN" altLang="en-US" sz="2800" b="1" dirty="0">
                <a:solidFill>
                  <a:srgbClr val="FFFF00"/>
                </a:solidFill>
                <a:latin typeface="楷体_GB2312" pitchFamily="49" charset="-122"/>
                <a:ea typeface="楷体_GB2312" pitchFamily="49" charset="-122"/>
              </a:rPr>
              <a:t>反之取负；两电流从同名端流入，电流比取负，</a:t>
            </a:r>
            <a:endParaRPr lang="zh-CN" altLang="en-US" sz="2800" b="1" dirty="0">
              <a:solidFill>
                <a:srgbClr val="FFFF00"/>
              </a:solidFill>
              <a:latin typeface="楷体_GB2312" pitchFamily="49" charset="-122"/>
              <a:ea typeface="楷体_GB2312" pitchFamily="49" charset="-122"/>
            </a:endParaRPr>
          </a:p>
          <a:p>
            <a:pPr marL="0" lvl="0" indent="0" eaLnBrk="1" hangingPunct="1">
              <a:spcBef>
                <a:spcPct val="0"/>
              </a:spcBef>
              <a:buNone/>
            </a:pPr>
            <a:r>
              <a:rPr lang="zh-CN" altLang="en-US" sz="2800" b="1" dirty="0">
                <a:solidFill>
                  <a:srgbClr val="FFFF00"/>
                </a:solidFill>
                <a:latin typeface="楷体_GB2312" pitchFamily="49" charset="-122"/>
                <a:ea typeface="楷体_GB2312" pitchFamily="49" charset="-122"/>
              </a:rPr>
              <a:t>反之取正。</a:t>
            </a:r>
            <a:endParaRPr lang="zh-CN" altLang="en-US" sz="2800" b="1" dirty="0">
              <a:solidFill>
                <a:srgbClr val="FFFF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1950">
                                            <p:txEl>
                                              <p:charRg st="0" end="25"/>
                                            </p:txEl>
                                          </p:spTgt>
                                        </p:tgtEl>
                                        <p:attrNameLst>
                                          <p:attrName>style.visibility</p:attrName>
                                        </p:attrNameLst>
                                      </p:cBhvr>
                                      <p:to>
                                        <p:strVal val="visible"/>
                                      </p:to>
                                    </p:set>
                                    <p:animEffect transition="in" filter="dissolve">
                                      <p:cBhvr>
                                        <p:cTn id="7" dur="500"/>
                                        <p:tgtEl>
                                          <p:spTgt spid="121950">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1950">
                                            <p:txEl>
                                              <p:charRg st="25" end="47"/>
                                            </p:txEl>
                                          </p:spTgt>
                                        </p:tgtEl>
                                        <p:attrNameLst>
                                          <p:attrName>style.visibility</p:attrName>
                                        </p:attrNameLst>
                                      </p:cBhvr>
                                      <p:to>
                                        <p:strVal val="visible"/>
                                      </p:to>
                                    </p:set>
                                    <p:animEffect transition="in" filter="dissolve">
                                      <p:cBhvr>
                                        <p:cTn id="12" dur="500"/>
                                        <p:tgtEl>
                                          <p:spTgt spid="121950">
                                            <p:txEl>
                                              <p:charRg st="25"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1950">
                                            <p:txEl>
                                              <p:charRg st="47" end="53"/>
                                            </p:txEl>
                                          </p:spTgt>
                                        </p:tgtEl>
                                        <p:attrNameLst>
                                          <p:attrName>style.visibility</p:attrName>
                                        </p:attrNameLst>
                                      </p:cBhvr>
                                      <p:to>
                                        <p:strVal val="visible"/>
                                      </p:to>
                                    </p:set>
                                    <p:animEffect transition="in" filter="dissolve">
                                      <p:cBhvr>
                                        <p:cTn id="17" dur="500"/>
                                        <p:tgtEl>
                                          <p:spTgt spid="121950">
                                            <p:txEl>
                                              <p:charRg st="47" end="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50"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Text Box 2"/>
          <p:cNvSpPr txBox="1"/>
          <p:nvPr/>
        </p:nvSpPr>
        <p:spPr>
          <a:xfrm>
            <a:off x="395288" y="404813"/>
            <a:ext cx="2520950" cy="457200"/>
          </a:xfrm>
          <a:prstGeom prst="rect">
            <a:avLst/>
          </a:prstGeom>
          <a:solidFill>
            <a:schemeClr val="hlink"/>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latin typeface="楷体_GB2312" pitchFamily="49" charset="-122"/>
                <a:ea typeface="楷体_GB2312" pitchFamily="49" charset="-122"/>
              </a:rPr>
              <a:t>（</a:t>
            </a:r>
            <a:r>
              <a:rPr lang="en-US" altLang="zh-CN" sz="2400" b="1" dirty="0">
                <a:solidFill>
                  <a:srgbClr val="FFFF00"/>
                </a:solidFill>
                <a:latin typeface="楷体_GB2312" pitchFamily="49" charset="-122"/>
                <a:ea typeface="楷体_GB2312" pitchFamily="49" charset="-122"/>
              </a:rPr>
              <a:t>3</a:t>
            </a:r>
            <a:r>
              <a:rPr lang="zh-CN" altLang="en-US" sz="2400" b="1" dirty="0">
                <a:solidFill>
                  <a:srgbClr val="FFFF00"/>
                </a:solidFill>
                <a:latin typeface="楷体_GB2312" pitchFamily="49" charset="-122"/>
                <a:ea typeface="楷体_GB2312" pitchFamily="49" charset="-122"/>
              </a:rPr>
              <a:t>）变阻抗关系</a:t>
            </a:r>
            <a:endParaRPr lang="zh-CN" altLang="en-US" sz="2400" b="1" dirty="0">
              <a:solidFill>
                <a:srgbClr val="FFFF00"/>
              </a:solidFill>
              <a:latin typeface="楷体_GB2312" pitchFamily="49" charset="-122"/>
              <a:ea typeface="楷体_GB2312" pitchFamily="49" charset="-122"/>
            </a:endParaRPr>
          </a:p>
        </p:txBody>
      </p:sp>
      <p:graphicFrame>
        <p:nvGraphicFramePr>
          <p:cNvPr id="51203" name="Object 3"/>
          <p:cNvGraphicFramePr>
            <a:graphicFrameLocks noChangeAspect="1"/>
          </p:cNvGraphicFramePr>
          <p:nvPr/>
        </p:nvGraphicFramePr>
        <p:xfrm>
          <a:off x="971550" y="3500438"/>
          <a:ext cx="4824413" cy="1039812"/>
        </p:xfrm>
        <a:graphic>
          <a:graphicData uri="http://schemas.openxmlformats.org/presentationml/2006/ole">
            <mc:AlternateContent xmlns:mc="http://schemas.openxmlformats.org/markup-compatibility/2006">
              <mc:Choice xmlns:v="urn:schemas-microsoft-com:vml" Requires="v">
                <p:oleObj spid="_x0000_s3354" name="" r:id="rId1" imgW="2150110" imgH="447675" progId="Equation.3">
                  <p:embed/>
                </p:oleObj>
              </mc:Choice>
              <mc:Fallback>
                <p:oleObj name="" r:id="rId1" imgW="2150110" imgH="447675" progId="Equation.3">
                  <p:embed/>
                  <p:pic>
                    <p:nvPicPr>
                      <p:cNvPr id="0" name="图片 3353"/>
                      <p:cNvPicPr/>
                      <p:nvPr/>
                    </p:nvPicPr>
                    <p:blipFill>
                      <a:blip r:embed="rId2">
                        <a:clrChange>
                          <a:clrFrom>
                            <a:srgbClr val="000000"/>
                          </a:clrFrom>
                          <a:clrTo>
                            <a:srgbClr val="FFFFFF"/>
                          </a:clrTo>
                        </a:clrChange>
                      </a:blip>
                      <a:stretch>
                        <a:fillRect/>
                      </a:stretch>
                    </p:blipFill>
                    <p:spPr>
                      <a:xfrm>
                        <a:off x="971550" y="3500438"/>
                        <a:ext cx="4824413" cy="1039812"/>
                      </a:xfrm>
                      <a:prstGeom prst="rect">
                        <a:avLst/>
                      </a:prstGeom>
                      <a:noFill/>
                      <a:ln w="38100">
                        <a:noFill/>
                        <a:miter/>
                      </a:ln>
                    </p:spPr>
                  </p:pic>
                </p:oleObj>
              </mc:Fallback>
            </mc:AlternateContent>
          </a:graphicData>
        </a:graphic>
      </p:graphicFrame>
      <p:grpSp>
        <p:nvGrpSpPr>
          <p:cNvPr id="51206" name="Group 6"/>
          <p:cNvGrpSpPr/>
          <p:nvPr/>
        </p:nvGrpSpPr>
        <p:grpSpPr>
          <a:xfrm>
            <a:off x="971550" y="1125538"/>
            <a:ext cx="3670300" cy="2157412"/>
            <a:chOff x="2234" y="2229"/>
            <a:chExt cx="2312" cy="1359"/>
          </a:xfrm>
        </p:grpSpPr>
        <p:sp>
          <p:nvSpPr>
            <p:cNvPr id="58390" name="Line 7"/>
            <p:cNvSpPr/>
            <p:nvPr/>
          </p:nvSpPr>
          <p:spPr>
            <a:xfrm flipH="1">
              <a:off x="3156" y="3259"/>
              <a:ext cx="4" cy="217"/>
            </a:xfrm>
            <a:prstGeom prst="line">
              <a:avLst/>
            </a:prstGeom>
            <a:ln w="38100" cap="flat" cmpd="sng">
              <a:solidFill>
                <a:srgbClr val="FFCC00"/>
              </a:solidFill>
              <a:prstDash val="solid"/>
              <a:headEnd type="none" w="med" len="med"/>
              <a:tailEnd type="none" w="med" len="med"/>
            </a:ln>
          </p:spPr>
        </p:sp>
        <p:sp>
          <p:nvSpPr>
            <p:cNvPr id="58391" name="Line 8"/>
            <p:cNvSpPr/>
            <p:nvPr/>
          </p:nvSpPr>
          <p:spPr>
            <a:xfrm>
              <a:off x="3158" y="2683"/>
              <a:ext cx="2" cy="216"/>
            </a:xfrm>
            <a:prstGeom prst="line">
              <a:avLst/>
            </a:prstGeom>
            <a:ln w="38100" cap="flat" cmpd="sng">
              <a:solidFill>
                <a:srgbClr val="FFCC00"/>
              </a:solidFill>
              <a:prstDash val="solid"/>
              <a:headEnd type="none" w="med" len="med"/>
              <a:tailEnd type="none" w="med" len="med"/>
            </a:ln>
          </p:spPr>
        </p:sp>
        <p:sp>
          <p:nvSpPr>
            <p:cNvPr id="58392" name="Line 9"/>
            <p:cNvSpPr/>
            <p:nvPr/>
          </p:nvSpPr>
          <p:spPr>
            <a:xfrm flipH="1">
              <a:off x="3586" y="3282"/>
              <a:ext cx="0" cy="202"/>
            </a:xfrm>
            <a:prstGeom prst="line">
              <a:avLst/>
            </a:prstGeom>
            <a:ln w="38100" cap="flat" cmpd="sng">
              <a:solidFill>
                <a:srgbClr val="FFCC00"/>
              </a:solidFill>
              <a:prstDash val="solid"/>
              <a:headEnd type="none" w="med" len="med"/>
              <a:tailEnd type="none" w="med" len="med"/>
            </a:ln>
          </p:spPr>
        </p:sp>
        <p:sp>
          <p:nvSpPr>
            <p:cNvPr id="58393" name="Line 10"/>
            <p:cNvSpPr/>
            <p:nvPr/>
          </p:nvSpPr>
          <p:spPr>
            <a:xfrm>
              <a:off x="3588" y="2678"/>
              <a:ext cx="0" cy="236"/>
            </a:xfrm>
            <a:prstGeom prst="line">
              <a:avLst/>
            </a:prstGeom>
            <a:ln w="38100" cap="flat" cmpd="sng">
              <a:solidFill>
                <a:srgbClr val="FFCC00"/>
              </a:solidFill>
              <a:prstDash val="solid"/>
              <a:headEnd type="none" w="med" len="med"/>
              <a:tailEnd type="none" w="med" len="med"/>
            </a:ln>
          </p:spPr>
        </p:sp>
        <p:sp>
          <p:nvSpPr>
            <p:cNvPr id="58394" name="Line 11"/>
            <p:cNvSpPr/>
            <p:nvPr/>
          </p:nvSpPr>
          <p:spPr>
            <a:xfrm>
              <a:off x="2548" y="2678"/>
              <a:ext cx="608" cy="5"/>
            </a:xfrm>
            <a:prstGeom prst="line">
              <a:avLst/>
            </a:prstGeom>
            <a:ln w="38100" cap="flat" cmpd="sng">
              <a:solidFill>
                <a:srgbClr val="FFCC00"/>
              </a:solidFill>
              <a:prstDash val="solid"/>
              <a:headEnd type="none" w="med" len="med"/>
              <a:tailEnd type="none" w="med" len="med"/>
            </a:ln>
          </p:spPr>
        </p:sp>
        <p:sp>
          <p:nvSpPr>
            <p:cNvPr id="58395" name="Line 12"/>
            <p:cNvSpPr/>
            <p:nvPr/>
          </p:nvSpPr>
          <p:spPr>
            <a:xfrm>
              <a:off x="3588" y="3484"/>
              <a:ext cx="725" cy="11"/>
            </a:xfrm>
            <a:prstGeom prst="line">
              <a:avLst/>
            </a:prstGeom>
            <a:ln w="38100" cap="flat" cmpd="sng">
              <a:solidFill>
                <a:srgbClr val="FFCC00"/>
              </a:solidFill>
              <a:prstDash val="solid"/>
              <a:headEnd type="none" w="med" len="med"/>
              <a:tailEnd type="none" w="med" len="med"/>
            </a:ln>
          </p:spPr>
        </p:sp>
        <p:sp>
          <p:nvSpPr>
            <p:cNvPr id="58396" name="Line 13"/>
            <p:cNvSpPr/>
            <p:nvPr/>
          </p:nvSpPr>
          <p:spPr>
            <a:xfrm rot="5400000">
              <a:off x="3967" y="2481"/>
              <a:ext cx="0" cy="256"/>
            </a:xfrm>
            <a:prstGeom prst="line">
              <a:avLst/>
            </a:prstGeom>
            <a:ln w="38100" cap="flat" cmpd="sng">
              <a:solidFill>
                <a:srgbClr val="00FFFF"/>
              </a:solidFill>
              <a:prstDash val="solid"/>
              <a:headEnd type="none" w="med" len="med"/>
              <a:tailEnd type="triangle" w="med" len="med"/>
            </a:ln>
          </p:spPr>
        </p:sp>
        <p:sp>
          <p:nvSpPr>
            <p:cNvPr id="58397" name="Text Box 14"/>
            <p:cNvSpPr txBox="1"/>
            <p:nvPr/>
          </p:nvSpPr>
          <p:spPr>
            <a:xfrm>
              <a:off x="3182" y="2703"/>
              <a:ext cx="196" cy="25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sp>
          <p:nvSpPr>
            <p:cNvPr id="58398" name="Text Box 15"/>
            <p:cNvSpPr txBox="1"/>
            <p:nvPr/>
          </p:nvSpPr>
          <p:spPr>
            <a:xfrm>
              <a:off x="3403" y="2697"/>
              <a:ext cx="189"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sp>
          <p:nvSpPr>
            <p:cNvPr id="58399" name="Line 16"/>
            <p:cNvSpPr/>
            <p:nvPr/>
          </p:nvSpPr>
          <p:spPr>
            <a:xfrm>
              <a:off x="2539" y="2609"/>
              <a:ext cx="240" cy="0"/>
            </a:xfrm>
            <a:prstGeom prst="line">
              <a:avLst/>
            </a:prstGeom>
            <a:ln w="38100" cap="flat" cmpd="sng">
              <a:solidFill>
                <a:srgbClr val="00FFFF"/>
              </a:solidFill>
              <a:prstDash val="solid"/>
              <a:headEnd type="none" w="med" len="med"/>
              <a:tailEnd type="triangle" w="med" len="med"/>
            </a:ln>
          </p:spPr>
        </p:sp>
        <p:grpSp>
          <p:nvGrpSpPr>
            <p:cNvPr id="58400" name="Group 17"/>
            <p:cNvGrpSpPr/>
            <p:nvPr/>
          </p:nvGrpSpPr>
          <p:grpSpPr>
            <a:xfrm rot="-5400000" flipH="1">
              <a:off x="3379" y="3072"/>
              <a:ext cx="370" cy="53"/>
              <a:chOff x="1200" y="1584"/>
              <a:chExt cx="379" cy="45"/>
            </a:xfrm>
          </p:grpSpPr>
          <p:sp>
            <p:nvSpPr>
              <p:cNvPr id="58423" name="Arc 18"/>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8424" name="Arc 19"/>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8425" name="Arc 20"/>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8426" name="Arc 21"/>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58401" name="Oval 22"/>
            <p:cNvSpPr/>
            <p:nvPr/>
          </p:nvSpPr>
          <p:spPr>
            <a:xfrm>
              <a:off x="2496" y="2663"/>
              <a:ext cx="45" cy="45"/>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8402" name="Line 23"/>
            <p:cNvSpPr/>
            <p:nvPr/>
          </p:nvSpPr>
          <p:spPr>
            <a:xfrm>
              <a:off x="3586" y="2678"/>
              <a:ext cx="727" cy="5"/>
            </a:xfrm>
            <a:prstGeom prst="line">
              <a:avLst/>
            </a:prstGeom>
            <a:ln w="38100" cap="flat" cmpd="sng">
              <a:solidFill>
                <a:srgbClr val="FFCC00"/>
              </a:solidFill>
              <a:prstDash val="solid"/>
              <a:headEnd type="none" w="med" len="med"/>
              <a:tailEnd type="none" w="med" len="med"/>
            </a:ln>
          </p:spPr>
        </p:sp>
        <p:graphicFrame>
          <p:nvGraphicFramePr>
            <p:cNvPr id="58403" name="Object 24"/>
            <p:cNvGraphicFramePr>
              <a:graphicFrameLocks noChangeAspect="1"/>
            </p:cNvGraphicFramePr>
            <p:nvPr/>
          </p:nvGraphicFramePr>
          <p:xfrm>
            <a:off x="2536" y="2229"/>
            <a:ext cx="218" cy="377"/>
          </p:xfrm>
          <a:graphic>
            <a:graphicData uri="http://schemas.openxmlformats.org/presentationml/2006/ole">
              <mc:AlternateContent xmlns:mc="http://schemas.openxmlformats.org/markup-compatibility/2006">
                <mc:Choice xmlns:v="urn:schemas-microsoft-com:vml" Requires="v">
                  <p:oleObj spid="_x0000_s3359" name="" r:id="rId3" imgW="146050" imgH="292100" progId="Equation.3">
                    <p:embed/>
                  </p:oleObj>
                </mc:Choice>
                <mc:Fallback>
                  <p:oleObj name="" r:id="rId3" imgW="146050" imgH="292100" progId="Equation.3">
                    <p:embed/>
                    <p:pic>
                      <p:nvPicPr>
                        <p:cNvPr id="0" name="图片 3358"/>
                        <p:cNvPicPr/>
                        <p:nvPr/>
                      </p:nvPicPr>
                      <p:blipFill>
                        <a:blip r:embed="rId4">
                          <a:clrChange>
                            <a:clrFrom>
                              <a:srgbClr val="000000"/>
                            </a:clrFrom>
                            <a:clrTo>
                              <a:srgbClr val="FFFFFF"/>
                            </a:clrTo>
                          </a:clrChange>
                        </a:blip>
                        <a:stretch>
                          <a:fillRect/>
                        </a:stretch>
                      </p:blipFill>
                      <p:spPr>
                        <a:xfrm>
                          <a:off x="2536" y="2229"/>
                          <a:ext cx="218" cy="377"/>
                        </a:xfrm>
                        <a:prstGeom prst="rect">
                          <a:avLst/>
                        </a:prstGeom>
                        <a:noFill/>
                        <a:ln w="38100">
                          <a:noFill/>
                          <a:miter/>
                        </a:ln>
                      </p:spPr>
                    </p:pic>
                  </p:oleObj>
                </mc:Fallback>
              </mc:AlternateContent>
            </a:graphicData>
          </a:graphic>
        </p:graphicFrame>
        <p:graphicFrame>
          <p:nvGraphicFramePr>
            <p:cNvPr id="58404" name="Object 25"/>
            <p:cNvGraphicFramePr>
              <a:graphicFrameLocks noChangeAspect="1"/>
            </p:cNvGraphicFramePr>
            <p:nvPr/>
          </p:nvGraphicFramePr>
          <p:xfrm>
            <a:off x="3895" y="2229"/>
            <a:ext cx="223" cy="384"/>
          </p:xfrm>
          <a:graphic>
            <a:graphicData uri="http://schemas.openxmlformats.org/presentationml/2006/ole">
              <mc:AlternateContent xmlns:mc="http://schemas.openxmlformats.org/markup-compatibility/2006">
                <mc:Choice xmlns:v="urn:schemas-microsoft-com:vml" Requires="v">
                  <p:oleObj spid="_x0000_s3358" name="" r:id="rId5" imgW="146050" imgH="292100" progId="Equation.3">
                    <p:embed/>
                  </p:oleObj>
                </mc:Choice>
                <mc:Fallback>
                  <p:oleObj name="" r:id="rId5" imgW="146050" imgH="292100" progId="Equation.3">
                    <p:embed/>
                    <p:pic>
                      <p:nvPicPr>
                        <p:cNvPr id="0" name="图片 3357"/>
                        <p:cNvPicPr/>
                        <p:nvPr/>
                      </p:nvPicPr>
                      <p:blipFill>
                        <a:blip r:embed="rId6">
                          <a:clrChange>
                            <a:clrFrom>
                              <a:srgbClr val="000000"/>
                            </a:clrFrom>
                            <a:clrTo>
                              <a:srgbClr val="FFFFFF"/>
                            </a:clrTo>
                          </a:clrChange>
                        </a:blip>
                        <a:stretch>
                          <a:fillRect/>
                        </a:stretch>
                      </p:blipFill>
                      <p:spPr>
                        <a:xfrm>
                          <a:off x="3895" y="2229"/>
                          <a:ext cx="223" cy="384"/>
                        </a:xfrm>
                        <a:prstGeom prst="rect">
                          <a:avLst/>
                        </a:prstGeom>
                        <a:noFill/>
                        <a:ln w="38100">
                          <a:noFill/>
                          <a:miter/>
                        </a:ln>
                      </p:spPr>
                    </p:pic>
                  </p:oleObj>
                </mc:Fallback>
              </mc:AlternateContent>
            </a:graphicData>
          </a:graphic>
        </p:graphicFrame>
        <p:sp>
          <p:nvSpPr>
            <p:cNvPr id="58405" name="Line 26"/>
            <p:cNvSpPr/>
            <p:nvPr/>
          </p:nvSpPr>
          <p:spPr>
            <a:xfrm flipH="1">
              <a:off x="2548" y="3476"/>
              <a:ext cx="608" cy="7"/>
            </a:xfrm>
            <a:prstGeom prst="line">
              <a:avLst/>
            </a:prstGeom>
            <a:ln w="38100" cap="flat" cmpd="sng">
              <a:solidFill>
                <a:srgbClr val="FFCC00"/>
              </a:solidFill>
              <a:prstDash val="solid"/>
              <a:headEnd type="none" w="med" len="med"/>
              <a:tailEnd type="none" w="med" len="med"/>
            </a:ln>
          </p:spPr>
        </p:sp>
        <p:sp>
          <p:nvSpPr>
            <p:cNvPr id="58406" name="Oval 27"/>
            <p:cNvSpPr/>
            <p:nvPr/>
          </p:nvSpPr>
          <p:spPr>
            <a:xfrm flipH="1">
              <a:off x="2500" y="3450"/>
              <a:ext cx="45" cy="45"/>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8407" name="Text Box 28"/>
            <p:cNvSpPr txBox="1"/>
            <p:nvPr/>
          </p:nvSpPr>
          <p:spPr>
            <a:xfrm>
              <a:off x="3924" y="2662"/>
              <a:ext cx="260"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sp>
          <p:nvSpPr>
            <p:cNvPr id="58408" name="Text Box 29"/>
            <p:cNvSpPr txBox="1"/>
            <p:nvPr/>
          </p:nvSpPr>
          <p:spPr>
            <a:xfrm>
              <a:off x="3946" y="3242"/>
              <a:ext cx="259"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graphicFrame>
          <p:nvGraphicFramePr>
            <p:cNvPr id="58409" name="Object 30"/>
            <p:cNvGraphicFramePr>
              <a:graphicFrameLocks noChangeAspect="1"/>
            </p:cNvGraphicFramePr>
            <p:nvPr/>
          </p:nvGraphicFramePr>
          <p:xfrm>
            <a:off x="3938" y="2841"/>
            <a:ext cx="232" cy="384"/>
          </p:xfrm>
          <a:graphic>
            <a:graphicData uri="http://schemas.openxmlformats.org/presentationml/2006/ole">
              <mc:AlternateContent xmlns:mc="http://schemas.openxmlformats.org/markup-compatibility/2006">
                <mc:Choice xmlns:v="urn:schemas-microsoft-com:vml" Requires="v">
                  <p:oleObj spid="_x0000_s3356" name="" r:id="rId7" imgW="184785" imgH="292100" progId="Equation.3">
                    <p:embed/>
                  </p:oleObj>
                </mc:Choice>
                <mc:Fallback>
                  <p:oleObj name="" r:id="rId7" imgW="184785" imgH="292100" progId="Equation.3">
                    <p:embed/>
                    <p:pic>
                      <p:nvPicPr>
                        <p:cNvPr id="0" name="图片 3355"/>
                        <p:cNvPicPr/>
                        <p:nvPr/>
                      </p:nvPicPr>
                      <p:blipFill>
                        <a:blip r:embed="rId8">
                          <a:clrChange>
                            <a:clrFrom>
                              <a:srgbClr val="000000"/>
                            </a:clrFrom>
                            <a:clrTo>
                              <a:srgbClr val="FFFFFF"/>
                            </a:clrTo>
                          </a:clrChange>
                        </a:blip>
                        <a:stretch>
                          <a:fillRect/>
                        </a:stretch>
                      </p:blipFill>
                      <p:spPr>
                        <a:xfrm>
                          <a:off x="3938" y="2841"/>
                          <a:ext cx="232" cy="384"/>
                        </a:xfrm>
                        <a:prstGeom prst="rect">
                          <a:avLst/>
                        </a:prstGeom>
                        <a:noFill/>
                        <a:ln w="38100">
                          <a:noFill/>
                          <a:miter/>
                        </a:ln>
                      </p:spPr>
                    </p:pic>
                  </p:oleObj>
                </mc:Fallback>
              </mc:AlternateContent>
            </a:graphicData>
          </a:graphic>
        </p:graphicFrame>
        <p:sp>
          <p:nvSpPr>
            <p:cNvPr id="58410" name="Text Box 31"/>
            <p:cNvSpPr txBox="1"/>
            <p:nvPr/>
          </p:nvSpPr>
          <p:spPr>
            <a:xfrm>
              <a:off x="2239" y="2577"/>
              <a:ext cx="260"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sp>
          <p:nvSpPr>
            <p:cNvPr id="58411" name="Text Box 32"/>
            <p:cNvSpPr txBox="1"/>
            <p:nvPr/>
          </p:nvSpPr>
          <p:spPr>
            <a:xfrm>
              <a:off x="2267" y="3338"/>
              <a:ext cx="260"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graphicFrame>
          <p:nvGraphicFramePr>
            <p:cNvPr id="58412" name="Object 33"/>
            <p:cNvGraphicFramePr>
              <a:graphicFrameLocks noChangeAspect="1"/>
            </p:cNvGraphicFramePr>
            <p:nvPr/>
          </p:nvGraphicFramePr>
          <p:xfrm>
            <a:off x="2234" y="2854"/>
            <a:ext cx="235" cy="387"/>
          </p:xfrm>
          <a:graphic>
            <a:graphicData uri="http://schemas.openxmlformats.org/presentationml/2006/ole">
              <mc:AlternateContent xmlns:mc="http://schemas.openxmlformats.org/markup-compatibility/2006">
                <mc:Choice xmlns:v="urn:schemas-microsoft-com:vml" Requires="v">
                  <p:oleObj spid="_x0000_s3357" name="" r:id="rId9" imgW="184785" imgH="292100" progId="Equation.3">
                    <p:embed/>
                  </p:oleObj>
                </mc:Choice>
                <mc:Fallback>
                  <p:oleObj name="" r:id="rId9" imgW="184785" imgH="292100" progId="Equation.3">
                    <p:embed/>
                    <p:pic>
                      <p:nvPicPr>
                        <p:cNvPr id="0" name="图片 3356"/>
                        <p:cNvPicPr/>
                        <p:nvPr/>
                      </p:nvPicPr>
                      <p:blipFill>
                        <a:blip r:embed="rId10">
                          <a:clrChange>
                            <a:clrFrom>
                              <a:srgbClr val="000000"/>
                            </a:clrFrom>
                            <a:clrTo>
                              <a:srgbClr val="FFFFFF"/>
                            </a:clrTo>
                          </a:clrChange>
                        </a:blip>
                        <a:stretch>
                          <a:fillRect/>
                        </a:stretch>
                      </p:blipFill>
                      <p:spPr>
                        <a:xfrm>
                          <a:off x="2234" y="2854"/>
                          <a:ext cx="235" cy="387"/>
                        </a:xfrm>
                        <a:prstGeom prst="rect">
                          <a:avLst/>
                        </a:prstGeom>
                        <a:noFill/>
                        <a:ln w="38100">
                          <a:noFill/>
                          <a:miter/>
                        </a:ln>
                      </p:spPr>
                    </p:pic>
                  </p:oleObj>
                </mc:Fallback>
              </mc:AlternateContent>
            </a:graphicData>
          </a:graphic>
        </p:graphicFrame>
        <p:grpSp>
          <p:nvGrpSpPr>
            <p:cNvPr id="58413" name="Group 34"/>
            <p:cNvGrpSpPr/>
            <p:nvPr/>
          </p:nvGrpSpPr>
          <p:grpSpPr>
            <a:xfrm rot="5400000">
              <a:off x="3000" y="3053"/>
              <a:ext cx="370" cy="53"/>
              <a:chOff x="1200" y="1584"/>
              <a:chExt cx="379" cy="45"/>
            </a:xfrm>
          </p:grpSpPr>
          <p:sp>
            <p:nvSpPr>
              <p:cNvPr id="58419" name="Arc 35"/>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8420" name="Arc 36"/>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8421" name="Arc 37"/>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8422" name="Arc 38"/>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58414" name="Text Box 39"/>
            <p:cNvSpPr txBox="1"/>
            <p:nvPr/>
          </p:nvSpPr>
          <p:spPr>
            <a:xfrm>
              <a:off x="3156" y="2352"/>
              <a:ext cx="516"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n</a:t>
              </a:r>
              <a:r>
                <a:rPr lang="en-US" altLang="zh-CN" sz="2400" b="1" dirty="0">
                  <a:solidFill>
                    <a:schemeClr val="bg1"/>
                  </a:solidFill>
                  <a:latin typeface="Times New Roman" panose="02020603050405020304" pitchFamily="18" charset="0"/>
                </a:rPr>
                <a:t> : 1</a:t>
              </a:r>
              <a:endParaRPr lang="en-US" altLang="zh-CN" sz="2400" b="1" dirty="0">
                <a:solidFill>
                  <a:schemeClr val="bg1"/>
                </a:solidFill>
                <a:latin typeface="Times New Roman" panose="02020603050405020304" pitchFamily="18" charset="0"/>
              </a:endParaRPr>
            </a:p>
          </p:txBody>
        </p:sp>
        <p:sp>
          <p:nvSpPr>
            <p:cNvPr id="58415" name="Rectangle 40"/>
            <p:cNvSpPr/>
            <p:nvPr/>
          </p:nvSpPr>
          <p:spPr>
            <a:xfrm>
              <a:off x="4259" y="2920"/>
              <a:ext cx="102" cy="272"/>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8416" name="Line 41"/>
            <p:cNvSpPr/>
            <p:nvPr/>
          </p:nvSpPr>
          <p:spPr>
            <a:xfrm>
              <a:off x="4313" y="2678"/>
              <a:ext cx="0" cy="242"/>
            </a:xfrm>
            <a:prstGeom prst="line">
              <a:avLst/>
            </a:prstGeom>
            <a:ln w="38100" cap="flat" cmpd="sng">
              <a:solidFill>
                <a:srgbClr val="FFCC00"/>
              </a:solidFill>
              <a:prstDash val="solid"/>
              <a:headEnd type="none" w="med" len="med"/>
              <a:tailEnd type="none" w="med" len="med"/>
            </a:ln>
          </p:spPr>
        </p:sp>
        <p:sp>
          <p:nvSpPr>
            <p:cNvPr id="58417" name="Line 42"/>
            <p:cNvSpPr/>
            <p:nvPr/>
          </p:nvSpPr>
          <p:spPr>
            <a:xfrm>
              <a:off x="4313" y="3193"/>
              <a:ext cx="0" cy="302"/>
            </a:xfrm>
            <a:prstGeom prst="line">
              <a:avLst/>
            </a:prstGeom>
            <a:ln w="38100" cap="flat" cmpd="sng">
              <a:solidFill>
                <a:srgbClr val="FFCC00"/>
              </a:solidFill>
              <a:prstDash val="solid"/>
              <a:headEnd type="none" w="med" len="med"/>
              <a:tailEnd type="none" w="med" len="med"/>
            </a:ln>
          </p:spPr>
        </p:sp>
        <p:sp>
          <p:nvSpPr>
            <p:cNvPr id="58418" name="Text Box 43"/>
            <p:cNvSpPr txBox="1"/>
            <p:nvPr/>
          </p:nvSpPr>
          <p:spPr>
            <a:xfrm>
              <a:off x="4357" y="2914"/>
              <a:ext cx="189"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Z</a:t>
              </a:r>
              <a:endParaRPr lang="en-US" altLang="zh-CN" sz="2400" b="1" i="1" dirty="0">
                <a:solidFill>
                  <a:schemeClr val="bg1"/>
                </a:solidFill>
                <a:latin typeface="Times New Roman" panose="02020603050405020304" pitchFamily="18" charset="0"/>
              </a:endParaRPr>
            </a:p>
          </p:txBody>
        </p:sp>
      </p:grpSp>
      <p:grpSp>
        <p:nvGrpSpPr>
          <p:cNvPr id="51244" name="Group 44"/>
          <p:cNvGrpSpPr/>
          <p:nvPr/>
        </p:nvGrpSpPr>
        <p:grpSpPr>
          <a:xfrm>
            <a:off x="6156325" y="1125538"/>
            <a:ext cx="2200275" cy="2157412"/>
            <a:chOff x="3956" y="2397"/>
            <a:chExt cx="1386" cy="1359"/>
          </a:xfrm>
        </p:grpSpPr>
        <p:sp>
          <p:nvSpPr>
            <p:cNvPr id="58377" name="Line 45"/>
            <p:cNvSpPr/>
            <p:nvPr/>
          </p:nvSpPr>
          <p:spPr>
            <a:xfrm>
              <a:off x="4264" y="2846"/>
              <a:ext cx="608" cy="5"/>
            </a:xfrm>
            <a:prstGeom prst="line">
              <a:avLst/>
            </a:prstGeom>
            <a:ln w="28575" cap="flat" cmpd="sng">
              <a:solidFill>
                <a:srgbClr val="FFCC00"/>
              </a:solidFill>
              <a:prstDash val="solid"/>
              <a:headEnd type="none" w="med" len="med"/>
              <a:tailEnd type="none" w="med" len="med"/>
            </a:ln>
          </p:spPr>
        </p:sp>
        <p:sp>
          <p:nvSpPr>
            <p:cNvPr id="58378" name="Line 46"/>
            <p:cNvSpPr/>
            <p:nvPr/>
          </p:nvSpPr>
          <p:spPr>
            <a:xfrm>
              <a:off x="4261" y="2777"/>
              <a:ext cx="240" cy="0"/>
            </a:xfrm>
            <a:prstGeom prst="line">
              <a:avLst/>
            </a:prstGeom>
            <a:ln w="38100" cap="flat" cmpd="sng">
              <a:solidFill>
                <a:srgbClr val="00FFFF"/>
              </a:solidFill>
              <a:prstDash val="solid"/>
              <a:headEnd type="none" w="med" len="med"/>
              <a:tailEnd type="triangle" w="med" len="med"/>
            </a:ln>
          </p:spPr>
        </p:sp>
        <p:sp>
          <p:nvSpPr>
            <p:cNvPr id="58379" name="Oval 47"/>
            <p:cNvSpPr/>
            <p:nvPr/>
          </p:nvSpPr>
          <p:spPr>
            <a:xfrm>
              <a:off x="4218" y="2831"/>
              <a:ext cx="45" cy="45"/>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58380" name="Object 48"/>
            <p:cNvGraphicFramePr>
              <a:graphicFrameLocks noChangeAspect="1"/>
            </p:cNvGraphicFramePr>
            <p:nvPr/>
          </p:nvGraphicFramePr>
          <p:xfrm>
            <a:off x="4258" y="2397"/>
            <a:ext cx="218" cy="377"/>
          </p:xfrm>
          <a:graphic>
            <a:graphicData uri="http://schemas.openxmlformats.org/presentationml/2006/ole">
              <mc:AlternateContent xmlns:mc="http://schemas.openxmlformats.org/markup-compatibility/2006">
                <mc:Choice xmlns:v="urn:schemas-microsoft-com:vml" Requires="v">
                  <p:oleObj spid="_x0000_s3361" name="" r:id="rId11" imgW="146050" imgH="292100" progId="Equation.3">
                    <p:embed/>
                  </p:oleObj>
                </mc:Choice>
                <mc:Fallback>
                  <p:oleObj name="" r:id="rId11" imgW="146050" imgH="292100" progId="Equation.3">
                    <p:embed/>
                    <p:pic>
                      <p:nvPicPr>
                        <p:cNvPr id="0" name="图片 3360"/>
                        <p:cNvPicPr/>
                        <p:nvPr/>
                      </p:nvPicPr>
                      <p:blipFill>
                        <a:blip r:embed="rId12">
                          <a:clrChange>
                            <a:clrFrom>
                              <a:srgbClr val="000000"/>
                            </a:clrFrom>
                            <a:clrTo>
                              <a:srgbClr val="FFFFFF"/>
                            </a:clrTo>
                          </a:clrChange>
                        </a:blip>
                        <a:stretch>
                          <a:fillRect/>
                        </a:stretch>
                      </p:blipFill>
                      <p:spPr>
                        <a:xfrm>
                          <a:off x="4258" y="2397"/>
                          <a:ext cx="218" cy="377"/>
                        </a:xfrm>
                        <a:prstGeom prst="rect">
                          <a:avLst/>
                        </a:prstGeom>
                        <a:noFill/>
                        <a:ln w="38100">
                          <a:noFill/>
                          <a:miter/>
                        </a:ln>
                      </p:spPr>
                    </p:pic>
                  </p:oleObj>
                </mc:Fallback>
              </mc:AlternateContent>
            </a:graphicData>
          </a:graphic>
        </p:graphicFrame>
        <p:sp>
          <p:nvSpPr>
            <p:cNvPr id="58381" name="Line 49"/>
            <p:cNvSpPr/>
            <p:nvPr/>
          </p:nvSpPr>
          <p:spPr>
            <a:xfrm flipH="1">
              <a:off x="4252" y="3638"/>
              <a:ext cx="608" cy="7"/>
            </a:xfrm>
            <a:prstGeom prst="line">
              <a:avLst/>
            </a:prstGeom>
            <a:ln w="38100" cap="flat" cmpd="sng">
              <a:solidFill>
                <a:srgbClr val="FFCC00"/>
              </a:solidFill>
              <a:prstDash val="solid"/>
              <a:headEnd type="none" w="med" len="med"/>
              <a:tailEnd type="none" w="med" len="med"/>
            </a:ln>
          </p:spPr>
        </p:sp>
        <p:sp>
          <p:nvSpPr>
            <p:cNvPr id="58382" name="Oval 50"/>
            <p:cNvSpPr/>
            <p:nvPr/>
          </p:nvSpPr>
          <p:spPr>
            <a:xfrm flipH="1">
              <a:off x="4222" y="3618"/>
              <a:ext cx="45" cy="45"/>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8383" name="Text Box 51"/>
            <p:cNvSpPr txBox="1"/>
            <p:nvPr/>
          </p:nvSpPr>
          <p:spPr>
            <a:xfrm>
              <a:off x="3961" y="2745"/>
              <a:ext cx="260" cy="250"/>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sp>
          <p:nvSpPr>
            <p:cNvPr id="58384" name="Text Box 52"/>
            <p:cNvSpPr txBox="1"/>
            <p:nvPr/>
          </p:nvSpPr>
          <p:spPr>
            <a:xfrm>
              <a:off x="3989" y="3506"/>
              <a:ext cx="260" cy="250"/>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graphicFrame>
          <p:nvGraphicFramePr>
            <p:cNvPr id="58385" name="Object 53"/>
            <p:cNvGraphicFramePr>
              <a:graphicFrameLocks noChangeAspect="1"/>
            </p:cNvGraphicFramePr>
            <p:nvPr/>
          </p:nvGraphicFramePr>
          <p:xfrm>
            <a:off x="3956" y="3022"/>
            <a:ext cx="235" cy="387"/>
          </p:xfrm>
          <a:graphic>
            <a:graphicData uri="http://schemas.openxmlformats.org/presentationml/2006/ole">
              <mc:AlternateContent xmlns:mc="http://schemas.openxmlformats.org/markup-compatibility/2006">
                <mc:Choice xmlns:v="urn:schemas-microsoft-com:vml" Requires="v">
                  <p:oleObj spid="_x0000_s3360" name="" r:id="rId13" imgW="184785" imgH="292100" progId="Equation.3">
                    <p:embed/>
                  </p:oleObj>
                </mc:Choice>
                <mc:Fallback>
                  <p:oleObj name="" r:id="rId13" imgW="184785" imgH="292100" progId="Equation.3">
                    <p:embed/>
                    <p:pic>
                      <p:nvPicPr>
                        <p:cNvPr id="0" name="图片 3359"/>
                        <p:cNvPicPr/>
                        <p:nvPr/>
                      </p:nvPicPr>
                      <p:blipFill>
                        <a:blip r:embed="rId14">
                          <a:clrChange>
                            <a:clrFrom>
                              <a:srgbClr val="000000"/>
                            </a:clrFrom>
                            <a:clrTo>
                              <a:srgbClr val="FFFFFF"/>
                            </a:clrTo>
                          </a:clrChange>
                        </a:blip>
                        <a:stretch>
                          <a:fillRect/>
                        </a:stretch>
                      </p:blipFill>
                      <p:spPr>
                        <a:xfrm>
                          <a:off x="3956" y="3022"/>
                          <a:ext cx="235" cy="387"/>
                        </a:xfrm>
                        <a:prstGeom prst="rect">
                          <a:avLst/>
                        </a:prstGeom>
                        <a:noFill/>
                        <a:ln w="38100">
                          <a:noFill/>
                          <a:miter/>
                        </a:ln>
                      </p:spPr>
                    </p:pic>
                  </p:oleObj>
                </mc:Fallback>
              </mc:AlternateContent>
            </a:graphicData>
          </a:graphic>
        </p:graphicFrame>
        <p:sp>
          <p:nvSpPr>
            <p:cNvPr id="58386" name="Rectangle 54"/>
            <p:cNvSpPr/>
            <p:nvPr/>
          </p:nvSpPr>
          <p:spPr>
            <a:xfrm>
              <a:off x="4807" y="3089"/>
              <a:ext cx="102" cy="272"/>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8387" name="Line 55"/>
            <p:cNvSpPr/>
            <p:nvPr/>
          </p:nvSpPr>
          <p:spPr>
            <a:xfrm>
              <a:off x="4867" y="2859"/>
              <a:ext cx="0" cy="242"/>
            </a:xfrm>
            <a:prstGeom prst="line">
              <a:avLst/>
            </a:prstGeom>
            <a:ln w="38100" cap="flat" cmpd="sng">
              <a:solidFill>
                <a:srgbClr val="FFCC00"/>
              </a:solidFill>
              <a:prstDash val="solid"/>
              <a:headEnd type="none" w="med" len="med"/>
              <a:tailEnd type="none" w="med" len="med"/>
            </a:ln>
          </p:spPr>
        </p:sp>
        <p:sp>
          <p:nvSpPr>
            <p:cNvPr id="58388" name="Line 56"/>
            <p:cNvSpPr/>
            <p:nvPr/>
          </p:nvSpPr>
          <p:spPr>
            <a:xfrm>
              <a:off x="4867" y="3362"/>
              <a:ext cx="0" cy="283"/>
            </a:xfrm>
            <a:prstGeom prst="line">
              <a:avLst/>
            </a:prstGeom>
            <a:ln w="38100" cap="flat" cmpd="sng">
              <a:solidFill>
                <a:srgbClr val="FFCC00"/>
              </a:solidFill>
              <a:prstDash val="solid"/>
              <a:headEnd type="none" w="med" len="med"/>
              <a:tailEnd type="none" w="med" len="med"/>
            </a:ln>
          </p:spPr>
        </p:sp>
        <p:sp>
          <p:nvSpPr>
            <p:cNvPr id="58389" name="Text Box 57"/>
            <p:cNvSpPr txBox="1"/>
            <p:nvPr/>
          </p:nvSpPr>
          <p:spPr>
            <a:xfrm>
              <a:off x="4922" y="3103"/>
              <a:ext cx="420"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n</a:t>
              </a:r>
              <a:r>
                <a:rPr lang="en-US" altLang="zh-CN" sz="2400" b="1" baseline="30000" dirty="0">
                  <a:solidFill>
                    <a:schemeClr val="bg1"/>
                  </a:solidFill>
                  <a:latin typeface="Times New Roman" panose="02020603050405020304" pitchFamily="18" charset="0"/>
                </a:rPr>
                <a:t>2</a:t>
              </a:r>
              <a:r>
                <a:rPr lang="en-US" altLang="zh-CN" sz="2400" b="1" i="1" dirty="0">
                  <a:solidFill>
                    <a:schemeClr val="bg1"/>
                  </a:solidFill>
                  <a:latin typeface="Times New Roman" panose="02020603050405020304" pitchFamily="18" charset="0"/>
                </a:rPr>
                <a:t>Z</a:t>
              </a:r>
              <a:endParaRPr lang="en-US" altLang="zh-CN" sz="2400" b="1" i="1" dirty="0">
                <a:solidFill>
                  <a:schemeClr val="bg1"/>
                </a:solidFill>
                <a:latin typeface="Times New Roman" panose="02020603050405020304" pitchFamily="18" charset="0"/>
              </a:endParaRPr>
            </a:p>
          </p:txBody>
        </p:sp>
      </p:grpSp>
      <p:sp>
        <p:nvSpPr>
          <p:cNvPr id="51258" name="AutoShape 58"/>
          <p:cNvSpPr/>
          <p:nvPr/>
        </p:nvSpPr>
        <p:spPr>
          <a:xfrm>
            <a:off x="4932363" y="2276475"/>
            <a:ext cx="619125" cy="304800"/>
          </a:xfrm>
          <a:prstGeom prst="rightArrow">
            <a:avLst>
              <a:gd name="adj1" fmla="val 50000"/>
              <a:gd name="adj2" fmla="val 50781"/>
            </a:avLst>
          </a:prstGeom>
          <a:solidFill>
            <a:schemeClr val="accent1"/>
          </a:solidFill>
          <a:ln w="19050" cap="flat" cmpd="sng">
            <a:solidFill>
              <a:schemeClr val="accent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1259" name="Text Box 59"/>
          <p:cNvSpPr txBox="1"/>
          <p:nvPr/>
        </p:nvSpPr>
        <p:spPr>
          <a:xfrm>
            <a:off x="1692275" y="5013325"/>
            <a:ext cx="6624638"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FFFF00"/>
                </a:solidFill>
                <a:latin typeface="楷体_GB2312" pitchFamily="49" charset="-122"/>
                <a:ea typeface="楷体_GB2312" pitchFamily="49" charset="-122"/>
              </a:rPr>
              <a:t>    </a:t>
            </a:r>
            <a:r>
              <a:rPr lang="zh-CN" altLang="en-US" sz="2400" b="1" dirty="0">
                <a:solidFill>
                  <a:srgbClr val="FFFF00"/>
                </a:solidFill>
                <a:latin typeface="楷体_GB2312" pitchFamily="49" charset="-122"/>
                <a:ea typeface="楷体_GB2312" pitchFamily="49" charset="-122"/>
              </a:rPr>
              <a:t>理想变压器的阻抗变换性质只改变阻抗的大小，不改变阻抗的性质。</a:t>
            </a:r>
            <a:endParaRPr lang="zh-CN" altLang="en-US" sz="2400" b="1" dirty="0">
              <a:solidFill>
                <a:srgbClr val="FFFF00"/>
              </a:solidFill>
              <a:latin typeface="楷体_GB2312" pitchFamily="49" charset="-122"/>
              <a:ea typeface="楷体_GB2312" pitchFamily="49" charset="-122"/>
            </a:endParaRPr>
          </a:p>
        </p:txBody>
      </p:sp>
      <p:sp>
        <p:nvSpPr>
          <p:cNvPr id="51260" name="Text Box 60"/>
          <p:cNvSpPr txBox="1"/>
          <p:nvPr/>
        </p:nvSpPr>
        <p:spPr>
          <a:xfrm>
            <a:off x="900113" y="5084763"/>
            <a:ext cx="647700" cy="519112"/>
          </a:xfrm>
          <a:prstGeom prst="rect">
            <a:avLst/>
          </a:prstGeom>
          <a:solidFill>
            <a:srgbClr val="990033"/>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chemeClr val="bg1"/>
                </a:solidFill>
              </a:rPr>
              <a:t>注</a:t>
            </a:r>
            <a:endParaRPr lang="zh-CN" altLang="en-US" sz="28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anim calcmode="lin" valueType="num">
                                      <p:cBhvr additive="base">
                                        <p:cTn id="7" dur="500" fill="hold"/>
                                        <p:tgtEl>
                                          <p:spTgt spid="51202"/>
                                        </p:tgtEl>
                                        <p:attrNameLst>
                                          <p:attrName>ppt_x</p:attrName>
                                        </p:attrNameLst>
                                      </p:cBhvr>
                                      <p:tavLst>
                                        <p:tav tm="0">
                                          <p:val>
                                            <p:strVal val="0-#ppt_w/2"/>
                                          </p:val>
                                        </p:tav>
                                        <p:tav tm="100000">
                                          <p:val>
                                            <p:strVal val="#ppt_x"/>
                                          </p:val>
                                        </p:tav>
                                      </p:tavLst>
                                    </p:anim>
                                    <p:anim calcmode="lin" valueType="num">
                                      <p:cBhvr additive="base">
                                        <p:cTn id="8" dur="500" fill="hold"/>
                                        <p:tgtEl>
                                          <p:spTgt spid="512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51206"/>
                                        </p:tgtEl>
                                        <p:attrNameLst>
                                          <p:attrName>style.visibility</p:attrName>
                                        </p:attrNameLst>
                                      </p:cBhvr>
                                      <p:to>
                                        <p:strVal val="visible"/>
                                      </p:to>
                                    </p:set>
                                    <p:animEffect transition="in" filter="wedge">
                                      <p:cBhvr>
                                        <p:cTn id="13" dur="2000"/>
                                        <p:tgtEl>
                                          <p:spTgt spid="5120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1203"/>
                                        </p:tgtEl>
                                        <p:attrNameLst>
                                          <p:attrName>style.visibility</p:attrName>
                                        </p:attrNameLst>
                                      </p:cBhvr>
                                      <p:to>
                                        <p:strVal val="visible"/>
                                      </p:to>
                                    </p:set>
                                    <p:animEffect transition="in" filter="wipe(left)">
                                      <p:cBhvr>
                                        <p:cTn id="18" dur="2000"/>
                                        <p:tgtEl>
                                          <p:spTgt spid="51203"/>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51258"/>
                                        </p:tgtEl>
                                        <p:attrNameLst>
                                          <p:attrName>style.visibility</p:attrName>
                                        </p:attrNameLst>
                                      </p:cBhvr>
                                      <p:to>
                                        <p:strVal val="visible"/>
                                      </p:to>
                                    </p:set>
                                    <p:anim calcmode="lin" valueType="num">
                                      <p:cBhvr>
                                        <p:cTn id="23" dur="500" fill="hold"/>
                                        <p:tgtEl>
                                          <p:spTgt spid="51258"/>
                                        </p:tgtEl>
                                        <p:attrNameLst>
                                          <p:attrName>ppt_x</p:attrName>
                                        </p:attrNameLst>
                                      </p:cBhvr>
                                      <p:tavLst>
                                        <p:tav tm="0">
                                          <p:val>
                                            <p:strVal val="#ppt_x-#ppt_w/2"/>
                                          </p:val>
                                        </p:tav>
                                        <p:tav tm="100000">
                                          <p:val>
                                            <p:strVal val="#ppt_x"/>
                                          </p:val>
                                        </p:tav>
                                      </p:tavLst>
                                    </p:anim>
                                    <p:anim calcmode="lin" valueType="num">
                                      <p:cBhvr>
                                        <p:cTn id="24" dur="500" fill="hold"/>
                                        <p:tgtEl>
                                          <p:spTgt spid="51258"/>
                                        </p:tgtEl>
                                        <p:attrNameLst>
                                          <p:attrName>ppt_y</p:attrName>
                                        </p:attrNameLst>
                                      </p:cBhvr>
                                      <p:tavLst>
                                        <p:tav tm="0">
                                          <p:val>
                                            <p:strVal val="#ppt_y"/>
                                          </p:val>
                                        </p:tav>
                                        <p:tav tm="100000">
                                          <p:val>
                                            <p:strVal val="#ppt_y"/>
                                          </p:val>
                                        </p:tav>
                                      </p:tavLst>
                                    </p:anim>
                                    <p:anim calcmode="lin" valueType="num">
                                      <p:cBhvr>
                                        <p:cTn id="25" dur="500" fill="hold"/>
                                        <p:tgtEl>
                                          <p:spTgt spid="51258"/>
                                        </p:tgtEl>
                                        <p:attrNameLst>
                                          <p:attrName>ppt_w</p:attrName>
                                        </p:attrNameLst>
                                      </p:cBhvr>
                                      <p:tavLst>
                                        <p:tav tm="0">
                                          <p:val>
                                            <p:fltVal val="0.000000"/>
                                          </p:val>
                                        </p:tav>
                                        <p:tav tm="100000">
                                          <p:val>
                                            <p:strVal val="#ppt_w"/>
                                          </p:val>
                                        </p:tav>
                                      </p:tavLst>
                                    </p:anim>
                                    <p:anim calcmode="lin" valueType="num">
                                      <p:cBhvr>
                                        <p:cTn id="26" dur="500" fill="hold"/>
                                        <p:tgtEl>
                                          <p:spTgt spid="51258"/>
                                        </p:tgtEl>
                                        <p:attrNameLst>
                                          <p:attrName>ppt_h</p:attrName>
                                        </p:attrNameLst>
                                      </p:cBhvr>
                                      <p:tavLst>
                                        <p:tav tm="0">
                                          <p:val>
                                            <p:strVal val="#ppt_h"/>
                                          </p:val>
                                        </p:tav>
                                        <p:tav tm="100000">
                                          <p:val>
                                            <p:strVal val="#ppt_h"/>
                                          </p:val>
                                        </p:tav>
                                      </p:tavLst>
                                    </p:anim>
                                  </p:childTnLst>
                                </p:cTn>
                              </p:par>
                            </p:childTnLst>
                          </p:cTn>
                        </p:par>
                        <p:par>
                          <p:cTn id="27" fill="hold">
                            <p:stCondLst>
                              <p:cond delay="500"/>
                            </p:stCondLst>
                            <p:childTnLst>
                              <p:par>
                                <p:cTn id="28" presetID="12" presetClass="entr" presetSubtype="8" fill="hold" nodeType="afterEffect">
                                  <p:stCondLst>
                                    <p:cond delay="0"/>
                                  </p:stCondLst>
                                  <p:childTnLst>
                                    <p:set>
                                      <p:cBhvr>
                                        <p:cTn id="29" dur="1" fill="hold">
                                          <p:stCondLst>
                                            <p:cond delay="0"/>
                                          </p:stCondLst>
                                        </p:cTn>
                                        <p:tgtEl>
                                          <p:spTgt spid="51244"/>
                                        </p:tgtEl>
                                        <p:attrNameLst>
                                          <p:attrName>style.visibility</p:attrName>
                                        </p:attrNameLst>
                                      </p:cBhvr>
                                      <p:to>
                                        <p:strVal val="visible"/>
                                      </p:to>
                                    </p:set>
                                    <p:animEffect transition="in" filter="slide(fromLeft)">
                                      <p:cBhvr>
                                        <p:cTn id="30" dur="1000"/>
                                        <p:tgtEl>
                                          <p:spTgt spid="51244"/>
                                        </p:tgtEl>
                                      </p:cBhvr>
                                    </p:animEffect>
                                  </p:childTnLst>
                                </p:cTn>
                              </p:par>
                            </p:childTnLst>
                          </p:cTn>
                        </p:par>
                      </p:childTnLst>
                    </p:cTn>
                  </p:par>
                  <p:par>
                    <p:cTn id="31" fill="hold">
                      <p:stCondLst>
                        <p:cond delay="indefinite"/>
                      </p:stCondLst>
                      <p:childTnLst>
                        <p:par>
                          <p:cTn id="32" fill="hold">
                            <p:stCondLst>
                              <p:cond delay="0"/>
                            </p:stCondLst>
                            <p:childTnLst>
                              <p:par>
                                <p:cTn id="33" presetID="15" presetClass="entr" presetSubtype="0" fill="hold" grpId="0" nodeType="clickEffect">
                                  <p:stCondLst>
                                    <p:cond delay="0"/>
                                  </p:stCondLst>
                                  <p:childTnLst>
                                    <p:set>
                                      <p:cBhvr>
                                        <p:cTn id="34" dur="1" fill="hold">
                                          <p:stCondLst>
                                            <p:cond delay="0"/>
                                          </p:stCondLst>
                                        </p:cTn>
                                        <p:tgtEl>
                                          <p:spTgt spid="51260"/>
                                        </p:tgtEl>
                                        <p:attrNameLst>
                                          <p:attrName>style.visibility</p:attrName>
                                        </p:attrNameLst>
                                      </p:cBhvr>
                                      <p:to>
                                        <p:strVal val="visible"/>
                                      </p:to>
                                    </p:set>
                                    <p:anim calcmode="lin" valueType="num">
                                      <p:cBhvr>
                                        <p:cTn id="35" dur="1000" fill="hold"/>
                                        <p:tgtEl>
                                          <p:spTgt spid="51260"/>
                                        </p:tgtEl>
                                        <p:attrNameLst>
                                          <p:attrName>ppt_w</p:attrName>
                                        </p:attrNameLst>
                                      </p:cBhvr>
                                      <p:tavLst>
                                        <p:tav tm="0">
                                          <p:val>
                                            <p:fltVal val="0.000000"/>
                                          </p:val>
                                        </p:tav>
                                        <p:tav tm="100000">
                                          <p:val>
                                            <p:strVal val="#ppt_w"/>
                                          </p:val>
                                        </p:tav>
                                      </p:tavLst>
                                    </p:anim>
                                    <p:anim calcmode="lin" valueType="num">
                                      <p:cBhvr>
                                        <p:cTn id="36" dur="1000" fill="hold"/>
                                        <p:tgtEl>
                                          <p:spTgt spid="51260"/>
                                        </p:tgtEl>
                                        <p:attrNameLst>
                                          <p:attrName>ppt_h</p:attrName>
                                        </p:attrNameLst>
                                      </p:cBhvr>
                                      <p:tavLst>
                                        <p:tav tm="0">
                                          <p:val>
                                            <p:fltVal val="0.000000"/>
                                          </p:val>
                                        </p:tav>
                                        <p:tav tm="100000">
                                          <p:val>
                                            <p:strVal val="#ppt_h"/>
                                          </p:val>
                                        </p:tav>
                                      </p:tavLst>
                                    </p:anim>
                                    <p:anim calcmode="lin" valueType="num">
                                      <p:cBhvr>
                                        <p:cTn id="37" dur="1000" fill="hold"/>
                                        <p:tgtEl>
                                          <p:spTgt spid="51260"/>
                                        </p:tgtEl>
                                        <p:attrNameLst>
                                          <p:attrName>ppt_x</p:attrName>
                                        </p:attrNameLst>
                                      </p:cBhvr>
                                      <p:tavLst>
                                        <p:tav tm="0" fmla="#ppt_x+(cos(-2*pi*(1-$))*-#ppt_x-sin(-2*pi*(1-$))*(1-#ppt_y))*(1-$)">
                                          <p:val>
                                            <p:fltVal val="0.000000"/>
                                          </p:val>
                                        </p:tav>
                                        <p:tav tm="100000">
                                          <p:val>
                                            <p:fltVal val="1.000000"/>
                                          </p:val>
                                        </p:tav>
                                      </p:tavLst>
                                    </p:anim>
                                    <p:anim calcmode="lin" valueType="num">
                                      <p:cBhvr>
                                        <p:cTn id="38" dur="1000" fill="hold"/>
                                        <p:tgtEl>
                                          <p:spTgt spid="51260"/>
                                        </p:tgtEl>
                                        <p:attrNameLst>
                                          <p:attrName>ppt_y</p:attrName>
                                        </p:attrNameLst>
                                      </p:cBhvr>
                                      <p:tavLst>
                                        <p:tav tm="0" fmla="#ppt_y+(sin(-2*pi*(1-$))*-#ppt_x+cos(-2*pi*(1-$))*(1-#ppt_y))*(1-$)">
                                          <p:val>
                                            <p:fltVal val="0.000000"/>
                                          </p:val>
                                        </p:tav>
                                        <p:tav tm="100000">
                                          <p:val>
                                            <p:fltVal val="1.000000"/>
                                          </p:val>
                                        </p:tav>
                                      </p:tavLst>
                                    </p:anim>
                                  </p:childTnLst>
                                </p:cTn>
                              </p:par>
                            </p:childTnLst>
                          </p:cTn>
                        </p:par>
                        <p:par>
                          <p:cTn id="39" fill="hold">
                            <p:stCondLst>
                              <p:cond delay="1000"/>
                            </p:stCondLst>
                            <p:childTnLst>
                              <p:par>
                                <p:cTn id="40" presetID="12" presetClass="entr" presetSubtype="4" fill="hold" grpId="0" nodeType="afterEffect">
                                  <p:stCondLst>
                                    <p:cond delay="0"/>
                                  </p:stCondLst>
                                  <p:childTnLst>
                                    <p:set>
                                      <p:cBhvr>
                                        <p:cTn id="41" dur="1" fill="hold">
                                          <p:stCondLst>
                                            <p:cond delay="0"/>
                                          </p:stCondLst>
                                        </p:cTn>
                                        <p:tgtEl>
                                          <p:spTgt spid="51259"/>
                                        </p:tgtEl>
                                        <p:attrNameLst>
                                          <p:attrName>style.visibility</p:attrName>
                                        </p:attrNameLst>
                                      </p:cBhvr>
                                      <p:to>
                                        <p:strVal val="visible"/>
                                      </p:to>
                                    </p:set>
                                    <p:animEffect transition="in" filter="slide(fromBottom)">
                                      <p:cBhvr>
                                        <p:cTn id="42" dur="2000"/>
                                        <p:tgtEl>
                                          <p:spTgt spid="51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nimBg="1"/>
      <p:bldP spid="51258" grpId="0" animBg="1"/>
      <p:bldP spid="51259" grpId="0"/>
      <p:bldP spid="5126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9" name="Text Box 3"/>
          <p:cNvSpPr txBox="1"/>
          <p:nvPr/>
        </p:nvSpPr>
        <p:spPr>
          <a:xfrm>
            <a:off x="1908175" y="4868863"/>
            <a:ext cx="6624638" cy="822325"/>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50000"/>
              </a:spcBef>
              <a:buNone/>
            </a:pPr>
            <a:r>
              <a:rPr lang="zh-CN" altLang="en-US" sz="2400" b="1" dirty="0">
                <a:solidFill>
                  <a:srgbClr val="FFFF00"/>
                </a:solidFill>
                <a:latin typeface="Times New Roman" panose="02020603050405020304" pitchFamily="18" charset="0"/>
              </a:rPr>
              <a:t>（</a:t>
            </a:r>
            <a:r>
              <a:rPr lang="en-US" altLang="zh-CN" sz="2400" b="1" dirty="0">
                <a:solidFill>
                  <a:srgbClr val="FFFF00"/>
                </a:solidFill>
                <a:latin typeface="Times New Roman" panose="02020603050405020304" pitchFamily="18" charset="0"/>
              </a:rPr>
              <a:t>b</a:t>
            </a:r>
            <a:r>
              <a:rPr lang="zh-CN" altLang="en-US" sz="2400" b="1" dirty="0">
                <a:solidFill>
                  <a:srgbClr val="FFFF00"/>
                </a:solidFill>
                <a:latin typeface="Times New Roman" panose="02020603050405020304" pitchFamily="18" charset="0"/>
              </a:rPr>
              <a:t>）</a:t>
            </a:r>
            <a:r>
              <a:rPr lang="zh-CN" altLang="en-US" sz="2400" b="1" dirty="0">
                <a:solidFill>
                  <a:srgbClr val="FFFF00"/>
                </a:solidFill>
                <a:latin typeface="Times New Roman" panose="02020603050405020304" pitchFamily="18" charset="0"/>
                <a:ea typeface="仿宋_GB2312" pitchFamily="49" charset="-122"/>
              </a:rPr>
              <a:t>理想变压器的特性方程为代数关系，因此它是无记忆的多端元件。</a:t>
            </a:r>
            <a:endParaRPr lang="zh-CN" altLang="en-US" sz="2400" b="1" dirty="0">
              <a:solidFill>
                <a:srgbClr val="FFFF00"/>
              </a:solidFill>
              <a:latin typeface="Times New Roman" panose="02020603050405020304" pitchFamily="18" charset="0"/>
              <a:ea typeface="仿宋_GB2312" pitchFamily="49" charset="-122"/>
            </a:endParaRPr>
          </a:p>
        </p:txBody>
      </p:sp>
      <p:grpSp>
        <p:nvGrpSpPr>
          <p:cNvPr id="50180" name="Group 4"/>
          <p:cNvGrpSpPr/>
          <p:nvPr/>
        </p:nvGrpSpPr>
        <p:grpSpPr>
          <a:xfrm>
            <a:off x="684213" y="1125538"/>
            <a:ext cx="2160587" cy="1368425"/>
            <a:chOff x="975" y="1239"/>
            <a:chExt cx="1031" cy="773"/>
          </a:xfrm>
        </p:grpSpPr>
        <p:graphicFrame>
          <p:nvGraphicFramePr>
            <p:cNvPr id="59436" name="Object 5"/>
            <p:cNvGraphicFramePr>
              <a:graphicFrameLocks noChangeAspect="1"/>
            </p:cNvGraphicFramePr>
            <p:nvPr/>
          </p:nvGraphicFramePr>
          <p:xfrm>
            <a:off x="1143" y="1239"/>
            <a:ext cx="801" cy="270"/>
          </p:xfrm>
          <a:graphic>
            <a:graphicData uri="http://schemas.openxmlformats.org/presentationml/2006/ole">
              <mc:AlternateContent xmlns:mc="http://schemas.openxmlformats.org/markup-compatibility/2006">
                <mc:Choice xmlns:v="urn:schemas-microsoft-com:vml" Requires="v">
                  <p:oleObj spid="_x0000_s3363" name="" r:id="rId1" imgW="632460" imgH="204470" progId="Equation.3">
                    <p:embed/>
                  </p:oleObj>
                </mc:Choice>
                <mc:Fallback>
                  <p:oleObj name="" r:id="rId1" imgW="632460" imgH="204470" progId="Equation.3">
                    <p:embed/>
                    <p:pic>
                      <p:nvPicPr>
                        <p:cNvPr id="0" name="图片 3362"/>
                        <p:cNvPicPr/>
                        <p:nvPr/>
                      </p:nvPicPr>
                      <p:blipFill>
                        <a:blip r:embed="rId2">
                          <a:clrChange>
                            <a:clrFrom>
                              <a:srgbClr val="000000"/>
                            </a:clrFrom>
                            <a:clrTo>
                              <a:srgbClr val="FFFFFF"/>
                            </a:clrTo>
                          </a:clrChange>
                        </a:blip>
                        <a:stretch>
                          <a:fillRect/>
                        </a:stretch>
                      </p:blipFill>
                      <p:spPr>
                        <a:xfrm>
                          <a:off x="1143" y="1239"/>
                          <a:ext cx="801" cy="270"/>
                        </a:xfrm>
                        <a:prstGeom prst="rect">
                          <a:avLst/>
                        </a:prstGeom>
                        <a:noFill/>
                        <a:ln w="38100">
                          <a:noFill/>
                          <a:miter/>
                        </a:ln>
                      </p:spPr>
                    </p:pic>
                  </p:oleObj>
                </mc:Fallback>
              </mc:AlternateContent>
            </a:graphicData>
          </a:graphic>
        </p:graphicFrame>
        <p:graphicFrame>
          <p:nvGraphicFramePr>
            <p:cNvPr id="59437" name="Object 6"/>
            <p:cNvGraphicFramePr>
              <a:graphicFrameLocks noChangeAspect="1"/>
            </p:cNvGraphicFramePr>
            <p:nvPr/>
          </p:nvGraphicFramePr>
          <p:xfrm>
            <a:off x="1161" y="1560"/>
            <a:ext cx="845" cy="452"/>
          </p:xfrm>
          <a:graphic>
            <a:graphicData uri="http://schemas.openxmlformats.org/presentationml/2006/ole">
              <mc:AlternateContent xmlns:mc="http://schemas.openxmlformats.org/markup-compatibility/2006">
                <mc:Choice xmlns:v="urn:schemas-microsoft-com:vml" Requires="v">
                  <p:oleObj spid="_x0000_s3362" name="" r:id="rId3" imgW="651510" imgH="340360" progId="Equation.3">
                    <p:embed/>
                  </p:oleObj>
                </mc:Choice>
                <mc:Fallback>
                  <p:oleObj name="" r:id="rId3" imgW="651510" imgH="340360" progId="Equation.3">
                    <p:embed/>
                    <p:pic>
                      <p:nvPicPr>
                        <p:cNvPr id="0" name="图片 3361"/>
                        <p:cNvPicPr/>
                        <p:nvPr/>
                      </p:nvPicPr>
                      <p:blipFill>
                        <a:blip r:embed="rId4">
                          <a:clrChange>
                            <a:clrFrom>
                              <a:srgbClr val="000000"/>
                            </a:clrFrom>
                            <a:clrTo>
                              <a:srgbClr val="FFFFFF"/>
                            </a:clrTo>
                          </a:clrChange>
                        </a:blip>
                        <a:stretch>
                          <a:fillRect/>
                        </a:stretch>
                      </p:blipFill>
                      <p:spPr>
                        <a:xfrm>
                          <a:off x="1161" y="1560"/>
                          <a:ext cx="845" cy="452"/>
                        </a:xfrm>
                        <a:prstGeom prst="rect">
                          <a:avLst/>
                        </a:prstGeom>
                        <a:noFill/>
                        <a:ln w="38100">
                          <a:noFill/>
                          <a:miter/>
                        </a:ln>
                      </p:spPr>
                    </p:pic>
                  </p:oleObj>
                </mc:Fallback>
              </mc:AlternateContent>
            </a:graphicData>
          </a:graphic>
        </p:graphicFrame>
        <p:sp>
          <p:nvSpPr>
            <p:cNvPr id="59438" name="AutoShape 7"/>
            <p:cNvSpPr/>
            <p:nvPr/>
          </p:nvSpPr>
          <p:spPr>
            <a:xfrm>
              <a:off x="975" y="1356"/>
              <a:ext cx="119" cy="548"/>
            </a:xfrm>
            <a:prstGeom prst="leftBrace">
              <a:avLst>
                <a:gd name="adj1" fmla="val 38375"/>
                <a:gd name="adj2" fmla="val 50000"/>
              </a:avLst>
            </a:prstGeom>
            <a:noFill/>
            <a:ln w="381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grpSp>
        <p:nvGrpSpPr>
          <p:cNvPr id="50223" name="Group 47"/>
          <p:cNvGrpSpPr/>
          <p:nvPr/>
        </p:nvGrpSpPr>
        <p:grpSpPr>
          <a:xfrm>
            <a:off x="4427538" y="333375"/>
            <a:ext cx="3763962" cy="2062163"/>
            <a:chOff x="2789" y="210"/>
            <a:chExt cx="2371" cy="1299"/>
          </a:xfrm>
        </p:grpSpPr>
        <p:sp>
          <p:nvSpPr>
            <p:cNvPr id="59401" name="Line 9"/>
            <p:cNvSpPr/>
            <p:nvPr/>
          </p:nvSpPr>
          <p:spPr>
            <a:xfrm flipH="1">
              <a:off x="3722" y="1192"/>
              <a:ext cx="0" cy="217"/>
            </a:xfrm>
            <a:prstGeom prst="line">
              <a:avLst/>
            </a:prstGeom>
            <a:ln w="38100" cap="flat" cmpd="sng">
              <a:solidFill>
                <a:srgbClr val="FFCC00"/>
              </a:solidFill>
              <a:prstDash val="solid"/>
              <a:headEnd type="none" w="med" len="med"/>
              <a:tailEnd type="none" w="med" len="med"/>
            </a:ln>
          </p:spPr>
        </p:sp>
        <p:sp>
          <p:nvSpPr>
            <p:cNvPr id="59402" name="Line 10"/>
            <p:cNvSpPr/>
            <p:nvPr/>
          </p:nvSpPr>
          <p:spPr>
            <a:xfrm>
              <a:off x="3722" y="604"/>
              <a:ext cx="0" cy="216"/>
            </a:xfrm>
            <a:prstGeom prst="line">
              <a:avLst/>
            </a:prstGeom>
            <a:ln w="38100" cap="flat" cmpd="sng">
              <a:solidFill>
                <a:srgbClr val="FFCC00"/>
              </a:solidFill>
              <a:prstDash val="solid"/>
              <a:headEnd type="none" w="med" len="med"/>
              <a:tailEnd type="none" w="med" len="med"/>
            </a:ln>
          </p:spPr>
        </p:sp>
        <p:sp>
          <p:nvSpPr>
            <p:cNvPr id="59403" name="Line 11"/>
            <p:cNvSpPr/>
            <p:nvPr/>
          </p:nvSpPr>
          <p:spPr>
            <a:xfrm flipH="1">
              <a:off x="4148" y="1203"/>
              <a:ext cx="0" cy="202"/>
            </a:xfrm>
            <a:prstGeom prst="line">
              <a:avLst/>
            </a:prstGeom>
            <a:ln w="38100" cap="flat" cmpd="sng">
              <a:solidFill>
                <a:srgbClr val="FFCC00"/>
              </a:solidFill>
              <a:prstDash val="solid"/>
              <a:headEnd type="none" w="med" len="med"/>
              <a:tailEnd type="none" w="med" len="med"/>
            </a:ln>
          </p:spPr>
        </p:sp>
        <p:sp>
          <p:nvSpPr>
            <p:cNvPr id="59404" name="Line 12"/>
            <p:cNvSpPr/>
            <p:nvPr/>
          </p:nvSpPr>
          <p:spPr>
            <a:xfrm>
              <a:off x="4150" y="599"/>
              <a:ext cx="0" cy="236"/>
            </a:xfrm>
            <a:prstGeom prst="line">
              <a:avLst/>
            </a:prstGeom>
            <a:ln w="38100" cap="flat" cmpd="sng">
              <a:solidFill>
                <a:srgbClr val="FFCC00"/>
              </a:solidFill>
              <a:prstDash val="solid"/>
              <a:headEnd type="none" w="med" len="med"/>
              <a:tailEnd type="none" w="med" len="med"/>
            </a:ln>
          </p:spPr>
        </p:sp>
        <p:sp>
          <p:nvSpPr>
            <p:cNvPr id="59405" name="Line 13"/>
            <p:cNvSpPr/>
            <p:nvPr/>
          </p:nvSpPr>
          <p:spPr>
            <a:xfrm>
              <a:off x="3116" y="605"/>
              <a:ext cx="608" cy="5"/>
            </a:xfrm>
            <a:prstGeom prst="line">
              <a:avLst/>
            </a:prstGeom>
            <a:ln w="38100" cap="flat" cmpd="sng">
              <a:solidFill>
                <a:srgbClr val="FFCC00"/>
              </a:solidFill>
              <a:prstDash val="solid"/>
              <a:headEnd type="none" w="med" len="med"/>
              <a:tailEnd type="none" w="med" len="med"/>
            </a:ln>
          </p:spPr>
        </p:sp>
        <p:sp>
          <p:nvSpPr>
            <p:cNvPr id="59406" name="Line 14"/>
            <p:cNvSpPr/>
            <p:nvPr/>
          </p:nvSpPr>
          <p:spPr>
            <a:xfrm>
              <a:off x="4150" y="1405"/>
              <a:ext cx="632" cy="4"/>
            </a:xfrm>
            <a:prstGeom prst="line">
              <a:avLst/>
            </a:prstGeom>
            <a:ln w="38100" cap="flat" cmpd="sng">
              <a:solidFill>
                <a:srgbClr val="FFCC00"/>
              </a:solidFill>
              <a:prstDash val="solid"/>
              <a:headEnd type="none" w="med" len="med"/>
              <a:tailEnd type="none" w="med" len="med"/>
            </a:ln>
          </p:spPr>
        </p:sp>
        <p:sp>
          <p:nvSpPr>
            <p:cNvPr id="59407" name="Line 15"/>
            <p:cNvSpPr/>
            <p:nvPr/>
          </p:nvSpPr>
          <p:spPr>
            <a:xfrm rot="5400000">
              <a:off x="4577" y="402"/>
              <a:ext cx="0" cy="256"/>
            </a:xfrm>
            <a:prstGeom prst="line">
              <a:avLst/>
            </a:prstGeom>
            <a:ln w="38100" cap="flat" cmpd="sng">
              <a:solidFill>
                <a:srgbClr val="00FFFF"/>
              </a:solidFill>
              <a:prstDash val="solid"/>
              <a:headEnd type="none" w="med" len="med"/>
              <a:tailEnd type="triangle" w="med" len="med"/>
            </a:ln>
          </p:spPr>
        </p:sp>
        <p:sp>
          <p:nvSpPr>
            <p:cNvPr id="59408" name="Text Box 16"/>
            <p:cNvSpPr txBox="1"/>
            <p:nvPr/>
          </p:nvSpPr>
          <p:spPr>
            <a:xfrm>
              <a:off x="3696" y="618"/>
              <a:ext cx="196" cy="25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sp>
          <p:nvSpPr>
            <p:cNvPr id="59409" name="Text Box 17"/>
            <p:cNvSpPr txBox="1"/>
            <p:nvPr/>
          </p:nvSpPr>
          <p:spPr>
            <a:xfrm>
              <a:off x="3965" y="618"/>
              <a:ext cx="189"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sp>
          <p:nvSpPr>
            <p:cNvPr id="59410" name="Line 18"/>
            <p:cNvSpPr/>
            <p:nvPr/>
          </p:nvSpPr>
          <p:spPr>
            <a:xfrm>
              <a:off x="3101" y="530"/>
              <a:ext cx="240" cy="0"/>
            </a:xfrm>
            <a:prstGeom prst="line">
              <a:avLst/>
            </a:prstGeom>
            <a:ln w="38100" cap="flat" cmpd="sng">
              <a:solidFill>
                <a:srgbClr val="00FFFF"/>
              </a:solidFill>
              <a:prstDash val="solid"/>
              <a:headEnd type="none" w="med" len="med"/>
              <a:tailEnd type="triangle" w="med" len="med"/>
            </a:ln>
          </p:spPr>
        </p:sp>
        <p:grpSp>
          <p:nvGrpSpPr>
            <p:cNvPr id="59411" name="Group 19"/>
            <p:cNvGrpSpPr/>
            <p:nvPr/>
          </p:nvGrpSpPr>
          <p:grpSpPr>
            <a:xfrm rot="-5400000" flipH="1">
              <a:off x="3941" y="993"/>
              <a:ext cx="370" cy="53"/>
              <a:chOff x="1200" y="1584"/>
              <a:chExt cx="379" cy="45"/>
            </a:xfrm>
          </p:grpSpPr>
          <p:sp>
            <p:nvSpPr>
              <p:cNvPr id="59432" name="Arc 20"/>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9433" name="Arc 21"/>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9434" name="Arc 22"/>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9435" name="Arc 23"/>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59412" name="Oval 24"/>
            <p:cNvSpPr/>
            <p:nvPr/>
          </p:nvSpPr>
          <p:spPr>
            <a:xfrm>
              <a:off x="3064" y="584"/>
              <a:ext cx="45" cy="45"/>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9413" name="Line 25"/>
            <p:cNvSpPr/>
            <p:nvPr/>
          </p:nvSpPr>
          <p:spPr>
            <a:xfrm>
              <a:off x="4148" y="599"/>
              <a:ext cx="634" cy="5"/>
            </a:xfrm>
            <a:prstGeom prst="line">
              <a:avLst/>
            </a:prstGeom>
            <a:ln w="38100" cap="flat" cmpd="sng">
              <a:solidFill>
                <a:srgbClr val="FFCC00"/>
              </a:solidFill>
              <a:prstDash val="solid"/>
              <a:headEnd type="none" w="med" len="med"/>
              <a:tailEnd type="none" w="med" len="med"/>
            </a:ln>
          </p:spPr>
        </p:sp>
        <p:sp>
          <p:nvSpPr>
            <p:cNvPr id="59414" name="Line 26"/>
            <p:cNvSpPr/>
            <p:nvPr/>
          </p:nvSpPr>
          <p:spPr>
            <a:xfrm flipH="1">
              <a:off x="3110" y="1397"/>
              <a:ext cx="608" cy="0"/>
            </a:xfrm>
            <a:prstGeom prst="line">
              <a:avLst/>
            </a:prstGeom>
            <a:ln w="38100" cap="flat" cmpd="sng">
              <a:solidFill>
                <a:srgbClr val="FFCC00"/>
              </a:solidFill>
              <a:prstDash val="solid"/>
              <a:headEnd type="none" w="med" len="med"/>
              <a:tailEnd type="none" w="med" len="med"/>
            </a:ln>
          </p:spPr>
        </p:sp>
        <p:sp>
          <p:nvSpPr>
            <p:cNvPr id="59415" name="Oval 27"/>
            <p:cNvSpPr/>
            <p:nvPr/>
          </p:nvSpPr>
          <p:spPr>
            <a:xfrm flipH="1">
              <a:off x="3062" y="1371"/>
              <a:ext cx="45" cy="45"/>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9416" name="Text Box 28"/>
            <p:cNvSpPr txBox="1"/>
            <p:nvPr/>
          </p:nvSpPr>
          <p:spPr>
            <a:xfrm>
              <a:off x="2801" y="498"/>
              <a:ext cx="260"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sp>
          <p:nvSpPr>
            <p:cNvPr id="59417" name="Text Box 29"/>
            <p:cNvSpPr txBox="1"/>
            <p:nvPr/>
          </p:nvSpPr>
          <p:spPr>
            <a:xfrm>
              <a:off x="2829" y="1259"/>
              <a:ext cx="260"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grpSp>
          <p:nvGrpSpPr>
            <p:cNvPr id="59418" name="Group 30"/>
            <p:cNvGrpSpPr/>
            <p:nvPr/>
          </p:nvGrpSpPr>
          <p:grpSpPr>
            <a:xfrm rot="5400000">
              <a:off x="3562" y="974"/>
              <a:ext cx="370" cy="53"/>
              <a:chOff x="1200" y="1584"/>
              <a:chExt cx="379" cy="45"/>
            </a:xfrm>
          </p:grpSpPr>
          <p:sp>
            <p:nvSpPr>
              <p:cNvPr id="59428" name="Arc 31"/>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9429" name="Arc 32"/>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9430" name="Arc 33"/>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9431" name="Arc 34"/>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59419" name="Text Box 35"/>
            <p:cNvSpPr txBox="1"/>
            <p:nvPr/>
          </p:nvSpPr>
          <p:spPr>
            <a:xfrm>
              <a:off x="3718" y="273"/>
              <a:ext cx="516"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n</a:t>
              </a:r>
              <a:r>
                <a:rPr lang="en-US" altLang="zh-CN" sz="2400" b="1" dirty="0">
                  <a:solidFill>
                    <a:schemeClr val="bg1"/>
                  </a:solidFill>
                  <a:latin typeface="Times New Roman" panose="02020603050405020304" pitchFamily="18" charset="0"/>
                </a:rPr>
                <a:t> : 1</a:t>
              </a:r>
              <a:endParaRPr lang="en-US" altLang="zh-CN" sz="2400" b="1" dirty="0">
                <a:solidFill>
                  <a:schemeClr val="bg1"/>
                </a:solidFill>
                <a:latin typeface="Times New Roman" panose="02020603050405020304" pitchFamily="18" charset="0"/>
              </a:endParaRPr>
            </a:p>
          </p:txBody>
        </p:sp>
        <p:sp>
          <p:nvSpPr>
            <p:cNvPr id="59420" name="Text Box 36"/>
            <p:cNvSpPr txBox="1"/>
            <p:nvPr/>
          </p:nvSpPr>
          <p:spPr>
            <a:xfrm>
              <a:off x="2789" y="855"/>
              <a:ext cx="309"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59421" name="Text Box 37"/>
            <p:cNvSpPr txBox="1"/>
            <p:nvPr/>
          </p:nvSpPr>
          <p:spPr>
            <a:xfrm>
              <a:off x="3058" y="210"/>
              <a:ext cx="309"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59422" name="Text Box 38"/>
            <p:cNvSpPr txBox="1"/>
            <p:nvPr/>
          </p:nvSpPr>
          <p:spPr>
            <a:xfrm>
              <a:off x="4449" y="221"/>
              <a:ext cx="309"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59423" name="Oval 39"/>
            <p:cNvSpPr/>
            <p:nvPr/>
          </p:nvSpPr>
          <p:spPr>
            <a:xfrm>
              <a:off x="4782" y="578"/>
              <a:ext cx="45" cy="45"/>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9424" name="Oval 40"/>
            <p:cNvSpPr/>
            <p:nvPr/>
          </p:nvSpPr>
          <p:spPr>
            <a:xfrm flipH="1">
              <a:off x="4779" y="1377"/>
              <a:ext cx="45" cy="45"/>
            </a:xfrm>
            <a:prstGeom prst="ellipse">
              <a:avLst/>
            </a:prstGeom>
            <a:noFill/>
            <a:ln w="38100"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59425" name="Text Box 41"/>
            <p:cNvSpPr txBox="1"/>
            <p:nvPr/>
          </p:nvSpPr>
          <p:spPr>
            <a:xfrm>
              <a:off x="4827" y="492"/>
              <a:ext cx="260"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sp>
          <p:nvSpPr>
            <p:cNvPr id="59426" name="Text Box 42"/>
            <p:cNvSpPr txBox="1"/>
            <p:nvPr/>
          </p:nvSpPr>
          <p:spPr>
            <a:xfrm>
              <a:off x="4867" y="1253"/>
              <a:ext cx="260"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sp>
          <p:nvSpPr>
            <p:cNvPr id="59427" name="Text Box 43"/>
            <p:cNvSpPr txBox="1"/>
            <p:nvPr/>
          </p:nvSpPr>
          <p:spPr>
            <a:xfrm>
              <a:off x="4851" y="843"/>
              <a:ext cx="309"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grpSp>
      <p:graphicFrame>
        <p:nvGraphicFramePr>
          <p:cNvPr id="50220" name="Object 44"/>
          <p:cNvGraphicFramePr>
            <a:graphicFrameLocks noChangeAspect="1"/>
          </p:cNvGraphicFramePr>
          <p:nvPr/>
        </p:nvGraphicFramePr>
        <p:xfrm>
          <a:off x="827088" y="2492375"/>
          <a:ext cx="6337300" cy="995363"/>
        </p:xfrm>
        <a:graphic>
          <a:graphicData uri="http://schemas.openxmlformats.org/presentationml/2006/ole">
            <mc:AlternateContent xmlns:mc="http://schemas.openxmlformats.org/markup-compatibility/2006">
              <mc:Choice xmlns:v="urn:schemas-microsoft-com:vml" Requires="v">
                <p:oleObj spid="_x0000_s3364" name="" r:id="rId5" imgW="2616835" imgH="398780" progId="Equation.3">
                  <p:embed/>
                </p:oleObj>
              </mc:Choice>
              <mc:Fallback>
                <p:oleObj name="" r:id="rId5" imgW="2616835" imgH="398780" progId="Equation.3">
                  <p:embed/>
                  <p:pic>
                    <p:nvPicPr>
                      <p:cNvPr id="0" name="图片 3363"/>
                      <p:cNvPicPr/>
                      <p:nvPr/>
                    </p:nvPicPr>
                    <p:blipFill>
                      <a:blip r:embed="rId6">
                        <a:clrChange>
                          <a:clrFrom>
                            <a:srgbClr val="000000"/>
                          </a:clrFrom>
                          <a:clrTo>
                            <a:srgbClr val="FFFFFF"/>
                          </a:clrTo>
                        </a:clrChange>
                      </a:blip>
                      <a:stretch>
                        <a:fillRect/>
                      </a:stretch>
                    </p:blipFill>
                    <p:spPr>
                      <a:xfrm>
                        <a:off x="827088" y="2492375"/>
                        <a:ext cx="6337300" cy="995363"/>
                      </a:xfrm>
                      <a:prstGeom prst="rect">
                        <a:avLst/>
                      </a:prstGeom>
                      <a:noFill/>
                      <a:ln w="38100">
                        <a:noFill/>
                        <a:miter/>
                      </a:ln>
                    </p:spPr>
                  </p:pic>
                </p:oleObj>
              </mc:Fallback>
            </mc:AlternateContent>
          </a:graphicData>
        </a:graphic>
      </p:graphicFrame>
      <p:sp>
        <p:nvSpPr>
          <p:cNvPr id="50221" name="Text Box 45"/>
          <p:cNvSpPr txBox="1"/>
          <p:nvPr/>
        </p:nvSpPr>
        <p:spPr>
          <a:xfrm>
            <a:off x="1979613" y="3644900"/>
            <a:ext cx="6478587" cy="968375"/>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lnSpc>
                <a:spcPct val="120000"/>
              </a:lnSpc>
              <a:spcBef>
                <a:spcPct val="50000"/>
              </a:spcBef>
              <a:buNone/>
            </a:pPr>
            <a:r>
              <a:rPr lang="zh-CN" altLang="en-US" sz="2400" b="1" dirty="0">
                <a:solidFill>
                  <a:srgbClr val="FFFF00"/>
                </a:solidFill>
                <a:latin typeface="仿宋_GB2312" pitchFamily="49" charset="-122"/>
                <a:ea typeface="仿宋_GB2312" pitchFamily="49" charset="-122"/>
              </a:rPr>
              <a:t>（</a:t>
            </a:r>
            <a:r>
              <a:rPr lang="en-US" altLang="zh-CN" sz="2400" b="1" dirty="0">
                <a:solidFill>
                  <a:srgbClr val="FFFF00"/>
                </a:solidFill>
                <a:latin typeface="仿宋_GB2312" pitchFamily="49" charset="-122"/>
                <a:ea typeface="仿宋_GB2312" pitchFamily="49" charset="-122"/>
              </a:rPr>
              <a:t>a</a:t>
            </a:r>
            <a:r>
              <a:rPr lang="zh-CN" altLang="en-US" sz="2400" b="1" dirty="0">
                <a:solidFill>
                  <a:srgbClr val="FFFF00"/>
                </a:solidFill>
                <a:latin typeface="仿宋_GB2312" pitchFamily="49" charset="-122"/>
                <a:ea typeface="仿宋_GB2312" pitchFamily="49" charset="-122"/>
              </a:rPr>
              <a:t>）理想变压器既不储能，也不耗能，在电路中只起传递信号和能量的作用。</a:t>
            </a:r>
            <a:endParaRPr lang="zh-CN" altLang="en-US" sz="2400" b="1" dirty="0">
              <a:solidFill>
                <a:srgbClr val="FFFF00"/>
              </a:solidFill>
              <a:latin typeface="仿宋_GB2312" pitchFamily="49" charset="-122"/>
              <a:ea typeface="仿宋_GB2312" pitchFamily="49" charset="-122"/>
            </a:endParaRPr>
          </a:p>
        </p:txBody>
      </p:sp>
      <p:sp>
        <p:nvSpPr>
          <p:cNvPr id="50222" name="Text Box 46"/>
          <p:cNvSpPr txBox="1"/>
          <p:nvPr/>
        </p:nvSpPr>
        <p:spPr>
          <a:xfrm>
            <a:off x="395288" y="404813"/>
            <a:ext cx="2520950" cy="457200"/>
          </a:xfrm>
          <a:prstGeom prst="rect">
            <a:avLst/>
          </a:prstGeom>
          <a:solidFill>
            <a:schemeClr val="hlink"/>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ea typeface="仿宋_GB2312" pitchFamily="49" charset="-122"/>
              </a:rPr>
              <a:t>（</a:t>
            </a:r>
            <a:r>
              <a:rPr lang="en-US" altLang="zh-CN" sz="2400" b="1" dirty="0">
                <a:solidFill>
                  <a:srgbClr val="FFFF00"/>
                </a:solidFill>
                <a:ea typeface="仿宋_GB2312" pitchFamily="49" charset="-122"/>
              </a:rPr>
              <a:t>4</a:t>
            </a:r>
            <a:r>
              <a:rPr lang="zh-CN" altLang="en-US" sz="2400" b="1" dirty="0">
                <a:solidFill>
                  <a:srgbClr val="FFFF00"/>
                </a:solidFill>
                <a:ea typeface="仿宋_GB2312" pitchFamily="49" charset="-122"/>
              </a:rPr>
              <a:t>）功率性质</a:t>
            </a:r>
            <a:endParaRPr lang="zh-CN" altLang="en-US" sz="2400" b="1" dirty="0">
              <a:solidFill>
                <a:srgbClr val="FFFF00"/>
              </a:solidFill>
              <a:ea typeface="仿宋_GB2312" pitchFamily="49" charset="-122"/>
            </a:endParaRPr>
          </a:p>
        </p:txBody>
      </p:sp>
      <p:sp>
        <p:nvSpPr>
          <p:cNvPr id="50224" name="Text Box 48"/>
          <p:cNvSpPr txBox="1"/>
          <p:nvPr/>
        </p:nvSpPr>
        <p:spPr>
          <a:xfrm>
            <a:off x="611188" y="3716338"/>
            <a:ext cx="1368425" cy="519112"/>
          </a:xfrm>
          <a:prstGeom prst="rect">
            <a:avLst/>
          </a:prstGeom>
          <a:solidFill>
            <a:srgbClr val="990033"/>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chemeClr val="bg1"/>
                </a:solidFill>
              </a:rPr>
              <a:t>表明：</a:t>
            </a:r>
            <a:endParaRPr lang="zh-CN" altLang="en-US" sz="28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222"/>
                                        </p:tgtEl>
                                        <p:attrNameLst>
                                          <p:attrName>style.visibility</p:attrName>
                                        </p:attrNameLst>
                                      </p:cBhvr>
                                      <p:to>
                                        <p:strVal val="visible"/>
                                      </p:to>
                                    </p:set>
                                    <p:anim calcmode="lin" valueType="num">
                                      <p:cBhvr additive="base">
                                        <p:cTn id="7" dur="500" fill="hold"/>
                                        <p:tgtEl>
                                          <p:spTgt spid="50222"/>
                                        </p:tgtEl>
                                        <p:attrNameLst>
                                          <p:attrName>ppt_x</p:attrName>
                                        </p:attrNameLst>
                                      </p:cBhvr>
                                      <p:tavLst>
                                        <p:tav tm="0">
                                          <p:val>
                                            <p:strVal val="0-#ppt_w/2"/>
                                          </p:val>
                                        </p:tav>
                                        <p:tav tm="100000">
                                          <p:val>
                                            <p:strVal val="#ppt_x"/>
                                          </p:val>
                                        </p:tav>
                                      </p:tavLst>
                                    </p:anim>
                                    <p:anim calcmode="lin" valueType="num">
                                      <p:cBhvr additive="base">
                                        <p:cTn id="8" dur="500" fill="hold"/>
                                        <p:tgtEl>
                                          <p:spTgt spid="502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50223"/>
                                        </p:tgtEl>
                                        <p:attrNameLst>
                                          <p:attrName>style.visibility</p:attrName>
                                        </p:attrNameLst>
                                      </p:cBhvr>
                                      <p:to>
                                        <p:strVal val="visible"/>
                                      </p:to>
                                    </p:set>
                                    <p:animEffect transition="in" filter="wedge">
                                      <p:cBhvr>
                                        <p:cTn id="13" dur="2000"/>
                                        <p:tgtEl>
                                          <p:spTgt spid="50223"/>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50180"/>
                                        </p:tgtEl>
                                        <p:attrNameLst>
                                          <p:attrName>style.visibility</p:attrName>
                                        </p:attrNameLst>
                                      </p:cBhvr>
                                      <p:to>
                                        <p:strVal val="visible"/>
                                      </p:to>
                                    </p:set>
                                    <p:animEffect transition="in" filter="strips(downRight)">
                                      <p:cBhvr>
                                        <p:cTn id="18" dur="2000"/>
                                        <p:tgtEl>
                                          <p:spTgt spid="5018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0220"/>
                                        </p:tgtEl>
                                        <p:attrNameLst>
                                          <p:attrName>style.visibility</p:attrName>
                                        </p:attrNameLst>
                                      </p:cBhvr>
                                      <p:to>
                                        <p:strVal val="visible"/>
                                      </p:to>
                                    </p:set>
                                    <p:animEffect transition="in" filter="wipe(left)">
                                      <p:cBhvr>
                                        <p:cTn id="23" dur="2000"/>
                                        <p:tgtEl>
                                          <p:spTgt spid="50220"/>
                                        </p:tgtEl>
                                      </p:cBhvr>
                                    </p:animEffect>
                                  </p:childTnLst>
                                </p:cTn>
                              </p:par>
                            </p:childTnLst>
                          </p:cTn>
                        </p:par>
                      </p:childTnLst>
                    </p:cTn>
                  </p:par>
                  <p:par>
                    <p:cTn id="24" fill="hold">
                      <p:stCondLst>
                        <p:cond delay="indefinite"/>
                      </p:stCondLst>
                      <p:childTnLst>
                        <p:par>
                          <p:cTn id="25" fill="hold">
                            <p:stCondLst>
                              <p:cond delay="0"/>
                            </p:stCondLst>
                            <p:childTnLst>
                              <p:par>
                                <p:cTn id="26" presetID="15" presetClass="entr" presetSubtype="0" fill="hold" grpId="0" nodeType="clickEffect">
                                  <p:stCondLst>
                                    <p:cond delay="0"/>
                                  </p:stCondLst>
                                  <p:childTnLst>
                                    <p:set>
                                      <p:cBhvr>
                                        <p:cTn id="27" dur="1" fill="hold">
                                          <p:stCondLst>
                                            <p:cond delay="0"/>
                                          </p:stCondLst>
                                        </p:cTn>
                                        <p:tgtEl>
                                          <p:spTgt spid="50224"/>
                                        </p:tgtEl>
                                        <p:attrNameLst>
                                          <p:attrName>style.visibility</p:attrName>
                                        </p:attrNameLst>
                                      </p:cBhvr>
                                      <p:to>
                                        <p:strVal val="visible"/>
                                      </p:to>
                                    </p:set>
                                    <p:anim calcmode="lin" valueType="num">
                                      <p:cBhvr>
                                        <p:cTn id="28" dur="1000" fill="hold"/>
                                        <p:tgtEl>
                                          <p:spTgt spid="50224"/>
                                        </p:tgtEl>
                                        <p:attrNameLst>
                                          <p:attrName>ppt_w</p:attrName>
                                        </p:attrNameLst>
                                      </p:cBhvr>
                                      <p:tavLst>
                                        <p:tav tm="0">
                                          <p:val>
                                            <p:fltVal val="0.000000"/>
                                          </p:val>
                                        </p:tav>
                                        <p:tav tm="100000">
                                          <p:val>
                                            <p:strVal val="#ppt_w"/>
                                          </p:val>
                                        </p:tav>
                                      </p:tavLst>
                                    </p:anim>
                                    <p:anim calcmode="lin" valueType="num">
                                      <p:cBhvr>
                                        <p:cTn id="29" dur="1000" fill="hold"/>
                                        <p:tgtEl>
                                          <p:spTgt spid="50224"/>
                                        </p:tgtEl>
                                        <p:attrNameLst>
                                          <p:attrName>ppt_h</p:attrName>
                                        </p:attrNameLst>
                                      </p:cBhvr>
                                      <p:tavLst>
                                        <p:tav tm="0">
                                          <p:val>
                                            <p:fltVal val="0.000000"/>
                                          </p:val>
                                        </p:tav>
                                        <p:tav tm="100000">
                                          <p:val>
                                            <p:strVal val="#ppt_h"/>
                                          </p:val>
                                        </p:tav>
                                      </p:tavLst>
                                    </p:anim>
                                    <p:anim calcmode="lin" valueType="num">
                                      <p:cBhvr>
                                        <p:cTn id="30" dur="1000" fill="hold"/>
                                        <p:tgtEl>
                                          <p:spTgt spid="50224"/>
                                        </p:tgtEl>
                                        <p:attrNameLst>
                                          <p:attrName>ppt_x</p:attrName>
                                        </p:attrNameLst>
                                      </p:cBhvr>
                                      <p:tavLst>
                                        <p:tav tm="0" fmla="#ppt_x+(cos(-2*pi*(1-$))*-#ppt_x-sin(-2*pi*(1-$))*(1-#ppt_y))*(1-$)">
                                          <p:val>
                                            <p:fltVal val="0.000000"/>
                                          </p:val>
                                        </p:tav>
                                        <p:tav tm="100000">
                                          <p:val>
                                            <p:fltVal val="1.000000"/>
                                          </p:val>
                                        </p:tav>
                                      </p:tavLst>
                                    </p:anim>
                                    <p:anim calcmode="lin" valueType="num">
                                      <p:cBhvr>
                                        <p:cTn id="31" dur="1000" fill="hold"/>
                                        <p:tgtEl>
                                          <p:spTgt spid="50224"/>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50221"/>
                                        </p:tgtEl>
                                        <p:attrNameLst>
                                          <p:attrName>style.visibility</p:attrName>
                                        </p:attrNameLst>
                                      </p:cBhvr>
                                      <p:to>
                                        <p:strVal val="visible"/>
                                      </p:to>
                                    </p:set>
                                    <p:animEffect transition="in" filter="wipe(up)">
                                      <p:cBhvr>
                                        <p:cTn id="36" dur="2000"/>
                                        <p:tgtEl>
                                          <p:spTgt spid="5022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50179"/>
                                        </p:tgtEl>
                                        <p:attrNameLst>
                                          <p:attrName>style.visibility</p:attrName>
                                        </p:attrNameLst>
                                      </p:cBhvr>
                                      <p:to>
                                        <p:strVal val="visible"/>
                                      </p:to>
                                    </p:set>
                                    <p:animEffect transition="in" filter="wipe(up)">
                                      <p:cBhvr>
                                        <p:cTn id="41" dur="2000"/>
                                        <p:tgtEl>
                                          <p:spTgt spid="50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p:bldP spid="50221" grpId="0"/>
      <p:bldP spid="50222" grpId="0" animBg="1"/>
      <p:bldP spid="5022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ext Box 2"/>
          <p:cNvSpPr txBox="1"/>
          <p:nvPr/>
        </p:nvSpPr>
        <p:spPr>
          <a:xfrm>
            <a:off x="476250" y="533400"/>
            <a:ext cx="782638" cy="519113"/>
          </a:xfrm>
          <a:prstGeom prst="rect">
            <a:avLst/>
          </a:prstGeom>
          <a:solidFill>
            <a:srgbClr val="990033"/>
          </a:solid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chemeClr val="bg1"/>
                </a:solidFill>
                <a:latin typeface="Times New Roman" panose="02020603050405020304" pitchFamily="18" charset="0"/>
              </a:rPr>
              <a:t>例</a:t>
            </a:r>
            <a:r>
              <a:rPr lang="en-US" altLang="zh-CN" sz="2800" b="1" dirty="0">
                <a:solidFill>
                  <a:schemeClr val="bg1"/>
                </a:solidFill>
                <a:latin typeface="Times New Roman" panose="02020603050405020304" pitchFamily="18" charset="0"/>
              </a:rPr>
              <a:t>7</a:t>
            </a:r>
            <a:endParaRPr lang="en-US" altLang="zh-CN" sz="2800" b="1" dirty="0">
              <a:solidFill>
                <a:schemeClr val="bg1"/>
              </a:solidFill>
              <a:latin typeface="Times New Roman" panose="02020603050405020304" pitchFamily="18" charset="0"/>
            </a:endParaRPr>
          </a:p>
        </p:txBody>
      </p:sp>
      <p:sp>
        <p:nvSpPr>
          <p:cNvPr id="49155" name="Text Box 3"/>
          <p:cNvSpPr txBox="1"/>
          <p:nvPr/>
        </p:nvSpPr>
        <p:spPr>
          <a:xfrm>
            <a:off x="1476375" y="333375"/>
            <a:ext cx="6667500" cy="968375"/>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lnSpc>
                <a:spcPct val="120000"/>
              </a:lnSpc>
              <a:spcBef>
                <a:spcPct val="50000"/>
              </a:spcBef>
              <a:buNone/>
            </a:pPr>
            <a:r>
              <a:rPr lang="zh-CN" altLang="en-US" sz="2400" b="1" dirty="0">
                <a:solidFill>
                  <a:srgbClr val="FFFF00"/>
                </a:solidFill>
                <a:latin typeface="Times New Roman" panose="02020603050405020304" pitchFamily="18" charset="0"/>
                <a:ea typeface="仿宋_GB2312" pitchFamily="49" charset="-122"/>
              </a:rPr>
              <a:t>已知电源内阻</a:t>
            </a:r>
            <a:r>
              <a:rPr lang="en-US" altLang="zh-CN" sz="2400" b="1" i="1" dirty="0">
                <a:solidFill>
                  <a:srgbClr val="FFFF00"/>
                </a:solidFill>
                <a:latin typeface="Times New Roman" panose="02020603050405020304" pitchFamily="18" charset="0"/>
              </a:rPr>
              <a:t>R</a:t>
            </a:r>
            <a:r>
              <a:rPr lang="en-US" altLang="zh-CN" sz="2400" b="1" baseline="-25000" dirty="0">
                <a:solidFill>
                  <a:srgbClr val="FFFF00"/>
                </a:solidFill>
                <a:latin typeface="Times New Roman" panose="02020603050405020304" pitchFamily="18" charset="0"/>
              </a:rPr>
              <a:t>S</a:t>
            </a:r>
            <a:r>
              <a:rPr lang="en-US" altLang="zh-CN" sz="2400" b="1" dirty="0">
                <a:solidFill>
                  <a:srgbClr val="FFFF00"/>
                </a:solidFill>
                <a:latin typeface="Times New Roman" panose="02020603050405020304" pitchFamily="18" charset="0"/>
              </a:rPr>
              <a:t>=1k</a:t>
            </a:r>
            <a:r>
              <a:rPr lang="en-US" altLang="zh-CN" sz="2400" b="1" dirty="0">
                <a:solidFill>
                  <a:srgbClr val="FFFF00"/>
                </a:solidFill>
                <a:latin typeface="Times New Roman" panose="02020603050405020304" pitchFamily="18" charset="0"/>
                <a:sym typeface="Symbol" panose="05050102010706020507" pitchFamily="18" charset="2"/>
              </a:rPr>
              <a:t></a:t>
            </a:r>
            <a:r>
              <a:rPr lang="zh-CN" altLang="en-US" sz="2400" b="1" dirty="0">
                <a:solidFill>
                  <a:srgbClr val="FFFF00"/>
                </a:solidFill>
                <a:latin typeface="Times New Roman" panose="02020603050405020304" pitchFamily="18" charset="0"/>
                <a:sym typeface="Symbol" panose="05050102010706020507" pitchFamily="18" charset="2"/>
              </a:rPr>
              <a:t>，</a:t>
            </a:r>
            <a:r>
              <a:rPr lang="zh-CN" altLang="en-US" sz="2400" b="1" dirty="0">
                <a:solidFill>
                  <a:srgbClr val="FFFF00"/>
                </a:solidFill>
                <a:latin typeface="Times New Roman" panose="02020603050405020304" pitchFamily="18" charset="0"/>
                <a:ea typeface="仿宋_GB2312" pitchFamily="49" charset="-122"/>
                <a:sym typeface="Symbol" panose="05050102010706020507" pitchFamily="18" charset="2"/>
              </a:rPr>
              <a:t>负载电阻</a:t>
            </a:r>
            <a:r>
              <a:rPr lang="en-US" altLang="zh-CN" sz="2400" b="1" i="1" dirty="0">
                <a:solidFill>
                  <a:srgbClr val="FFFF00"/>
                </a:solidFill>
                <a:latin typeface="Times New Roman" panose="02020603050405020304" pitchFamily="18" charset="0"/>
              </a:rPr>
              <a:t>R</a:t>
            </a:r>
            <a:r>
              <a:rPr lang="en-US" altLang="zh-CN" sz="2400" b="1" baseline="-25000" dirty="0">
                <a:solidFill>
                  <a:srgbClr val="FFFF00"/>
                </a:solidFill>
                <a:latin typeface="Times New Roman" panose="02020603050405020304" pitchFamily="18" charset="0"/>
              </a:rPr>
              <a:t>L</a:t>
            </a:r>
            <a:r>
              <a:rPr lang="en-US" altLang="zh-CN" sz="2400" b="1" dirty="0">
                <a:solidFill>
                  <a:srgbClr val="FFFF00"/>
                </a:solidFill>
                <a:latin typeface="Times New Roman" panose="02020603050405020304" pitchFamily="18" charset="0"/>
              </a:rPr>
              <a:t>=10</a:t>
            </a:r>
            <a:r>
              <a:rPr lang="en-US" altLang="zh-CN" sz="2400" b="1" dirty="0">
                <a:solidFill>
                  <a:srgbClr val="FFFF00"/>
                </a:solidFill>
                <a:latin typeface="Times New Roman" panose="02020603050405020304" pitchFamily="18" charset="0"/>
                <a:sym typeface="Symbol" panose="05050102010706020507" pitchFamily="18" charset="2"/>
              </a:rPr>
              <a:t></a:t>
            </a:r>
            <a:r>
              <a:rPr lang="zh-CN" altLang="en-US" sz="2400" b="1" dirty="0">
                <a:solidFill>
                  <a:srgbClr val="FFFF00"/>
                </a:solidFill>
                <a:latin typeface="Times New Roman" panose="02020603050405020304" pitchFamily="18" charset="0"/>
                <a:sym typeface="Symbol" panose="05050102010706020507" pitchFamily="18" charset="2"/>
              </a:rPr>
              <a:t>。</a:t>
            </a:r>
            <a:r>
              <a:rPr lang="zh-CN" altLang="en-US" sz="2400" b="1" dirty="0">
                <a:solidFill>
                  <a:srgbClr val="FFFF00"/>
                </a:solidFill>
                <a:latin typeface="Times New Roman" panose="02020603050405020304" pitchFamily="18" charset="0"/>
                <a:ea typeface="仿宋_GB2312" pitchFamily="49" charset="-122"/>
                <a:sym typeface="Symbol" panose="05050102010706020507" pitchFamily="18" charset="2"/>
              </a:rPr>
              <a:t>为使</a:t>
            </a:r>
            <a:r>
              <a:rPr lang="en-US" altLang="zh-CN" sz="2400" b="1" i="1" dirty="0">
                <a:solidFill>
                  <a:srgbClr val="FFFF00"/>
                </a:solidFill>
                <a:latin typeface="Times New Roman" panose="02020603050405020304" pitchFamily="18" charset="0"/>
                <a:sym typeface="Symbol" panose="05050102010706020507" pitchFamily="18" charset="2"/>
              </a:rPr>
              <a:t>R</a:t>
            </a:r>
            <a:r>
              <a:rPr lang="en-US" altLang="zh-CN" sz="2400" b="1" baseline="-25000" dirty="0">
                <a:solidFill>
                  <a:srgbClr val="FFFF00"/>
                </a:solidFill>
                <a:latin typeface="Times New Roman" panose="02020603050405020304" pitchFamily="18" charset="0"/>
                <a:sym typeface="Symbol" panose="05050102010706020507" pitchFamily="18" charset="2"/>
              </a:rPr>
              <a:t>L</a:t>
            </a:r>
            <a:r>
              <a:rPr lang="zh-CN" altLang="en-US" sz="2400" b="1" dirty="0">
                <a:solidFill>
                  <a:srgbClr val="FFFF00"/>
                </a:solidFill>
                <a:latin typeface="Times New Roman" panose="02020603050405020304" pitchFamily="18" charset="0"/>
                <a:ea typeface="仿宋_GB2312" pitchFamily="49" charset="-122"/>
                <a:sym typeface="Symbol" panose="05050102010706020507" pitchFamily="18" charset="2"/>
              </a:rPr>
              <a:t>上获得最大功率，求理想变压器的变比</a:t>
            </a:r>
            <a:r>
              <a:rPr lang="en-US" altLang="zh-CN" sz="2400" b="1" i="1" dirty="0">
                <a:solidFill>
                  <a:srgbClr val="FFFF00"/>
                </a:solidFill>
                <a:latin typeface="Times New Roman" panose="02020603050405020304" pitchFamily="18" charset="0"/>
                <a:sym typeface="Symbol" panose="05050102010706020507" pitchFamily="18" charset="2"/>
              </a:rPr>
              <a:t>n</a:t>
            </a:r>
            <a:r>
              <a:rPr lang="zh-CN" altLang="en-US" sz="2400" b="1" dirty="0">
                <a:solidFill>
                  <a:srgbClr val="FFFF00"/>
                </a:solidFill>
                <a:latin typeface="Times New Roman" panose="02020603050405020304" pitchFamily="18" charset="0"/>
                <a:sym typeface="Symbol" panose="05050102010706020507" pitchFamily="18" charset="2"/>
              </a:rPr>
              <a:t>。</a:t>
            </a:r>
            <a:endParaRPr lang="zh-CN" altLang="en-US" sz="2400" b="1" dirty="0">
              <a:solidFill>
                <a:srgbClr val="FFFF00"/>
              </a:solidFill>
              <a:latin typeface="Times New Roman" panose="02020603050405020304" pitchFamily="18" charset="0"/>
              <a:sym typeface="Symbol" panose="05050102010706020507" pitchFamily="18" charset="2"/>
            </a:endParaRPr>
          </a:p>
        </p:txBody>
      </p:sp>
      <p:sp>
        <p:nvSpPr>
          <p:cNvPr id="49190" name="AutoShape 38"/>
          <p:cNvSpPr/>
          <p:nvPr/>
        </p:nvSpPr>
        <p:spPr>
          <a:xfrm>
            <a:off x="5095875" y="2757488"/>
            <a:ext cx="581025" cy="260350"/>
          </a:xfrm>
          <a:prstGeom prst="rightArrow">
            <a:avLst>
              <a:gd name="adj1" fmla="val 50000"/>
              <a:gd name="adj2" fmla="val 55792"/>
            </a:avLst>
          </a:prstGeom>
          <a:solidFill>
            <a:schemeClr val="accent1"/>
          </a:solidFill>
          <a:ln w="19050">
            <a:noFill/>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nvGrpSpPr>
          <p:cNvPr id="49210" name="Group 58"/>
          <p:cNvGrpSpPr/>
          <p:nvPr/>
        </p:nvGrpSpPr>
        <p:grpSpPr>
          <a:xfrm>
            <a:off x="5676900" y="1827213"/>
            <a:ext cx="3009900" cy="1828800"/>
            <a:chOff x="3576" y="1151"/>
            <a:chExt cx="1896" cy="1152"/>
          </a:xfrm>
        </p:grpSpPr>
        <p:sp>
          <p:nvSpPr>
            <p:cNvPr id="60460" name="Oval 47"/>
            <p:cNvSpPr/>
            <p:nvPr/>
          </p:nvSpPr>
          <p:spPr>
            <a:xfrm>
              <a:off x="3852" y="1768"/>
              <a:ext cx="272" cy="272"/>
            </a:xfrm>
            <a:prstGeom prst="ellipse">
              <a:avLst/>
            </a:prstGeom>
            <a:solidFill>
              <a:srgbClr val="3399FF"/>
            </a:solidFill>
            <a:ln w="38100" cap="flat" cmpd="sng">
              <a:solidFill>
                <a:srgbClr val="FF99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60461" name="Line 40"/>
            <p:cNvSpPr/>
            <p:nvPr/>
          </p:nvSpPr>
          <p:spPr>
            <a:xfrm>
              <a:off x="4504" y="1498"/>
              <a:ext cx="306" cy="0"/>
            </a:xfrm>
            <a:prstGeom prst="line">
              <a:avLst/>
            </a:prstGeom>
            <a:ln w="38100" cap="flat" cmpd="sng">
              <a:solidFill>
                <a:srgbClr val="FFCC00"/>
              </a:solidFill>
              <a:prstDash val="solid"/>
              <a:headEnd type="none" w="med" len="med"/>
              <a:tailEnd type="none" w="med" len="med"/>
            </a:ln>
          </p:spPr>
        </p:sp>
        <p:sp>
          <p:nvSpPr>
            <p:cNvPr id="60462" name="Line 41"/>
            <p:cNvSpPr/>
            <p:nvPr/>
          </p:nvSpPr>
          <p:spPr>
            <a:xfrm flipH="1">
              <a:off x="3984" y="2291"/>
              <a:ext cx="820" cy="7"/>
            </a:xfrm>
            <a:prstGeom prst="line">
              <a:avLst/>
            </a:prstGeom>
            <a:ln w="38100" cap="flat" cmpd="sng">
              <a:solidFill>
                <a:srgbClr val="FFCC00"/>
              </a:solidFill>
              <a:prstDash val="solid"/>
              <a:headEnd type="none" w="med" len="med"/>
              <a:tailEnd type="none" w="med" len="med"/>
            </a:ln>
          </p:spPr>
        </p:sp>
        <p:sp>
          <p:nvSpPr>
            <p:cNvPr id="60463" name="Rectangle 42"/>
            <p:cNvSpPr/>
            <p:nvPr/>
          </p:nvSpPr>
          <p:spPr>
            <a:xfrm>
              <a:off x="4753" y="1743"/>
              <a:ext cx="102" cy="272"/>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60464" name="Line 43"/>
            <p:cNvSpPr/>
            <p:nvPr/>
          </p:nvSpPr>
          <p:spPr>
            <a:xfrm flipH="1">
              <a:off x="4810" y="1494"/>
              <a:ext cx="0" cy="249"/>
            </a:xfrm>
            <a:prstGeom prst="line">
              <a:avLst/>
            </a:prstGeom>
            <a:ln w="38100" cap="flat" cmpd="sng">
              <a:solidFill>
                <a:srgbClr val="FFCC00"/>
              </a:solidFill>
              <a:prstDash val="solid"/>
              <a:headEnd type="none" w="med" len="med"/>
              <a:tailEnd type="none" w="med" len="med"/>
            </a:ln>
          </p:spPr>
        </p:sp>
        <p:sp>
          <p:nvSpPr>
            <p:cNvPr id="60465" name="Text Box 44"/>
            <p:cNvSpPr txBox="1"/>
            <p:nvPr/>
          </p:nvSpPr>
          <p:spPr>
            <a:xfrm>
              <a:off x="4857" y="1737"/>
              <a:ext cx="615"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n</a:t>
              </a:r>
              <a:r>
                <a:rPr lang="en-US" altLang="zh-CN" sz="2400" b="1" baseline="30000" dirty="0">
                  <a:solidFill>
                    <a:schemeClr val="bg1"/>
                  </a:solidFill>
                  <a:latin typeface="Times New Roman" panose="02020603050405020304" pitchFamily="18" charset="0"/>
                </a:rPr>
                <a:t>2</a:t>
              </a:r>
              <a:r>
                <a:rPr lang="en-US" altLang="zh-CN" sz="2400" b="1" i="1" dirty="0">
                  <a:solidFill>
                    <a:schemeClr val="bg1"/>
                  </a:solidFill>
                  <a:latin typeface="Times New Roman" panose="02020603050405020304" pitchFamily="18" charset="0"/>
                </a:rPr>
                <a:t>R</a:t>
              </a:r>
              <a:r>
                <a:rPr lang="en-US" altLang="zh-CN" sz="2400" b="1" baseline="-25000" dirty="0">
                  <a:solidFill>
                    <a:schemeClr val="bg1"/>
                  </a:solidFill>
                  <a:latin typeface="Times New Roman" panose="02020603050405020304" pitchFamily="18" charset="0"/>
                </a:rPr>
                <a:t>L</a:t>
              </a:r>
              <a:endParaRPr lang="en-US" altLang="zh-CN" sz="2400" b="1" i="1" dirty="0">
                <a:solidFill>
                  <a:schemeClr val="bg1"/>
                </a:solidFill>
                <a:latin typeface="Times New Roman" panose="02020603050405020304" pitchFamily="18" charset="0"/>
              </a:endParaRPr>
            </a:p>
          </p:txBody>
        </p:sp>
        <p:sp>
          <p:nvSpPr>
            <p:cNvPr id="60466" name="Line 45"/>
            <p:cNvSpPr/>
            <p:nvPr/>
          </p:nvSpPr>
          <p:spPr>
            <a:xfrm>
              <a:off x="4810" y="2023"/>
              <a:ext cx="0" cy="280"/>
            </a:xfrm>
            <a:prstGeom prst="line">
              <a:avLst/>
            </a:prstGeom>
            <a:ln w="38100" cap="flat" cmpd="sng">
              <a:solidFill>
                <a:srgbClr val="FFCC00"/>
              </a:solidFill>
              <a:prstDash val="solid"/>
              <a:headEnd type="none" w="med" len="med"/>
              <a:tailEnd type="none" w="med" len="med"/>
            </a:ln>
          </p:spPr>
        </p:sp>
        <p:sp>
          <p:nvSpPr>
            <p:cNvPr id="60467" name="Line 46"/>
            <p:cNvSpPr/>
            <p:nvPr/>
          </p:nvSpPr>
          <p:spPr>
            <a:xfrm>
              <a:off x="3992" y="1493"/>
              <a:ext cx="0" cy="798"/>
            </a:xfrm>
            <a:prstGeom prst="line">
              <a:avLst/>
            </a:prstGeom>
            <a:ln w="38100" cap="flat" cmpd="sng">
              <a:solidFill>
                <a:srgbClr val="FFCC00"/>
              </a:solidFill>
              <a:prstDash val="solid"/>
              <a:headEnd type="none" w="med" len="med"/>
              <a:tailEnd type="none" w="med" len="med"/>
            </a:ln>
          </p:spPr>
        </p:sp>
        <p:sp>
          <p:nvSpPr>
            <p:cNvPr id="60468" name="Text Box 48"/>
            <p:cNvSpPr txBox="1"/>
            <p:nvPr/>
          </p:nvSpPr>
          <p:spPr>
            <a:xfrm>
              <a:off x="3774" y="1518"/>
              <a:ext cx="218"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0469" name="Text Box 49"/>
            <p:cNvSpPr txBox="1"/>
            <p:nvPr/>
          </p:nvSpPr>
          <p:spPr>
            <a:xfrm>
              <a:off x="3774" y="2015"/>
              <a:ext cx="204"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0470" name="Text Box 50"/>
            <p:cNvSpPr txBox="1"/>
            <p:nvPr/>
          </p:nvSpPr>
          <p:spPr>
            <a:xfrm>
              <a:off x="3576" y="1727"/>
              <a:ext cx="31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S</a:t>
              </a:r>
              <a:endParaRPr lang="en-US" altLang="zh-CN" sz="2400" b="1" dirty="0">
                <a:solidFill>
                  <a:schemeClr val="bg1"/>
                </a:solidFill>
                <a:latin typeface="Times New Roman" panose="02020603050405020304" pitchFamily="18" charset="0"/>
              </a:endParaRPr>
            </a:p>
          </p:txBody>
        </p:sp>
        <p:sp>
          <p:nvSpPr>
            <p:cNvPr id="60471" name="Rectangle 51"/>
            <p:cNvSpPr/>
            <p:nvPr/>
          </p:nvSpPr>
          <p:spPr>
            <a:xfrm rot="5400000">
              <a:off x="4317" y="1360"/>
              <a:ext cx="102" cy="272"/>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60472" name="Line 52"/>
            <p:cNvSpPr/>
            <p:nvPr/>
          </p:nvSpPr>
          <p:spPr>
            <a:xfrm>
              <a:off x="3992" y="1493"/>
              <a:ext cx="240" cy="0"/>
            </a:xfrm>
            <a:prstGeom prst="line">
              <a:avLst/>
            </a:prstGeom>
            <a:ln w="38100" cap="flat" cmpd="sng">
              <a:solidFill>
                <a:srgbClr val="FFCC00"/>
              </a:solidFill>
              <a:prstDash val="solid"/>
              <a:headEnd type="none" w="med" len="med"/>
              <a:tailEnd type="none" w="med" len="med"/>
            </a:ln>
          </p:spPr>
        </p:sp>
        <p:sp>
          <p:nvSpPr>
            <p:cNvPr id="60473" name="Text Box 53"/>
            <p:cNvSpPr txBox="1"/>
            <p:nvPr/>
          </p:nvSpPr>
          <p:spPr>
            <a:xfrm>
              <a:off x="4232" y="1151"/>
              <a:ext cx="385"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R</a:t>
              </a:r>
              <a:r>
                <a:rPr lang="en-US" altLang="zh-CN" sz="2400" b="1" baseline="-25000" dirty="0">
                  <a:solidFill>
                    <a:schemeClr val="bg1"/>
                  </a:solidFill>
                  <a:latin typeface="Times New Roman" panose="02020603050405020304" pitchFamily="18" charset="0"/>
                </a:rPr>
                <a:t>S</a:t>
              </a:r>
              <a:endParaRPr lang="en-US" altLang="zh-CN" sz="2400" b="1" i="1" dirty="0">
                <a:solidFill>
                  <a:schemeClr val="bg1"/>
                </a:solidFill>
                <a:latin typeface="Times New Roman" panose="02020603050405020304" pitchFamily="18" charset="0"/>
              </a:endParaRPr>
            </a:p>
          </p:txBody>
        </p:sp>
      </p:grpSp>
      <p:sp>
        <p:nvSpPr>
          <p:cNvPr id="49206" name="Text Box 54"/>
          <p:cNvSpPr txBox="1"/>
          <p:nvPr/>
        </p:nvSpPr>
        <p:spPr>
          <a:xfrm>
            <a:off x="1187450" y="4005263"/>
            <a:ext cx="3471863" cy="519112"/>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chemeClr val="bg1"/>
                </a:solidFill>
                <a:latin typeface="Times New Roman" panose="02020603050405020304" pitchFamily="18" charset="0"/>
              </a:rPr>
              <a:t>当 </a:t>
            </a:r>
            <a:r>
              <a:rPr lang="zh-CN" altLang="en-US" sz="2800" b="1" dirty="0">
                <a:solidFill>
                  <a:schemeClr val="bg1"/>
                </a:solidFill>
                <a:latin typeface="Times New Roman" panose="02020603050405020304" pitchFamily="18" charset="0"/>
              </a:rPr>
              <a:t> </a:t>
            </a:r>
            <a:r>
              <a:rPr lang="en-US" altLang="zh-CN" sz="2800" b="1" i="1" dirty="0">
                <a:solidFill>
                  <a:schemeClr val="bg1"/>
                </a:solidFill>
                <a:latin typeface="Times New Roman" panose="02020603050405020304" pitchFamily="18" charset="0"/>
              </a:rPr>
              <a:t>n</a:t>
            </a:r>
            <a:r>
              <a:rPr lang="en-US" altLang="zh-CN" sz="2800" b="1" baseline="30000" dirty="0">
                <a:solidFill>
                  <a:schemeClr val="bg1"/>
                </a:solidFill>
                <a:latin typeface="Times New Roman" panose="02020603050405020304" pitchFamily="18" charset="0"/>
              </a:rPr>
              <a:t>2</a:t>
            </a:r>
            <a:r>
              <a:rPr lang="en-US" altLang="zh-CN" sz="2800" b="1" i="1" dirty="0">
                <a:solidFill>
                  <a:schemeClr val="bg1"/>
                </a:solidFill>
                <a:latin typeface="Times New Roman" panose="02020603050405020304" pitchFamily="18" charset="0"/>
              </a:rPr>
              <a:t>R</a:t>
            </a:r>
            <a:r>
              <a:rPr lang="en-US" altLang="zh-CN" sz="2800" b="1" baseline="-25000" dirty="0">
                <a:solidFill>
                  <a:schemeClr val="bg1"/>
                </a:solidFill>
                <a:latin typeface="Times New Roman" panose="02020603050405020304" pitchFamily="18" charset="0"/>
              </a:rPr>
              <a:t>L</a:t>
            </a:r>
            <a:r>
              <a:rPr lang="en-US" altLang="zh-CN" sz="2800" b="1" dirty="0">
                <a:solidFill>
                  <a:schemeClr val="bg1"/>
                </a:solidFill>
                <a:latin typeface="Times New Roman" panose="02020603050405020304" pitchFamily="18" charset="0"/>
              </a:rPr>
              <a:t>=</a:t>
            </a:r>
            <a:r>
              <a:rPr lang="en-US" altLang="zh-CN" sz="2800" b="1" i="1" dirty="0">
                <a:solidFill>
                  <a:schemeClr val="bg1"/>
                </a:solidFill>
                <a:latin typeface="Times New Roman" panose="02020603050405020304" pitchFamily="18" charset="0"/>
              </a:rPr>
              <a:t>R</a:t>
            </a:r>
            <a:r>
              <a:rPr lang="en-US" altLang="zh-CN" sz="2800" b="1" baseline="-25000" dirty="0">
                <a:solidFill>
                  <a:schemeClr val="bg1"/>
                </a:solidFill>
                <a:latin typeface="Times New Roman" panose="02020603050405020304" pitchFamily="18" charset="0"/>
              </a:rPr>
              <a:t>S</a:t>
            </a:r>
            <a:r>
              <a:rPr lang="zh-CN" altLang="en-US" sz="2400" b="1" dirty="0">
                <a:solidFill>
                  <a:schemeClr val="bg1"/>
                </a:solidFill>
                <a:latin typeface="Times New Roman" panose="02020603050405020304" pitchFamily="18" charset="0"/>
              </a:rPr>
              <a:t>时匹配，即</a:t>
            </a:r>
            <a:endParaRPr lang="zh-CN" altLang="en-US" sz="2400" b="1" dirty="0">
              <a:solidFill>
                <a:schemeClr val="bg1"/>
              </a:solidFill>
              <a:latin typeface="Times New Roman" panose="02020603050405020304" pitchFamily="18" charset="0"/>
            </a:endParaRPr>
          </a:p>
        </p:txBody>
      </p:sp>
      <p:sp>
        <p:nvSpPr>
          <p:cNvPr id="49207" name="Text Box 55"/>
          <p:cNvSpPr txBox="1"/>
          <p:nvPr/>
        </p:nvSpPr>
        <p:spPr>
          <a:xfrm>
            <a:off x="1638300" y="4552950"/>
            <a:ext cx="1797050" cy="519113"/>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rPr>
              <a:t>10</a:t>
            </a:r>
            <a:r>
              <a:rPr lang="en-US" altLang="zh-CN" sz="2800" b="1" i="1" dirty="0">
                <a:solidFill>
                  <a:schemeClr val="bg1"/>
                </a:solidFill>
                <a:latin typeface="Times New Roman" panose="02020603050405020304" pitchFamily="18" charset="0"/>
              </a:rPr>
              <a:t>n</a:t>
            </a:r>
            <a:r>
              <a:rPr lang="en-US" altLang="zh-CN" sz="2800" b="1" baseline="30000" dirty="0">
                <a:solidFill>
                  <a:schemeClr val="bg1"/>
                </a:solidFill>
                <a:latin typeface="Times New Roman" panose="02020603050405020304" pitchFamily="18" charset="0"/>
              </a:rPr>
              <a:t>2</a:t>
            </a:r>
            <a:r>
              <a:rPr lang="en-US" altLang="zh-CN" sz="2800" b="1" dirty="0">
                <a:solidFill>
                  <a:schemeClr val="bg1"/>
                </a:solidFill>
                <a:latin typeface="Times New Roman" panose="02020603050405020304" pitchFamily="18" charset="0"/>
              </a:rPr>
              <a:t>=1000</a:t>
            </a:r>
            <a:endParaRPr lang="en-US" altLang="zh-CN" sz="2800" b="1" dirty="0">
              <a:solidFill>
                <a:schemeClr val="bg1"/>
              </a:solidFill>
              <a:latin typeface="Times New Roman" panose="02020603050405020304" pitchFamily="18" charset="0"/>
            </a:endParaRPr>
          </a:p>
        </p:txBody>
      </p:sp>
      <p:sp>
        <p:nvSpPr>
          <p:cNvPr id="49208" name="Text Box 56"/>
          <p:cNvSpPr txBox="1"/>
          <p:nvPr/>
        </p:nvSpPr>
        <p:spPr>
          <a:xfrm>
            <a:off x="1331913" y="5157788"/>
            <a:ext cx="3038475" cy="519112"/>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sym typeface="Symbol" panose="05050102010706020507" pitchFamily="18" charset="2"/>
              </a:rPr>
              <a:t> </a:t>
            </a:r>
            <a:r>
              <a:rPr lang="en-US" altLang="zh-CN" sz="2800" b="1" i="1" dirty="0">
                <a:solidFill>
                  <a:schemeClr val="bg1"/>
                </a:solidFill>
                <a:latin typeface="Times New Roman" panose="02020603050405020304" pitchFamily="18" charset="0"/>
              </a:rPr>
              <a:t>n</a:t>
            </a:r>
            <a:r>
              <a:rPr lang="en-US" altLang="zh-CN" sz="2800" b="1" baseline="30000" dirty="0">
                <a:solidFill>
                  <a:schemeClr val="bg1"/>
                </a:solidFill>
                <a:latin typeface="Times New Roman" panose="02020603050405020304" pitchFamily="18" charset="0"/>
              </a:rPr>
              <a:t>2</a:t>
            </a:r>
            <a:r>
              <a:rPr lang="en-US" altLang="zh-CN" sz="2800" b="1" dirty="0">
                <a:solidFill>
                  <a:schemeClr val="bg1"/>
                </a:solidFill>
                <a:latin typeface="Times New Roman" panose="02020603050405020304" pitchFamily="18" charset="0"/>
              </a:rPr>
              <a:t>=100</a:t>
            </a:r>
            <a:r>
              <a:rPr lang="zh-CN" altLang="en-US" sz="2800" b="1" dirty="0">
                <a:solidFill>
                  <a:schemeClr val="bg1"/>
                </a:solidFill>
                <a:latin typeface="Times New Roman" panose="02020603050405020304" pitchFamily="18" charset="0"/>
              </a:rPr>
              <a:t>， </a:t>
            </a:r>
            <a:r>
              <a:rPr lang="en-US" altLang="zh-CN" sz="2800" b="1" i="1" dirty="0">
                <a:solidFill>
                  <a:schemeClr val="bg1"/>
                </a:solidFill>
                <a:latin typeface="Times New Roman" panose="02020603050405020304" pitchFamily="18" charset="0"/>
              </a:rPr>
              <a:t>n</a:t>
            </a:r>
            <a:r>
              <a:rPr lang="en-US" altLang="zh-CN" sz="2800" b="1" dirty="0">
                <a:solidFill>
                  <a:schemeClr val="bg1"/>
                </a:solidFill>
                <a:latin typeface="Times New Roman" panose="02020603050405020304" pitchFamily="18" charset="0"/>
              </a:rPr>
              <a:t>=10</a:t>
            </a:r>
            <a:r>
              <a:rPr lang="en-US" altLang="zh-CN" sz="2800" b="1" dirty="0">
                <a:solidFill>
                  <a:schemeClr val="bg1"/>
                </a:solidFill>
                <a:latin typeface="Times New Roman" panose="02020603050405020304" pitchFamily="18" charset="0"/>
                <a:sym typeface="Symbol" panose="05050102010706020507" pitchFamily="18" charset="2"/>
              </a:rPr>
              <a:t> .</a:t>
            </a:r>
            <a:endParaRPr lang="en-US" altLang="zh-CN" sz="2800" b="1" dirty="0">
              <a:solidFill>
                <a:schemeClr val="bg1"/>
              </a:solidFill>
              <a:latin typeface="Times New Roman" panose="02020603050405020304" pitchFamily="18" charset="0"/>
              <a:sym typeface="Symbol" panose="05050102010706020507" pitchFamily="18" charset="2"/>
            </a:endParaRPr>
          </a:p>
        </p:txBody>
      </p:sp>
      <p:grpSp>
        <p:nvGrpSpPr>
          <p:cNvPr id="49209" name="Group 57"/>
          <p:cNvGrpSpPr/>
          <p:nvPr/>
        </p:nvGrpSpPr>
        <p:grpSpPr>
          <a:xfrm>
            <a:off x="762000" y="1693863"/>
            <a:ext cx="4181475" cy="1828800"/>
            <a:chOff x="480" y="1067"/>
            <a:chExt cx="2634" cy="1152"/>
          </a:xfrm>
        </p:grpSpPr>
        <p:sp>
          <p:nvSpPr>
            <p:cNvPr id="60427" name="Oval 31"/>
            <p:cNvSpPr/>
            <p:nvPr/>
          </p:nvSpPr>
          <p:spPr>
            <a:xfrm>
              <a:off x="756" y="1684"/>
              <a:ext cx="272" cy="272"/>
            </a:xfrm>
            <a:prstGeom prst="ellipse">
              <a:avLst/>
            </a:prstGeom>
            <a:solidFill>
              <a:srgbClr val="3399FF"/>
            </a:solidFill>
            <a:ln w="38100" cap="flat" cmpd="sng">
              <a:solidFill>
                <a:srgbClr val="FF99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60428" name="Line 5"/>
            <p:cNvSpPr/>
            <p:nvPr/>
          </p:nvSpPr>
          <p:spPr>
            <a:xfrm flipH="1">
              <a:off x="1702" y="1990"/>
              <a:ext cx="4" cy="217"/>
            </a:xfrm>
            <a:prstGeom prst="line">
              <a:avLst/>
            </a:prstGeom>
            <a:ln w="38100" cap="flat" cmpd="sng">
              <a:solidFill>
                <a:srgbClr val="FFCC00"/>
              </a:solidFill>
              <a:prstDash val="solid"/>
              <a:headEnd type="none" w="med" len="med"/>
              <a:tailEnd type="none" w="med" len="med"/>
            </a:ln>
          </p:spPr>
        </p:sp>
        <p:sp>
          <p:nvSpPr>
            <p:cNvPr id="60429" name="Line 6"/>
            <p:cNvSpPr/>
            <p:nvPr/>
          </p:nvSpPr>
          <p:spPr>
            <a:xfrm>
              <a:off x="1704" y="1414"/>
              <a:ext cx="2" cy="216"/>
            </a:xfrm>
            <a:prstGeom prst="line">
              <a:avLst/>
            </a:prstGeom>
            <a:ln w="38100" cap="flat" cmpd="sng">
              <a:solidFill>
                <a:srgbClr val="FFCC00"/>
              </a:solidFill>
              <a:prstDash val="solid"/>
              <a:headEnd type="none" w="med" len="med"/>
              <a:tailEnd type="none" w="med" len="med"/>
            </a:ln>
          </p:spPr>
        </p:sp>
        <p:sp>
          <p:nvSpPr>
            <p:cNvPr id="60430" name="Line 7"/>
            <p:cNvSpPr/>
            <p:nvPr/>
          </p:nvSpPr>
          <p:spPr>
            <a:xfrm flipH="1">
              <a:off x="2036" y="2013"/>
              <a:ext cx="0" cy="202"/>
            </a:xfrm>
            <a:prstGeom prst="line">
              <a:avLst/>
            </a:prstGeom>
            <a:ln w="38100" cap="flat" cmpd="sng">
              <a:solidFill>
                <a:srgbClr val="FFCC00"/>
              </a:solidFill>
              <a:prstDash val="solid"/>
              <a:headEnd type="none" w="med" len="med"/>
              <a:tailEnd type="none" w="med" len="med"/>
            </a:ln>
          </p:spPr>
        </p:sp>
        <p:sp>
          <p:nvSpPr>
            <p:cNvPr id="60431" name="Line 8"/>
            <p:cNvSpPr/>
            <p:nvPr/>
          </p:nvSpPr>
          <p:spPr>
            <a:xfrm>
              <a:off x="2038" y="1409"/>
              <a:ext cx="0" cy="236"/>
            </a:xfrm>
            <a:prstGeom prst="line">
              <a:avLst/>
            </a:prstGeom>
            <a:ln w="38100" cap="flat" cmpd="sng">
              <a:solidFill>
                <a:srgbClr val="FFCC00"/>
              </a:solidFill>
              <a:prstDash val="solid"/>
              <a:headEnd type="none" w="med" len="med"/>
              <a:tailEnd type="none" w="med" len="med"/>
            </a:ln>
          </p:spPr>
        </p:sp>
        <p:sp>
          <p:nvSpPr>
            <p:cNvPr id="60432" name="Line 9"/>
            <p:cNvSpPr/>
            <p:nvPr/>
          </p:nvSpPr>
          <p:spPr>
            <a:xfrm>
              <a:off x="1408" y="1414"/>
              <a:ext cx="294" cy="0"/>
            </a:xfrm>
            <a:prstGeom prst="line">
              <a:avLst/>
            </a:prstGeom>
            <a:ln w="38100" cap="flat" cmpd="sng">
              <a:solidFill>
                <a:srgbClr val="FFCC00"/>
              </a:solidFill>
              <a:prstDash val="solid"/>
              <a:headEnd type="none" w="med" len="med"/>
              <a:tailEnd type="none" w="med" len="med"/>
            </a:ln>
          </p:spPr>
        </p:sp>
        <p:sp>
          <p:nvSpPr>
            <p:cNvPr id="60433" name="Line 10"/>
            <p:cNvSpPr/>
            <p:nvPr/>
          </p:nvSpPr>
          <p:spPr>
            <a:xfrm flipV="1">
              <a:off x="2038" y="2207"/>
              <a:ext cx="656" cy="8"/>
            </a:xfrm>
            <a:prstGeom prst="line">
              <a:avLst/>
            </a:prstGeom>
            <a:ln w="38100" cap="flat" cmpd="sng">
              <a:solidFill>
                <a:srgbClr val="FFCC00"/>
              </a:solidFill>
              <a:prstDash val="solid"/>
              <a:headEnd type="none" w="med" len="med"/>
              <a:tailEnd type="none" w="med" len="med"/>
            </a:ln>
          </p:spPr>
        </p:sp>
        <p:sp>
          <p:nvSpPr>
            <p:cNvPr id="60434" name="Text Box 11"/>
            <p:cNvSpPr txBox="1"/>
            <p:nvPr/>
          </p:nvSpPr>
          <p:spPr>
            <a:xfrm>
              <a:off x="1728" y="1434"/>
              <a:ext cx="196" cy="25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sp>
          <p:nvSpPr>
            <p:cNvPr id="60435" name="Text Box 12"/>
            <p:cNvSpPr txBox="1"/>
            <p:nvPr/>
          </p:nvSpPr>
          <p:spPr>
            <a:xfrm>
              <a:off x="1853" y="1428"/>
              <a:ext cx="189"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grpSp>
          <p:nvGrpSpPr>
            <p:cNvPr id="60436" name="Group 13"/>
            <p:cNvGrpSpPr/>
            <p:nvPr/>
          </p:nvGrpSpPr>
          <p:grpSpPr>
            <a:xfrm rot="-5400000" flipH="1">
              <a:off x="1829" y="1803"/>
              <a:ext cx="370" cy="53"/>
              <a:chOff x="1200" y="1584"/>
              <a:chExt cx="379" cy="45"/>
            </a:xfrm>
          </p:grpSpPr>
          <p:sp>
            <p:nvSpPr>
              <p:cNvPr id="60456" name="Arc 14"/>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60457" name="Arc 15"/>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60458" name="Arc 16"/>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60459" name="Arc 17"/>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60437" name="Line 18"/>
            <p:cNvSpPr/>
            <p:nvPr/>
          </p:nvSpPr>
          <p:spPr>
            <a:xfrm>
              <a:off x="2042" y="1409"/>
              <a:ext cx="652" cy="5"/>
            </a:xfrm>
            <a:prstGeom prst="line">
              <a:avLst/>
            </a:prstGeom>
            <a:ln w="38100" cap="flat" cmpd="sng">
              <a:solidFill>
                <a:srgbClr val="FFCC00"/>
              </a:solidFill>
              <a:prstDash val="solid"/>
              <a:headEnd type="none" w="med" len="med"/>
              <a:tailEnd type="none" w="med" len="med"/>
            </a:ln>
          </p:spPr>
        </p:sp>
        <p:sp>
          <p:nvSpPr>
            <p:cNvPr id="60438" name="Line 19"/>
            <p:cNvSpPr/>
            <p:nvPr/>
          </p:nvSpPr>
          <p:spPr>
            <a:xfrm flipH="1">
              <a:off x="888" y="2207"/>
              <a:ext cx="820" cy="7"/>
            </a:xfrm>
            <a:prstGeom prst="line">
              <a:avLst/>
            </a:prstGeom>
            <a:ln w="38100" cap="flat" cmpd="sng">
              <a:solidFill>
                <a:srgbClr val="FFCC00"/>
              </a:solidFill>
              <a:prstDash val="solid"/>
              <a:headEnd type="none" w="med" len="med"/>
              <a:tailEnd type="none" w="med" len="med"/>
            </a:ln>
          </p:spPr>
        </p:sp>
        <p:grpSp>
          <p:nvGrpSpPr>
            <p:cNvPr id="60439" name="Group 20"/>
            <p:cNvGrpSpPr/>
            <p:nvPr/>
          </p:nvGrpSpPr>
          <p:grpSpPr>
            <a:xfrm rot="5400000">
              <a:off x="1546" y="1784"/>
              <a:ext cx="370" cy="53"/>
              <a:chOff x="1200" y="1584"/>
              <a:chExt cx="379" cy="45"/>
            </a:xfrm>
          </p:grpSpPr>
          <p:sp>
            <p:nvSpPr>
              <p:cNvPr id="60452" name="Arc 21"/>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60453" name="Arc 22"/>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60454" name="Arc 23"/>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60455" name="Arc 24"/>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60440" name="Text Box 25"/>
            <p:cNvSpPr txBox="1"/>
            <p:nvPr/>
          </p:nvSpPr>
          <p:spPr>
            <a:xfrm>
              <a:off x="1660" y="1083"/>
              <a:ext cx="516"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n</a:t>
              </a:r>
              <a:r>
                <a:rPr lang="en-US" altLang="zh-CN" sz="2400" b="1" dirty="0">
                  <a:solidFill>
                    <a:schemeClr val="bg1"/>
                  </a:solidFill>
                  <a:latin typeface="Times New Roman" panose="02020603050405020304" pitchFamily="18" charset="0"/>
                </a:rPr>
                <a:t> : 1</a:t>
              </a:r>
              <a:endParaRPr lang="en-US" altLang="zh-CN" sz="2400" b="1" dirty="0">
                <a:solidFill>
                  <a:schemeClr val="bg1"/>
                </a:solidFill>
                <a:latin typeface="Times New Roman" panose="02020603050405020304" pitchFamily="18" charset="0"/>
              </a:endParaRPr>
            </a:p>
          </p:txBody>
        </p:sp>
        <p:sp>
          <p:nvSpPr>
            <p:cNvPr id="60441" name="Rectangle 26"/>
            <p:cNvSpPr/>
            <p:nvPr/>
          </p:nvSpPr>
          <p:spPr>
            <a:xfrm>
              <a:off x="2637" y="1651"/>
              <a:ext cx="102" cy="272"/>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60442" name="Line 27"/>
            <p:cNvSpPr/>
            <p:nvPr/>
          </p:nvSpPr>
          <p:spPr>
            <a:xfrm flipH="1">
              <a:off x="2694" y="1414"/>
              <a:ext cx="0" cy="237"/>
            </a:xfrm>
            <a:prstGeom prst="line">
              <a:avLst/>
            </a:prstGeom>
            <a:ln w="38100" cap="flat" cmpd="sng">
              <a:solidFill>
                <a:srgbClr val="FFCC00"/>
              </a:solidFill>
              <a:prstDash val="solid"/>
              <a:headEnd type="none" w="med" len="med"/>
              <a:tailEnd type="none" w="med" len="med"/>
            </a:ln>
          </p:spPr>
        </p:sp>
        <p:sp>
          <p:nvSpPr>
            <p:cNvPr id="60443" name="Text Box 28"/>
            <p:cNvSpPr txBox="1"/>
            <p:nvPr/>
          </p:nvSpPr>
          <p:spPr>
            <a:xfrm>
              <a:off x="2729" y="1645"/>
              <a:ext cx="385"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R</a:t>
              </a:r>
              <a:r>
                <a:rPr lang="en-US" altLang="zh-CN" sz="2400" b="1" baseline="-25000" dirty="0">
                  <a:solidFill>
                    <a:schemeClr val="bg1"/>
                  </a:solidFill>
                  <a:latin typeface="Times New Roman" panose="02020603050405020304" pitchFamily="18" charset="0"/>
                </a:rPr>
                <a:t>L</a:t>
              </a:r>
              <a:endParaRPr lang="en-US" altLang="zh-CN" sz="2400" b="1" i="1" dirty="0">
                <a:solidFill>
                  <a:schemeClr val="bg1"/>
                </a:solidFill>
                <a:latin typeface="Times New Roman" panose="02020603050405020304" pitchFamily="18" charset="0"/>
              </a:endParaRPr>
            </a:p>
          </p:txBody>
        </p:sp>
        <p:sp>
          <p:nvSpPr>
            <p:cNvPr id="60444" name="Line 29"/>
            <p:cNvSpPr/>
            <p:nvPr/>
          </p:nvSpPr>
          <p:spPr>
            <a:xfrm>
              <a:off x="2694" y="1931"/>
              <a:ext cx="0" cy="288"/>
            </a:xfrm>
            <a:prstGeom prst="line">
              <a:avLst/>
            </a:prstGeom>
            <a:ln w="38100" cap="flat" cmpd="sng">
              <a:solidFill>
                <a:srgbClr val="FFCC00"/>
              </a:solidFill>
              <a:prstDash val="solid"/>
              <a:headEnd type="none" w="med" len="med"/>
              <a:tailEnd type="none" w="med" len="med"/>
            </a:ln>
          </p:spPr>
        </p:sp>
        <p:sp>
          <p:nvSpPr>
            <p:cNvPr id="60445" name="Line 30"/>
            <p:cNvSpPr/>
            <p:nvPr/>
          </p:nvSpPr>
          <p:spPr>
            <a:xfrm>
              <a:off x="896" y="1409"/>
              <a:ext cx="0" cy="798"/>
            </a:xfrm>
            <a:prstGeom prst="line">
              <a:avLst/>
            </a:prstGeom>
            <a:ln w="38100" cap="flat" cmpd="sng">
              <a:solidFill>
                <a:srgbClr val="FFCC00"/>
              </a:solidFill>
              <a:prstDash val="solid"/>
              <a:headEnd type="none" w="med" len="med"/>
              <a:tailEnd type="none" w="med" len="med"/>
            </a:ln>
          </p:spPr>
        </p:sp>
        <p:sp>
          <p:nvSpPr>
            <p:cNvPr id="60446" name="Text Box 32"/>
            <p:cNvSpPr txBox="1"/>
            <p:nvPr/>
          </p:nvSpPr>
          <p:spPr>
            <a:xfrm>
              <a:off x="678" y="1434"/>
              <a:ext cx="218"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0447" name="Text Box 33"/>
            <p:cNvSpPr txBox="1"/>
            <p:nvPr/>
          </p:nvSpPr>
          <p:spPr>
            <a:xfrm>
              <a:off x="678" y="1931"/>
              <a:ext cx="204"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0448" name="Text Box 34"/>
            <p:cNvSpPr txBox="1"/>
            <p:nvPr/>
          </p:nvSpPr>
          <p:spPr>
            <a:xfrm>
              <a:off x="480" y="1643"/>
              <a:ext cx="31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S</a:t>
              </a:r>
              <a:endParaRPr lang="en-US" altLang="zh-CN" sz="2400" b="1" dirty="0">
                <a:solidFill>
                  <a:schemeClr val="bg1"/>
                </a:solidFill>
                <a:latin typeface="Times New Roman" panose="02020603050405020304" pitchFamily="18" charset="0"/>
              </a:endParaRPr>
            </a:p>
          </p:txBody>
        </p:sp>
        <p:sp>
          <p:nvSpPr>
            <p:cNvPr id="60449" name="Rectangle 35"/>
            <p:cNvSpPr/>
            <p:nvPr/>
          </p:nvSpPr>
          <p:spPr>
            <a:xfrm rot="5400000">
              <a:off x="1221" y="1276"/>
              <a:ext cx="102" cy="272"/>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60450" name="Line 36"/>
            <p:cNvSpPr/>
            <p:nvPr/>
          </p:nvSpPr>
          <p:spPr>
            <a:xfrm>
              <a:off x="896" y="1409"/>
              <a:ext cx="240" cy="0"/>
            </a:xfrm>
            <a:prstGeom prst="line">
              <a:avLst/>
            </a:prstGeom>
            <a:ln w="38100" cap="flat" cmpd="sng">
              <a:solidFill>
                <a:srgbClr val="FFCC00"/>
              </a:solidFill>
              <a:prstDash val="solid"/>
              <a:headEnd type="none" w="med" len="med"/>
              <a:tailEnd type="none" w="med" len="med"/>
            </a:ln>
          </p:spPr>
        </p:sp>
        <p:sp>
          <p:nvSpPr>
            <p:cNvPr id="60451" name="Text Box 37"/>
            <p:cNvSpPr txBox="1"/>
            <p:nvPr/>
          </p:nvSpPr>
          <p:spPr>
            <a:xfrm>
              <a:off x="1136" y="1067"/>
              <a:ext cx="385"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R</a:t>
              </a:r>
              <a:r>
                <a:rPr lang="en-US" altLang="zh-CN" sz="2400" b="1" baseline="-25000" dirty="0">
                  <a:solidFill>
                    <a:schemeClr val="bg1"/>
                  </a:solidFill>
                  <a:latin typeface="Times New Roman" panose="02020603050405020304" pitchFamily="18" charset="0"/>
                </a:rPr>
                <a:t>S</a:t>
              </a:r>
              <a:endParaRPr lang="en-US" altLang="zh-CN" sz="2400" b="1" i="1" dirty="0">
                <a:solidFill>
                  <a:schemeClr val="bg1"/>
                </a:solidFill>
                <a:latin typeface="Times New Roman" panose="02020603050405020304" pitchFamily="18" charset="0"/>
              </a:endParaRPr>
            </a:p>
          </p:txBody>
        </p:sp>
      </p:grpSp>
      <p:sp>
        <p:nvSpPr>
          <p:cNvPr id="49211" name="AutoShape 59" descr="信纸"/>
          <p:cNvSpPr/>
          <p:nvPr/>
        </p:nvSpPr>
        <p:spPr>
          <a:xfrm>
            <a:off x="6516688" y="4005263"/>
            <a:ext cx="1655762" cy="936625"/>
          </a:xfrm>
          <a:prstGeom prst="wedgeRoundRectCallout">
            <a:avLst>
              <a:gd name="adj1" fmla="val -9157"/>
              <a:gd name="adj2" fmla="val -113222"/>
              <a:gd name="adj3" fmla="val 16667"/>
            </a:avLst>
          </a:prstGeom>
          <a:blipFill rotWithShape="1">
            <a:blip r:embed="rId1"/>
          </a:blipFill>
          <a:ln w="9525">
            <a:noFill/>
          </a:ln>
        </p:spPr>
        <p:txBody>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solidFill>
                  <a:srgbClr val="990033"/>
                </a:solidFill>
                <a:ea typeface="仿宋_GB2312" pitchFamily="49" charset="-122"/>
              </a:rPr>
              <a:t>应用变阻抗性质</a:t>
            </a:r>
            <a:endParaRPr lang="zh-CN" altLang="en-US" sz="2400" b="1" dirty="0">
              <a:solidFill>
                <a:srgbClr val="990033"/>
              </a:solidFill>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 calcmode="lin" valueType="num">
                                      <p:cBhvr>
                                        <p:cTn id="7" dur="1000" fill="hold"/>
                                        <p:tgtEl>
                                          <p:spTgt spid="49154"/>
                                        </p:tgtEl>
                                        <p:attrNameLst>
                                          <p:attrName>ppt_w</p:attrName>
                                        </p:attrNameLst>
                                      </p:cBhvr>
                                      <p:tavLst>
                                        <p:tav tm="0">
                                          <p:val>
                                            <p:fltVal val="0.000000"/>
                                          </p:val>
                                        </p:tav>
                                        <p:tav tm="100000">
                                          <p:val>
                                            <p:strVal val="#ppt_w"/>
                                          </p:val>
                                        </p:tav>
                                      </p:tavLst>
                                    </p:anim>
                                    <p:anim calcmode="lin" valueType="num">
                                      <p:cBhvr>
                                        <p:cTn id="8" dur="1000" fill="hold"/>
                                        <p:tgtEl>
                                          <p:spTgt spid="49154"/>
                                        </p:tgtEl>
                                        <p:attrNameLst>
                                          <p:attrName>ppt_h</p:attrName>
                                        </p:attrNameLst>
                                      </p:cBhvr>
                                      <p:tavLst>
                                        <p:tav tm="0">
                                          <p:val>
                                            <p:fltVal val="0.000000"/>
                                          </p:val>
                                        </p:tav>
                                        <p:tav tm="100000">
                                          <p:val>
                                            <p:strVal val="#ppt_h"/>
                                          </p:val>
                                        </p:tav>
                                      </p:tavLst>
                                    </p:anim>
                                    <p:anim calcmode="lin" valueType="num">
                                      <p:cBhvr>
                                        <p:cTn id="9" dur="1000" fill="hold"/>
                                        <p:tgtEl>
                                          <p:spTgt spid="49154"/>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49154"/>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20" presetClass="entr" presetSubtype="0" fill="hold" nodeType="afterEffect">
                                  <p:stCondLst>
                                    <p:cond delay="0"/>
                                  </p:stCondLst>
                                  <p:childTnLst>
                                    <p:set>
                                      <p:cBhvr>
                                        <p:cTn id="13" dur="1" fill="hold">
                                          <p:stCondLst>
                                            <p:cond delay="0"/>
                                          </p:stCondLst>
                                        </p:cTn>
                                        <p:tgtEl>
                                          <p:spTgt spid="49209"/>
                                        </p:tgtEl>
                                        <p:attrNameLst>
                                          <p:attrName>style.visibility</p:attrName>
                                        </p:attrNameLst>
                                      </p:cBhvr>
                                      <p:to>
                                        <p:strVal val="visible"/>
                                      </p:to>
                                    </p:set>
                                    <p:animEffect transition="in" filter="wedge">
                                      <p:cBhvr>
                                        <p:cTn id="14" dur="2000"/>
                                        <p:tgtEl>
                                          <p:spTgt spid="49209"/>
                                        </p:tgtEl>
                                      </p:cBhvr>
                                    </p:animEffect>
                                  </p:childTnLst>
                                </p:cTn>
                              </p:par>
                            </p:childTnLst>
                          </p:cTn>
                        </p:par>
                        <p:par>
                          <p:cTn id="15" fill="hold">
                            <p:stCondLst>
                              <p:cond delay="3000"/>
                            </p:stCondLst>
                            <p:childTnLst>
                              <p:par>
                                <p:cTn id="16" presetID="22" presetClass="entr" presetSubtype="1" fill="hold" grpId="0" nodeType="afterEffect">
                                  <p:stCondLst>
                                    <p:cond delay="0"/>
                                  </p:stCondLst>
                                  <p:childTnLst>
                                    <p:set>
                                      <p:cBhvr>
                                        <p:cTn id="17" dur="1" fill="hold">
                                          <p:stCondLst>
                                            <p:cond delay="0"/>
                                          </p:stCondLst>
                                        </p:cTn>
                                        <p:tgtEl>
                                          <p:spTgt spid="49155"/>
                                        </p:tgtEl>
                                        <p:attrNameLst>
                                          <p:attrName>style.visibility</p:attrName>
                                        </p:attrNameLst>
                                      </p:cBhvr>
                                      <p:to>
                                        <p:strVal val="visible"/>
                                      </p:to>
                                    </p:set>
                                    <p:animEffect transition="in" filter="wipe(up)">
                                      <p:cBhvr>
                                        <p:cTn id="18" dur="2000"/>
                                        <p:tgtEl>
                                          <p:spTgt spid="49155"/>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49190"/>
                                        </p:tgtEl>
                                        <p:attrNameLst>
                                          <p:attrName>style.visibility</p:attrName>
                                        </p:attrNameLst>
                                      </p:cBhvr>
                                      <p:to>
                                        <p:strVal val="visible"/>
                                      </p:to>
                                    </p:set>
                                    <p:animEffect transition="in" filter="slide(fromLeft)">
                                      <p:cBhvr>
                                        <p:cTn id="23" dur="500"/>
                                        <p:tgtEl>
                                          <p:spTgt spid="49190"/>
                                        </p:tgtEl>
                                      </p:cBhvr>
                                    </p:animEffect>
                                  </p:childTnLst>
                                </p:cTn>
                              </p:par>
                            </p:childTnLst>
                          </p:cTn>
                        </p:par>
                        <p:par>
                          <p:cTn id="24" fill="hold">
                            <p:stCondLst>
                              <p:cond delay="500"/>
                            </p:stCondLst>
                            <p:childTnLst>
                              <p:par>
                                <p:cTn id="25" presetID="23" presetClass="entr" presetSubtype="16" fill="hold" nodeType="afterEffect">
                                  <p:stCondLst>
                                    <p:cond delay="0"/>
                                  </p:stCondLst>
                                  <p:childTnLst>
                                    <p:set>
                                      <p:cBhvr>
                                        <p:cTn id="26" dur="1" fill="hold">
                                          <p:stCondLst>
                                            <p:cond delay="0"/>
                                          </p:stCondLst>
                                        </p:cTn>
                                        <p:tgtEl>
                                          <p:spTgt spid="49210"/>
                                        </p:tgtEl>
                                        <p:attrNameLst>
                                          <p:attrName>style.visibility</p:attrName>
                                        </p:attrNameLst>
                                      </p:cBhvr>
                                      <p:to>
                                        <p:strVal val="visible"/>
                                      </p:to>
                                    </p:set>
                                    <p:anim calcmode="lin" valueType="num">
                                      <p:cBhvr>
                                        <p:cTn id="27" dur="1000" fill="hold"/>
                                        <p:tgtEl>
                                          <p:spTgt spid="49210"/>
                                        </p:tgtEl>
                                        <p:attrNameLst>
                                          <p:attrName>ppt_w</p:attrName>
                                        </p:attrNameLst>
                                      </p:cBhvr>
                                      <p:tavLst>
                                        <p:tav tm="0">
                                          <p:val>
                                            <p:fltVal val="0.000000"/>
                                          </p:val>
                                        </p:tav>
                                        <p:tav tm="100000">
                                          <p:val>
                                            <p:strVal val="#ppt_w"/>
                                          </p:val>
                                        </p:tav>
                                      </p:tavLst>
                                    </p:anim>
                                    <p:anim calcmode="lin" valueType="num">
                                      <p:cBhvr>
                                        <p:cTn id="28" dur="1000" fill="hold"/>
                                        <p:tgtEl>
                                          <p:spTgt spid="49210"/>
                                        </p:tgtEl>
                                        <p:attrNameLst>
                                          <p:attrName>ppt_h</p:attrName>
                                        </p:attrNameLst>
                                      </p:cBhvr>
                                      <p:tavLst>
                                        <p:tav tm="0">
                                          <p:val>
                                            <p:fltVal val="0.000000"/>
                                          </p:val>
                                        </p:tav>
                                        <p:tav tm="100000">
                                          <p:val>
                                            <p:strVal val="#ppt_h"/>
                                          </p:val>
                                        </p:tav>
                                      </p:tavLst>
                                    </p:anim>
                                  </p:childTnLst>
                                </p:cTn>
                              </p:par>
                            </p:childTnLst>
                          </p:cTn>
                        </p:par>
                        <p:par>
                          <p:cTn id="29" fill="hold">
                            <p:stCondLst>
                              <p:cond delay="1500"/>
                            </p:stCondLst>
                            <p:childTnLst>
                              <p:par>
                                <p:cTn id="30" presetID="20" presetClass="entr" presetSubtype="0" fill="hold" grpId="0" nodeType="afterEffect">
                                  <p:stCondLst>
                                    <p:cond delay="0"/>
                                  </p:stCondLst>
                                  <p:childTnLst>
                                    <p:set>
                                      <p:cBhvr>
                                        <p:cTn id="31" dur="1" fill="hold">
                                          <p:stCondLst>
                                            <p:cond delay="0"/>
                                          </p:stCondLst>
                                        </p:cTn>
                                        <p:tgtEl>
                                          <p:spTgt spid="49211"/>
                                        </p:tgtEl>
                                        <p:attrNameLst>
                                          <p:attrName>style.visibility</p:attrName>
                                        </p:attrNameLst>
                                      </p:cBhvr>
                                      <p:to>
                                        <p:strVal val="visible"/>
                                      </p:to>
                                    </p:set>
                                    <p:animEffect transition="in" filter="wedge">
                                      <p:cBhvr>
                                        <p:cTn id="32" dur="2000"/>
                                        <p:tgtEl>
                                          <p:spTgt spid="49211"/>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49206"/>
                                        </p:tgtEl>
                                        <p:attrNameLst>
                                          <p:attrName>style.visibility</p:attrName>
                                        </p:attrNameLst>
                                      </p:cBhvr>
                                      <p:to>
                                        <p:strVal val="visible"/>
                                      </p:to>
                                    </p:set>
                                    <p:animEffect transition="in" filter="slide(fromTop)">
                                      <p:cBhvr>
                                        <p:cTn id="37" dur="2000"/>
                                        <p:tgtEl>
                                          <p:spTgt spid="49206"/>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49207"/>
                                        </p:tgtEl>
                                        <p:attrNameLst>
                                          <p:attrName>style.visibility</p:attrName>
                                        </p:attrNameLst>
                                      </p:cBhvr>
                                      <p:to>
                                        <p:strVal val="visible"/>
                                      </p:to>
                                    </p:set>
                                    <p:animEffect transition="in" filter="slide(fromLeft)">
                                      <p:cBhvr>
                                        <p:cTn id="42" dur="500"/>
                                        <p:tgtEl>
                                          <p:spTgt spid="49207"/>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2" fill="hold" grpId="0" nodeType="clickEffect">
                                  <p:stCondLst>
                                    <p:cond delay="0"/>
                                  </p:stCondLst>
                                  <p:childTnLst>
                                    <p:set>
                                      <p:cBhvr>
                                        <p:cTn id="46" dur="1" fill="hold">
                                          <p:stCondLst>
                                            <p:cond delay="0"/>
                                          </p:stCondLst>
                                        </p:cTn>
                                        <p:tgtEl>
                                          <p:spTgt spid="49208"/>
                                        </p:tgtEl>
                                        <p:attrNameLst>
                                          <p:attrName>style.visibility</p:attrName>
                                        </p:attrNameLst>
                                      </p:cBhvr>
                                      <p:to>
                                        <p:strVal val="visible"/>
                                      </p:to>
                                    </p:set>
                                    <p:animEffect transition="in" filter="slide(fromRight)">
                                      <p:cBhvr>
                                        <p:cTn id="47" dur="500"/>
                                        <p:tgtEl>
                                          <p:spTgt spid="49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nimBg="1"/>
      <p:bldP spid="49155" grpId="0"/>
      <p:bldP spid="49190" grpId="0" animBg="1"/>
      <p:bldP spid="49206" grpId="0"/>
      <p:bldP spid="49207" grpId="0"/>
      <p:bldP spid="49208" grpId="0"/>
      <p:bldP spid="4921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ext Box 2"/>
          <p:cNvSpPr txBox="1"/>
          <p:nvPr/>
        </p:nvSpPr>
        <p:spPr>
          <a:xfrm>
            <a:off x="395288" y="404813"/>
            <a:ext cx="738187" cy="519112"/>
          </a:xfrm>
          <a:prstGeom prst="rect">
            <a:avLst/>
          </a:prstGeom>
          <a:solidFill>
            <a:srgbClr val="990033"/>
          </a:solid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chemeClr val="bg1"/>
                </a:solidFill>
                <a:latin typeface="Times New Roman" panose="02020603050405020304" pitchFamily="18" charset="0"/>
              </a:rPr>
              <a:t>例</a:t>
            </a:r>
            <a:r>
              <a:rPr lang="en-US" altLang="zh-CN" sz="2800" b="1" dirty="0">
                <a:solidFill>
                  <a:schemeClr val="bg1"/>
                </a:solidFill>
                <a:latin typeface="Times New Roman" panose="02020603050405020304" pitchFamily="18" charset="0"/>
              </a:rPr>
              <a:t>8</a:t>
            </a:r>
            <a:endParaRPr lang="en-US" altLang="zh-CN" sz="2800" b="1" dirty="0">
              <a:solidFill>
                <a:schemeClr val="bg1"/>
              </a:solidFill>
              <a:latin typeface="Times New Roman" panose="02020603050405020304" pitchFamily="18" charset="0"/>
            </a:endParaRPr>
          </a:p>
        </p:txBody>
      </p:sp>
      <p:grpSp>
        <p:nvGrpSpPr>
          <p:cNvPr id="48185" name="Group 57"/>
          <p:cNvGrpSpPr/>
          <p:nvPr/>
        </p:nvGrpSpPr>
        <p:grpSpPr>
          <a:xfrm>
            <a:off x="1301750" y="712788"/>
            <a:ext cx="5268913" cy="2033587"/>
            <a:chOff x="820" y="449"/>
            <a:chExt cx="3319" cy="1281"/>
          </a:xfrm>
        </p:grpSpPr>
        <p:sp>
          <p:nvSpPr>
            <p:cNvPr id="61454" name="Oval 42"/>
            <p:cNvSpPr/>
            <p:nvPr/>
          </p:nvSpPr>
          <p:spPr>
            <a:xfrm>
              <a:off x="1471" y="1186"/>
              <a:ext cx="272" cy="272"/>
            </a:xfrm>
            <a:prstGeom prst="ellipse">
              <a:avLst/>
            </a:prstGeom>
            <a:solidFill>
              <a:srgbClr val="3399FF"/>
            </a:solidFill>
            <a:ln w="38100" cap="flat" cmpd="sng">
              <a:solidFill>
                <a:srgbClr val="FF99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61455" name="Object 4"/>
            <p:cNvGraphicFramePr>
              <a:graphicFrameLocks noChangeAspect="1"/>
            </p:cNvGraphicFramePr>
            <p:nvPr/>
          </p:nvGraphicFramePr>
          <p:xfrm>
            <a:off x="1637" y="449"/>
            <a:ext cx="218" cy="377"/>
          </p:xfrm>
          <a:graphic>
            <a:graphicData uri="http://schemas.openxmlformats.org/presentationml/2006/ole">
              <mc:AlternateContent xmlns:mc="http://schemas.openxmlformats.org/markup-compatibility/2006">
                <mc:Choice xmlns:v="urn:schemas-microsoft-com:vml" Requires="v">
                  <p:oleObj spid="_x0000_s3366" name="" r:id="rId1" imgW="146050" imgH="292100" progId="Equation.3">
                    <p:embed/>
                  </p:oleObj>
                </mc:Choice>
                <mc:Fallback>
                  <p:oleObj name="" r:id="rId1" imgW="146050" imgH="292100" progId="Equation.3">
                    <p:embed/>
                    <p:pic>
                      <p:nvPicPr>
                        <p:cNvPr id="0" name="图片 3365"/>
                        <p:cNvPicPr/>
                        <p:nvPr/>
                      </p:nvPicPr>
                      <p:blipFill>
                        <a:blip r:embed="rId2">
                          <a:clrChange>
                            <a:clrFrom>
                              <a:srgbClr val="000000"/>
                            </a:clrFrom>
                            <a:clrTo>
                              <a:srgbClr val="FFFFFF"/>
                            </a:clrTo>
                          </a:clrChange>
                        </a:blip>
                        <a:stretch>
                          <a:fillRect/>
                        </a:stretch>
                      </p:blipFill>
                      <p:spPr>
                        <a:xfrm>
                          <a:off x="1637" y="449"/>
                          <a:ext cx="218" cy="377"/>
                        </a:xfrm>
                        <a:prstGeom prst="rect">
                          <a:avLst/>
                        </a:prstGeom>
                        <a:noFill/>
                        <a:ln w="38100">
                          <a:noFill/>
                          <a:miter/>
                        </a:ln>
                      </p:spPr>
                    </p:pic>
                  </p:oleObj>
                </mc:Fallback>
              </mc:AlternateContent>
            </a:graphicData>
          </a:graphic>
        </p:graphicFrame>
        <p:graphicFrame>
          <p:nvGraphicFramePr>
            <p:cNvPr id="61456" name="Object 5"/>
            <p:cNvGraphicFramePr>
              <a:graphicFrameLocks noChangeAspect="1"/>
            </p:cNvGraphicFramePr>
            <p:nvPr/>
          </p:nvGraphicFramePr>
          <p:xfrm>
            <a:off x="3290" y="449"/>
            <a:ext cx="223" cy="384"/>
          </p:xfrm>
          <a:graphic>
            <a:graphicData uri="http://schemas.openxmlformats.org/presentationml/2006/ole">
              <mc:AlternateContent xmlns:mc="http://schemas.openxmlformats.org/markup-compatibility/2006">
                <mc:Choice xmlns:v="urn:schemas-microsoft-com:vml" Requires="v">
                  <p:oleObj spid="_x0000_s3365" name="" r:id="rId3" imgW="146050" imgH="292100" progId="Equation.3">
                    <p:embed/>
                  </p:oleObj>
                </mc:Choice>
                <mc:Fallback>
                  <p:oleObj name="" r:id="rId3" imgW="146050" imgH="292100" progId="Equation.3">
                    <p:embed/>
                    <p:pic>
                      <p:nvPicPr>
                        <p:cNvPr id="0" name="图片 3364"/>
                        <p:cNvPicPr/>
                        <p:nvPr/>
                      </p:nvPicPr>
                      <p:blipFill>
                        <a:blip r:embed="rId4">
                          <a:clrChange>
                            <a:clrFrom>
                              <a:srgbClr val="000000"/>
                            </a:clrFrom>
                            <a:clrTo>
                              <a:srgbClr val="FFFFFF"/>
                            </a:clrTo>
                          </a:clrChange>
                        </a:blip>
                        <a:stretch>
                          <a:fillRect/>
                        </a:stretch>
                      </p:blipFill>
                      <p:spPr>
                        <a:xfrm>
                          <a:off x="3290" y="449"/>
                          <a:ext cx="223" cy="384"/>
                        </a:xfrm>
                        <a:prstGeom prst="rect">
                          <a:avLst/>
                        </a:prstGeom>
                        <a:noFill/>
                        <a:ln w="38100">
                          <a:noFill/>
                          <a:miter/>
                        </a:ln>
                      </p:spPr>
                    </p:pic>
                  </p:oleObj>
                </mc:Fallback>
              </mc:AlternateContent>
            </a:graphicData>
          </a:graphic>
        </p:graphicFrame>
        <p:sp>
          <p:nvSpPr>
            <p:cNvPr id="61457" name="Line 6"/>
            <p:cNvSpPr/>
            <p:nvPr/>
          </p:nvSpPr>
          <p:spPr>
            <a:xfrm>
              <a:off x="2447" y="1497"/>
              <a:ext cx="2" cy="233"/>
            </a:xfrm>
            <a:prstGeom prst="line">
              <a:avLst/>
            </a:prstGeom>
            <a:ln w="38100" cap="flat" cmpd="sng">
              <a:solidFill>
                <a:srgbClr val="FFCC00"/>
              </a:solidFill>
              <a:prstDash val="solid"/>
              <a:headEnd type="none" w="med" len="med"/>
              <a:tailEnd type="none" w="med" len="med"/>
            </a:ln>
          </p:spPr>
        </p:sp>
        <p:sp>
          <p:nvSpPr>
            <p:cNvPr id="61458" name="Line 7"/>
            <p:cNvSpPr/>
            <p:nvPr/>
          </p:nvSpPr>
          <p:spPr>
            <a:xfrm flipH="1">
              <a:off x="2447" y="921"/>
              <a:ext cx="5" cy="216"/>
            </a:xfrm>
            <a:prstGeom prst="line">
              <a:avLst/>
            </a:prstGeom>
            <a:ln w="38100" cap="flat" cmpd="sng">
              <a:solidFill>
                <a:srgbClr val="FFCC00"/>
              </a:solidFill>
              <a:prstDash val="solid"/>
              <a:headEnd type="none" w="med" len="med"/>
              <a:tailEnd type="none" w="med" len="med"/>
            </a:ln>
          </p:spPr>
        </p:sp>
        <p:sp>
          <p:nvSpPr>
            <p:cNvPr id="61459" name="Line 8"/>
            <p:cNvSpPr/>
            <p:nvPr/>
          </p:nvSpPr>
          <p:spPr>
            <a:xfrm flipH="1">
              <a:off x="2837" y="1520"/>
              <a:ext cx="0" cy="202"/>
            </a:xfrm>
            <a:prstGeom prst="line">
              <a:avLst/>
            </a:prstGeom>
            <a:ln w="38100" cap="flat" cmpd="sng">
              <a:solidFill>
                <a:srgbClr val="FFCC00"/>
              </a:solidFill>
              <a:prstDash val="solid"/>
              <a:headEnd type="none" w="med" len="med"/>
              <a:tailEnd type="none" w="med" len="med"/>
            </a:ln>
          </p:spPr>
        </p:sp>
        <p:sp>
          <p:nvSpPr>
            <p:cNvPr id="61460" name="Line 9"/>
            <p:cNvSpPr/>
            <p:nvPr/>
          </p:nvSpPr>
          <p:spPr>
            <a:xfrm>
              <a:off x="2839" y="916"/>
              <a:ext cx="0" cy="236"/>
            </a:xfrm>
            <a:prstGeom prst="line">
              <a:avLst/>
            </a:prstGeom>
            <a:ln w="38100" cap="flat" cmpd="sng">
              <a:solidFill>
                <a:srgbClr val="FFCC00"/>
              </a:solidFill>
              <a:prstDash val="solid"/>
              <a:headEnd type="none" w="med" len="med"/>
              <a:tailEnd type="none" w="med" len="med"/>
            </a:ln>
          </p:spPr>
        </p:sp>
        <p:sp>
          <p:nvSpPr>
            <p:cNvPr id="61461" name="Line 10"/>
            <p:cNvSpPr/>
            <p:nvPr/>
          </p:nvSpPr>
          <p:spPr>
            <a:xfrm>
              <a:off x="2176" y="916"/>
              <a:ext cx="273" cy="5"/>
            </a:xfrm>
            <a:prstGeom prst="line">
              <a:avLst/>
            </a:prstGeom>
            <a:ln w="38100" cap="flat" cmpd="sng">
              <a:solidFill>
                <a:srgbClr val="FFCC00"/>
              </a:solidFill>
              <a:prstDash val="solid"/>
              <a:headEnd type="none" w="med" len="med"/>
              <a:tailEnd type="none" w="med" len="med"/>
            </a:ln>
          </p:spPr>
        </p:sp>
        <p:sp>
          <p:nvSpPr>
            <p:cNvPr id="61462" name="Line 11"/>
            <p:cNvSpPr/>
            <p:nvPr/>
          </p:nvSpPr>
          <p:spPr>
            <a:xfrm flipV="1">
              <a:off x="2839" y="1720"/>
              <a:ext cx="725" cy="2"/>
            </a:xfrm>
            <a:prstGeom prst="line">
              <a:avLst/>
            </a:prstGeom>
            <a:ln w="38100" cap="flat" cmpd="sng">
              <a:solidFill>
                <a:srgbClr val="FFCC00"/>
              </a:solidFill>
              <a:prstDash val="solid"/>
              <a:headEnd type="none" w="med" len="med"/>
              <a:tailEnd type="none" w="med" len="med"/>
            </a:ln>
          </p:spPr>
        </p:sp>
        <p:sp>
          <p:nvSpPr>
            <p:cNvPr id="61463" name="Line 12"/>
            <p:cNvSpPr/>
            <p:nvPr/>
          </p:nvSpPr>
          <p:spPr>
            <a:xfrm rot="5400000">
              <a:off x="3382" y="701"/>
              <a:ext cx="0" cy="256"/>
            </a:xfrm>
            <a:prstGeom prst="line">
              <a:avLst/>
            </a:prstGeom>
            <a:ln w="38100" cap="flat" cmpd="sng">
              <a:solidFill>
                <a:srgbClr val="00FFFF"/>
              </a:solidFill>
              <a:prstDash val="solid"/>
              <a:headEnd type="none" w="med" len="med"/>
              <a:tailEnd type="triangle" w="med" len="med"/>
            </a:ln>
          </p:spPr>
        </p:sp>
        <p:sp>
          <p:nvSpPr>
            <p:cNvPr id="61464" name="Text Box 13"/>
            <p:cNvSpPr txBox="1"/>
            <p:nvPr/>
          </p:nvSpPr>
          <p:spPr>
            <a:xfrm>
              <a:off x="2433" y="941"/>
              <a:ext cx="196" cy="25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sp>
          <p:nvSpPr>
            <p:cNvPr id="61465" name="Text Box 14"/>
            <p:cNvSpPr txBox="1"/>
            <p:nvPr/>
          </p:nvSpPr>
          <p:spPr>
            <a:xfrm>
              <a:off x="2654" y="947"/>
              <a:ext cx="189"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sp>
          <p:nvSpPr>
            <p:cNvPr id="61466" name="Line 15"/>
            <p:cNvSpPr/>
            <p:nvPr/>
          </p:nvSpPr>
          <p:spPr>
            <a:xfrm>
              <a:off x="1640" y="829"/>
              <a:ext cx="240" cy="0"/>
            </a:xfrm>
            <a:prstGeom prst="line">
              <a:avLst/>
            </a:prstGeom>
            <a:ln w="38100" cap="flat" cmpd="sng">
              <a:solidFill>
                <a:srgbClr val="00FFFF"/>
              </a:solidFill>
              <a:prstDash val="solid"/>
              <a:headEnd type="none" w="med" len="med"/>
              <a:tailEnd type="triangle" w="med" len="med"/>
            </a:ln>
          </p:spPr>
        </p:sp>
        <p:grpSp>
          <p:nvGrpSpPr>
            <p:cNvPr id="61467" name="Group 16"/>
            <p:cNvGrpSpPr/>
            <p:nvPr/>
          </p:nvGrpSpPr>
          <p:grpSpPr>
            <a:xfrm rot="-5400000" flipH="1">
              <a:off x="2630" y="1310"/>
              <a:ext cx="370" cy="53"/>
              <a:chOff x="1200" y="1584"/>
              <a:chExt cx="379" cy="45"/>
            </a:xfrm>
          </p:grpSpPr>
          <p:sp>
            <p:nvSpPr>
              <p:cNvPr id="61493" name="Arc 17"/>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61494" name="Arc 18"/>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61495" name="Arc 19"/>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61496" name="Arc 20"/>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61468" name="Line 21"/>
            <p:cNvSpPr/>
            <p:nvPr/>
          </p:nvSpPr>
          <p:spPr>
            <a:xfrm>
              <a:off x="2837" y="916"/>
              <a:ext cx="727" cy="5"/>
            </a:xfrm>
            <a:prstGeom prst="line">
              <a:avLst/>
            </a:prstGeom>
            <a:ln w="38100" cap="flat" cmpd="sng">
              <a:solidFill>
                <a:srgbClr val="FFCC00"/>
              </a:solidFill>
              <a:prstDash val="solid"/>
              <a:headEnd type="none" w="med" len="med"/>
              <a:tailEnd type="none" w="med" len="med"/>
            </a:ln>
          </p:spPr>
        </p:sp>
        <p:sp>
          <p:nvSpPr>
            <p:cNvPr id="61469" name="Line 22"/>
            <p:cNvSpPr/>
            <p:nvPr/>
          </p:nvSpPr>
          <p:spPr>
            <a:xfrm flipH="1">
              <a:off x="1617" y="1720"/>
              <a:ext cx="826" cy="0"/>
            </a:xfrm>
            <a:prstGeom prst="line">
              <a:avLst/>
            </a:prstGeom>
            <a:ln w="38100" cap="flat" cmpd="sng">
              <a:solidFill>
                <a:srgbClr val="FFCC00"/>
              </a:solidFill>
              <a:prstDash val="solid"/>
              <a:headEnd type="none" w="med" len="med"/>
              <a:tailEnd type="none" w="med" len="med"/>
            </a:ln>
          </p:spPr>
        </p:sp>
        <p:sp>
          <p:nvSpPr>
            <p:cNvPr id="61470" name="Text Box 23"/>
            <p:cNvSpPr txBox="1"/>
            <p:nvPr/>
          </p:nvSpPr>
          <p:spPr>
            <a:xfrm>
              <a:off x="3203" y="927"/>
              <a:ext cx="260"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sp>
          <p:nvSpPr>
            <p:cNvPr id="61471" name="Text Box 24"/>
            <p:cNvSpPr txBox="1"/>
            <p:nvPr/>
          </p:nvSpPr>
          <p:spPr>
            <a:xfrm>
              <a:off x="3203" y="1420"/>
              <a:ext cx="259"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graphicFrame>
          <p:nvGraphicFramePr>
            <p:cNvPr id="61472" name="Object 25"/>
            <p:cNvGraphicFramePr>
              <a:graphicFrameLocks noChangeAspect="1"/>
            </p:cNvGraphicFramePr>
            <p:nvPr/>
          </p:nvGraphicFramePr>
          <p:xfrm>
            <a:off x="3191" y="1105"/>
            <a:ext cx="232" cy="384"/>
          </p:xfrm>
          <a:graphic>
            <a:graphicData uri="http://schemas.openxmlformats.org/presentationml/2006/ole">
              <mc:AlternateContent xmlns:mc="http://schemas.openxmlformats.org/markup-compatibility/2006">
                <mc:Choice xmlns:v="urn:schemas-microsoft-com:vml" Requires="v">
                  <p:oleObj spid="_x0000_s3369" name="" r:id="rId5" imgW="184785" imgH="292100" progId="Equation.3">
                    <p:embed/>
                  </p:oleObj>
                </mc:Choice>
                <mc:Fallback>
                  <p:oleObj name="" r:id="rId5" imgW="184785" imgH="292100" progId="Equation.3">
                    <p:embed/>
                    <p:pic>
                      <p:nvPicPr>
                        <p:cNvPr id="0" name="图片 3368"/>
                        <p:cNvPicPr/>
                        <p:nvPr/>
                      </p:nvPicPr>
                      <p:blipFill>
                        <a:blip r:embed="rId6">
                          <a:clrChange>
                            <a:clrFrom>
                              <a:srgbClr val="000000"/>
                            </a:clrFrom>
                            <a:clrTo>
                              <a:srgbClr val="FFFFFF"/>
                            </a:clrTo>
                          </a:clrChange>
                        </a:blip>
                        <a:stretch>
                          <a:fillRect/>
                        </a:stretch>
                      </p:blipFill>
                      <p:spPr>
                        <a:xfrm>
                          <a:off x="3191" y="1105"/>
                          <a:ext cx="232" cy="384"/>
                        </a:xfrm>
                        <a:prstGeom prst="rect">
                          <a:avLst/>
                        </a:prstGeom>
                        <a:noFill/>
                        <a:ln w="38100">
                          <a:noFill/>
                          <a:miter/>
                        </a:ln>
                      </p:spPr>
                    </p:pic>
                  </p:oleObj>
                </mc:Fallback>
              </mc:AlternateContent>
            </a:graphicData>
          </a:graphic>
        </p:graphicFrame>
        <p:sp>
          <p:nvSpPr>
            <p:cNvPr id="61473" name="Text Box 26"/>
            <p:cNvSpPr txBox="1"/>
            <p:nvPr/>
          </p:nvSpPr>
          <p:spPr>
            <a:xfrm>
              <a:off x="2192" y="941"/>
              <a:ext cx="260"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sp>
          <p:nvSpPr>
            <p:cNvPr id="61474" name="Text Box 27"/>
            <p:cNvSpPr txBox="1"/>
            <p:nvPr/>
          </p:nvSpPr>
          <p:spPr>
            <a:xfrm>
              <a:off x="2186" y="1446"/>
              <a:ext cx="260"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graphicFrame>
          <p:nvGraphicFramePr>
            <p:cNvPr id="61475" name="Object 28"/>
            <p:cNvGraphicFramePr>
              <a:graphicFrameLocks noChangeAspect="1"/>
            </p:cNvGraphicFramePr>
            <p:nvPr/>
          </p:nvGraphicFramePr>
          <p:xfrm>
            <a:off x="2174" y="1102"/>
            <a:ext cx="235" cy="387"/>
          </p:xfrm>
          <a:graphic>
            <a:graphicData uri="http://schemas.openxmlformats.org/presentationml/2006/ole">
              <mc:AlternateContent xmlns:mc="http://schemas.openxmlformats.org/markup-compatibility/2006">
                <mc:Choice xmlns:v="urn:schemas-microsoft-com:vml" Requires="v">
                  <p:oleObj spid="_x0000_s3367" name="" r:id="rId7" imgW="184785" imgH="292100" progId="Equation.3">
                    <p:embed/>
                  </p:oleObj>
                </mc:Choice>
                <mc:Fallback>
                  <p:oleObj name="" r:id="rId7" imgW="184785" imgH="292100" progId="Equation.3">
                    <p:embed/>
                    <p:pic>
                      <p:nvPicPr>
                        <p:cNvPr id="0" name="图片 3366"/>
                        <p:cNvPicPr/>
                        <p:nvPr/>
                      </p:nvPicPr>
                      <p:blipFill>
                        <a:blip r:embed="rId8">
                          <a:clrChange>
                            <a:clrFrom>
                              <a:srgbClr val="000000"/>
                            </a:clrFrom>
                            <a:clrTo>
                              <a:srgbClr val="FFFFFF"/>
                            </a:clrTo>
                          </a:clrChange>
                        </a:blip>
                        <a:stretch>
                          <a:fillRect/>
                        </a:stretch>
                      </p:blipFill>
                      <p:spPr>
                        <a:xfrm>
                          <a:off x="2174" y="1102"/>
                          <a:ext cx="235" cy="387"/>
                        </a:xfrm>
                        <a:prstGeom prst="rect">
                          <a:avLst/>
                        </a:prstGeom>
                        <a:noFill/>
                        <a:ln w="38100">
                          <a:noFill/>
                          <a:miter/>
                        </a:ln>
                      </p:spPr>
                    </p:pic>
                  </p:oleObj>
                </mc:Fallback>
              </mc:AlternateContent>
            </a:graphicData>
          </a:graphic>
        </p:graphicFrame>
        <p:grpSp>
          <p:nvGrpSpPr>
            <p:cNvPr id="61476" name="Group 29"/>
            <p:cNvGrpSpPr/>
            <p:nvPr/>
          </p:nvGrpSpPr>
          <p:grpSpPr>
            <a:xfrm rot="5400000">
              <a:off x="2287" y="1291"/>
              <a:ext cx="370" cy="53"/>
              <a:chOff x="1200" y="1584"/>
              <a:chExt cx="379" cy="45"/>
            </a:xfrm>
          </p:grpSpPr>
          <p:sp>
            <p:nvSpPr>
              <p:cNvPr id="61489" name="Arc 30"/>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61490" name="Arc 31"/>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61491" name="Arc 32"/>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61492" name="Arc 33"/>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61477" name="Text Box 34"/>
            <p:cNvSpPr txBox="1"/>
            <p:nvPr/>
          </p:nvSpPr>
          <p:spPr>
            <a:xfrm>
              <a:off x="2365" y="590"/>
              <a:ext cx="685"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1 : 10</a:t>
              </a:r>
              <a:endParaRPr lang="en-US" altLang="zh-CN" sz="2400" b="1" dirty="0">
                <a:solidFill>
                  <a:schemeClr val="bg1"/>
                </a:solidFill>
                <a:latin typeface="Times New Roman" panose="02020603050405020304" pitchFamily="18" charset="0"/>
              </a:endParaRPr>
            </a:p>
          </p:txBody>
        </p:sp>
        <p:sp>
          <p:nvSpPr>
            <p:cNvPr id="61478" name="Rectangle 35"/>
            <p:cNvSpPr/>
            <p:nvPr/>
          </p:nvSpPr>
          <p:spPr>
            <a:xfrm>
              <a:off x="3510" y="1158"/>
              <a:ext cx="102" cy="272"/>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61479" name="Line 36"/>
            <p:cNvSpPr/>
            <p:nvPr/>
          </p:nvSpPr>
          <p:spPr>
            <a:xfrm>
              <a:off x="3564" y="928"/>
              <a:ext cx="0" cy="242"/>
            </a:xfrm>
            <a:prstGeom prst="line">
              <a:avLst/>
            </a:prstGeom>
            <a:ln w="38100" cap="flat" cmpd="sng">
              <a:solidFill>
                <a:srgbClr val="FFCC00"/>
              </a:solidFill>
              <a:prstDash val="solid"/>
              <a:headEnd type="none" w="med" len="med"/>
              <a:tailEnd type="none" w="med" len="med"/>
            </a:ln>
          </p:spPr>
        </p:sp>
        <p:sp>
          <p:nvSpPr>
            <p:cNvPr id="61480" name="Line 37"/>
            <p:cNvSpPr/>
            <p:nvPr/>
          </p:nvSpPr>
          <p:spPr>
            <a:xfrm>
              <a:off x="3564" y="1431"/>
              <a:ext cx="0" cy="289"/>
            </a:xfrm>
            <a:prstGeom prst="line">
              <a:avLst/>
            </a:prstGeom>
            <a:ln w="38100" cap="flat" cmpd="sng">
              <a:solidFill>
                <a:srgbClr val="FFCC00"/>
              </a:solidFill>
              <a:prstDash val="solid"/>
              <a:headEnd type="none" w="med" len="med"/>
              <a:tailEnd type="none" w="med" len="med"/>
            </a:ln>
          </p:spPr>
        </p:sp>
        <p:sp>
          <p:nvSpPr>
            <p:cNvPr id="61481" name="Text Box 38"/>
            <p:cNvSpPr txBox="1"/>
            <p:nvPr/>
          </p:nvSpPr>
          <p:spPr>
            <a:xfrm>
              <a:off x="3624" y="1162"/>
              <a:ext cx="515"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50</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sp>
          <p:nvSpPr>
            <p:cNvPr id="61482" name="Rectangle 39"/>
            <p:cNvSpPr/>
            <p:nvPr/>
          </p:nvSpPr>
          <p:spPr>
            <a:xfrm rot="5400000">
              <a:off x="1981" y="781"/>
              <a:ext cx="102" cy="272"/>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61483" name="Line 40"/>
            <p:cNvSpPr/>
            <p:nvPr/>
          </p:nvSpPr>
          <p:spPr>
            <a:xfrm>
              <a:off x="1617" y="910"/>
              <a:ext cx="273" cy="5"/>
            </a:xfrm>
            <a:prstGeom prst="line">
              <a:avLst/>
            </a:prstGeom>
            <a:ln w="38100" cap="flat" cmpd="sng">
              <a:solidFill>
                <a:srgbClr val="FFCC00"/>
              </a:solidFill>
              <a:prstDash val="solid"/>
              <a:headEnd type="none" w="med" len="med"/>
              <a:tailEnd type="none" w="med" len="med"/>
            </a:ln>
          </p:spPr>
        </p:sp>
        <p:sp>
          <p:nvSpPr>
            <p:cNvPr id="61484" name="Line 41"/>
            <p:cNvSpPr/>
            <p:nvPr/>
          </p:nvSpPr>
          <p:spPr>
            <a:xfrm>
              <a:off x="1617" y="916"/>
              <a:ext cx="0" cy="814"/>
            </a:xfrm>
            <a:prstGeom prst="line">
              <a:avLst/>
            </a:prstGeom>
            <a:ln w="38100" cap="flat" cmpd="sng">
              <a:solidFill>
                <a:srgbClr val="FFCC00"/>
              </a:solidFill>
              <a:prstDash val="solid"/>
              <a:headEnd type="none" w="med" len="med"/>
              <a:tailEnd type="none" w="med" len="med"/>
            </a:ln>
          </p:spPr>
        </p:sp>
        <p:sp>
          <p:nvSpPr>
            <p:cNvPr id="61485" name="Text Box 43"/>
            <p:cNvSpPr txBox="1"/>
            <p:nvPr/>
          </p:nvSpPr>
          <p:spPr>
            <a:xfrm>
              <a:off x="1409" y="953"/>
              <a:ext cx="260"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sp>
          <p:nvSpPr>
            <p:cNvPr id="61486" name="Text Box 44"/>
            <p:cNvSpPr txBox="1"/>
            <p:nvPr/>
          </p:nvSpPr>
          <p:spPr>
            <a:xfrm>
              <a:off x="1409" y="1440"/>
              <a:ext cx="260"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graphicFrame>
          <p:nvGraphicFramePr>
            <p:cNvPr id="61487" name="Object 45"/>
            <p:cNvGraphicFramePr>
              <a:graphicFrameLocks noChangeAspect="1"/>
            </p:cNvGraphicFramePr>
            <p:nvPr/>
          </p:nvGraphicFramePr>
          <p:xfrm>
            <a:off x="820" y="1161"/>
            <a:ext cx="626" cy="237"/>
          </p:xfrm>
          <a:graphic>
            <a:graphicData uri="http://schemas.openxmlformats.org/presentationml/2006/ole">
              <mc:AlternateContent xmlns:mc="http://schemas.openxmlformats.org/markup-compatibility/2006">
                <mc:Choice xmlns:v="urn:schemas-microsoft-com:vml" Requires="v">
                  <p:oleObj spid="_x0000_s3368" name="" r:id="rId9" imgW="574040" imgH="184785" progId="Equation.3">
                    <p:embed/>
                  </p:oleObj>
                </mc:Choice>
                <mc:Fallback>
                  <p:oleObj name="" r:id="rId9" imgW="574040" imgH="184785" progId="Equation.3">
                    <p:embed/>
                    <p:pic>
                      <p:nvPicPr>
                        <p:cNvPr id="0" name="图片 3367"/>
                        <p:cNvPicPr/>
                        <p:nvPr/>
                      </p:nvPicPr>
                      <p:blipFill>
                        <a:blip r:embed="rId10">
                          <a:clrChange>
                            <a:clrFrom>
                              <a:srgbClr val="000000"/>
                            </a:clrFrom>
                            <a:clrTo>
                              <a:srgbClr val="FFFFFF"/>
                            </a:clrTo>
                          </a:clrChange>
                        </a:blip>
                        <a:stretch>
                          <a:fillRect/>
                        </a:stretch>
                      </p:blipFill>
                      <p:spPr>
                        <a:xfrm>
                          <a:off x="820" y="1161"/>
                          <a:ext cx="626" cy="237"/>
                        </a:xfrm>
                        <a:prstGeom prst="rect">
                          <a:avLst/>
                        </a:prstGeom>
                        <a:noFill/>
                        <a:ln w="38100">
                          <a:noFill/>
                          <a:miter/>
                        </a:ln>
                      </p:spPr>
                    </p:pic>
                  </p:oleObj>
                </mc:Fallback>
              </mc:AlternateContent>
            </a:graphicData>
          </a:graphic>
        </p:graphicFrame>
        <p:sp>
          <p:nvSpPr>
            <p:cNvPr id="61488" name="Text Box 46"/>
            <p:cNvSpPr txBox="1"/>
            <p:nvPr/>
          </p:nvSpPr>
          <p:spPr>
            <a:xfrm>
              <a:off x="1855" y="580"/>
              <a:ext cx="456"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sym typeface="Symbol" panose="05050102010706020507" pitchFamily="18" charset="2"/>
                </a:rPr>
                <a:t>1</a:t>
              </a:r>
              <a:endParaRPr lang="en-US" altLang="zh-CN" sz="2400" b="1" dirty="0">
                <a:solidFill>
                  <a:schemeClr val="bg1"/>
                </a:solidFill>
                <a:latin typeface="Times New Roman" panose="02020603050405020304" pitchFamily="18" charset="0"/>
              </a:endParaRPr>
            </a:p>
          </p:txBody>
        </p:sp>
      </p:grpSp>
      <p:graphicFrame>
        <p:nvGraphicFramePr>
          <p:cNvPr id="48175" name="Object 47"/>
          <p:cNvGraphicFramePr>
            <a:graphicFrameLocks noChangeAspect="1"/>
          </p:cNvGraphicFramePr>
          <p:nvPr/>
        </p:nvGraphicFramePr>
        <p:xfrm>
          <a:off x="1382713" y="323850"/>
          <a:ext cx="835025" cy="609600"/>
        </p:xfrm>
        <a:graphic>
          <a:graphicData uri="http://schemas.openxmlformats.org/presentationml/2006/ole">
            <mc:AlternateContent xmlns:mc="http://schemas.openxmlformats.org/markup-compatibility/2006">
              <mc:Choice xmlns:v="urn:schemas-microsoft-com:vml" Requires="v">
                <p:oleObj spid="_x0000_s3370" name="" r:id="rId11" imgW="447675" imgH="292100" progId="Equation.3">
                  <p:embed/>
                </p:oleObj>
              </mc:Choice>
              <mc:Fallback>
                <p:oleObj name="" r:id="rId11" imgW="447675" imgH="292100" progId="Equation.3">
                  <p:embed/>
                  <p:pic>
                    <p:nvPicPr>
                      <p:cNvPr id="0" name="图片 3369"/>
                      <p:cNvPicPr/>
                      <p:nvPr/>
                    </p:nvPicPr>
                    <p:blipFill>
                      <a:blip r:embed="rId12">
                        <a:clrChange>
                          <a:clrFrom>
                            <a:srgbClr val="000000"/>
                          </a:clrFrom>
                          <a:clrTo>
                            <a:srgbClr val="FFFF00"/>
                          </a:clrTo>
                        </a:clrChange>
                      </a:blip>
                      <a:stretch>
                        <a:fillRect/>
                      </a:stretch>
                    </p:blipFill>
                    <p:spPr>
                      <a:xfrm>
                        <a:off x="1382713" y="323850"/>
                        <a:ext cx="835025" cy="609600"/>
                      </a:xfrm>
                      <a:prstGeom prst="rect">
                        <a:avLst/>
                      </a:prstGeom>
                      <a:noFill/>
                      <a:ln w="38100">
                        <a:noFill/>
                        <a:miter/>
                      </a:ln>
                    </p:spPr>
                  </p:pic>
                </p:oleObj>
              </mc:Fallback>
            </mc:AlternateContent>
          </a:graphicData>
        </a:graphic>
      </p:graphicFrame>
      <p:sp>
        <p:nvSpPr>
          <p:cNvPr id="48176" name="Text Box 48"/>
          <p:cNvSpPr txBox="1"/>
          <p:nvPr/>
        </p:nvSpPr>
        <p:spPr>
          <a:xfrm>
            <a:off x="571500" y="3032125"/>
            <a:ext cx="2584450" cy="457200"/>
          </a:xfrm>
          <a:prstGeom prst="rect">
            <a:avLst/>
          </a:prstGeom>
          <a:solidFill>
            <a:schemeClr val="hlink"/>
          </a:solid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latin typeface="Times New Roman" panose="02020603050405020304" pitchFamily="18" charset="0"/>
              </a:rPr>
              <a:t>方法</a:t>
            </a:r>
            <a:r>
              <a:rPr lang="en-US" altLang="zh-CN" sz="2400" b="1" dirty="0">
                <a:solidFill>
                  <a:srgbClr val="FFFF00"/>
                </a:solidFill>
                <a:latin typeface="Times New Roman" panose="02020603050405020304" pitchFamily="18" charset="0"/>
              </a:rPr>
              <a:t>1</a:t>
            </a:r>
            <a:r>
              <a:rPr lang="zh-CN" altLang="en-US" sz="2400" b="1" dirty="0">
                <a:solidFill>
                  <a:srgbClr val="FFFF00"/>
                </a:solidFill>
                <a:latin typeface="Times New Roman" panose="02020603050405020304" pitchFamily="18" charset="0"/>
              </a:rPr>
              <a:t>：列方程</a:t>
            </a:r>
            <a:endParaRPr lang="zh-CN" altLang="en-US" sz="2400" b="1" dirty="0">
              <a:solidFill>
                <a:srgbClr val="FFFF00"/>
              </a:solidFill>
              <a:latin typeface="Times New Roman" panose="02020603050405020304" pitchFamily="18" charset="0"/>
            </a:endParaRPr>
          </a:p>
        </p:txBody>
      </p:sp>
      <p:graphicFrame>
        <p:nvGraphicFramePr>
          <p:cNvPr id="48177" name="Object 49"/>
          <p:cNvGraphicFramePr>
            <a:graphicFrameLocks noChangeAspect="1"/>
          </p:cNvGraphicFramePr>
          <p:nvPr/>
        </p:nvGraphicFramePr>
        <p:xfrm>
          <a:off x="1524000" y="4452938"/>
          <a:ext cx="1604963" cy="809625"/>
        </p:xfrm>
        <a:graphic>
          <a:graphicData uri="http://schemas.openxmlformats.org/presentationml/2006/ole">
            <mc:AlternateContent xmlns:mc="http://schemas.openxmlformats.org/markup-compatibility/2006">
              <mc:Choice xmlns:v="urn:schemas-microsoft-com:vml" Requires="v">
                <p:oleObj spid="_x0000_s3376" name="" r:id="rId13" imgW="797560" imgH="398780" progId="Equation.3">
                  <p:embed/>
                </p:oleObj>
              </mc:Choice>
              <mc:Fallback>
                <p:oleObj name="" r:id="rId13" imgW="797560" imgH="398780" progId="Equation.3">
                  <p:embed/>
                  <p:pic>
                    <p:nvPicPr>
                      <p:cNvPr id="0" name="图片 3375"/>
                      <p:cNvPicPr/>
                      <p:nvPr/>
                    </p:nvPicPr>
                    <p:blipFill>
                      <a:blip r:embed="rId14">
                        <a:clrChange>
                          <a:clrFrom>
                            <a:srgbClr val="000000"/>
                          </a:clrFrom>
                          <a:clrTo>
                            <a:srgbClr val="FFFFFF"/>
                          </a:clrTo>
                        </a:clrChange>
                      </a:blip>
                      <a:stretch>
                        <a:fillRect/>
                      </a:stretch>
                    </p:blipFill>
                    <p:spPr>
                      <a:xfrm>
                        <a:off x="1524000" y="4452938"/>
                        <a:ext cx="1604963" cy="809625"/>
                      </a:xfrm>
                      <a:prstGeom prst="rect">
                        <a:avLst/>
                      </a:prstGeom>
                      <a:noFill/>
                      <a:ln w="38100">
                        <a:noFill/>
                        <a:miter/>
                      </a:ln>
                    </p:spPr>
                  </p:pic>
                </p:oleObj>
              </mc:Fallback>
            </mc:AlternateContent>
          </a:graphicData>
        </a:graphic>
      </p:graphicFrame>
      <p:graphicFrame>
        <p:nvGraphicFramePr>
          <p:cNvPr id="48178" name="Object 50"/>
          <p:cNvGraphicFramePr>
            <a:graphicFrameLocks noChangeAspect="1"/>
          </p:cNvGraphicFramePr>
          <p:nvPr/>
        </p:nvGraphicFramePr>
        <p:xfrm>
          <a:off x="1497013" y="5232400"/>
          <a:ext cx="1466850" cy="463550"/>
        </p:xfrm>
        <a:graphic>
          <a:graphicData uri="http://schemas.openxmlformats.org/presentationml/2006/ole">
            <mc:AlternateContent xmlns:mc="http://schemas.openxmlformats.org/markup-compatibility/2006">
              <mc:Choice xmlns:v="urn:schemas-microsoft-com:vml" Requires="v">
                <p:oleObj spid="_x0000_s3371" name="" r:id="rId15" imgW="720090" imgH="213995" progId="Equation.3">
                  <p:embed/>
                </p:oleObj>
              </mc:Choice>
              <mc:Fallback>
                <p:oleObj name="" r:id="rId15" imgW="720090" imgH="213995" progId="Equation.3">
                  <p:embed/>
                  <p:pic>
                    <p:nvPicPr>
                      <p:cNvPr id="0" name="图片 3370"/>
                      <p:cNvPicPr/>
                      <p:nvPr/>
                    </p:nvPicPr>
                    <p:blipFill>
                      <a:blip r:embed="rId16">
                        <a:clrChange>
                          <a:clrFrom>
                            <a:srgbClr val="000000"/>
                          </a:clrFrom>
                          <a:clrTo>
                            <a:srgbClr val="FFFFFF"/>
                          </a:clrTo>
                        </a:clrChange>
                      </a:blip>
                      <a:stretch>
                        <a:fillRect/>
                      </a:stretch>
                    </p:blipFill>
                    <p:spPr>
                      <a:xfrm>
                        <a:off x="1497013" y="5232400"/>
                        <a:ext cx="1466850" cy="463550"/>
                      </a:xfrm>
                      <a:prstGeom prst="rect">
                        <a:avLst/>
                      </a:prstGeom>
                      <a:noFill/>
                      <a:ln w="38100">
                        <a:noFill/>
                        <a:miter/>
                      </a:ln>
                    </p:spPr>
                  </p:pic>
                </p:oleObj>
              </mc:Fallback>
            </mc:AlternateContent>
          </a:graphicData>
        </a:graphic>
      </p:graphicFrame>
      <p:sp>
        <p:nvSpPr>
          <p:cNvPr id="48179" name="AutoShape 51"/>
          <p:cNvSpPr/>
          <p:nvPr/>
        </p:nvSpPr>
        <p:spPr>
          <a:xfrm>
            <a:off x="1244600" y="3679825"/>
            <a:ext cx="190500" cy="1997075"/>
          </a:xfrm>
          <a:prstGeom prst="leftBrace">
            <a:avLst>
              <a:gd name="adj1" fmla="val 87361"/>
              <a:gd name="adj2" fmla="val 50000"/>
            </a:avLst>
          </a:prstGeom>
          <a:noFill/>
          <a:ln w="381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48180" name="Object 52"/>
          <p:cNvGraphicFramePr>
            <a:graphicFrameLocks noChangeAspect="1"/>
          </p:cNvGraphicFramePr>
          <p:nvPr/>
        </p:nvGraphicFramePr>
        <p:xfrm>
          <a:off x="1589088" y="3432175"/>
          <a:ext cx="2605087" cy="614363"/>
        </p:xfrm>
        <a:graphic>
          <a:graphicData uri="http://schemas.openxmlformats.org/presentationml/2006/ole">
            <mc:AlternateContent xmlns:mc="http://schemas.openxmlformats.org/markup-compatibility/2006">
              <mc:Choice xmlns:v="urn:schemas-microsoft-com:vml" Requires="v">
                <p:oleObj spid="_x0000_s3375" name="" r:id="rId17" imgW="1293495" imgH="292100" progId="Equation.3">
                  <p:embed/>
                </p:oleObj>
              </mc:Choice>
              <mc:Fallback>
                <p:oleObj name="" r:id="rId17" imgW="1293495" imgH="292100" progId="Equation.3">
                  <p:embed/>
                  <p:pic>
                    <p:nvPicPr>
                      <p:cNvPr id="0" name="图片 3374"/>
                      <p:cNvPicPr/>
                      <p:nvPr/>
                    </p:nvPicPr>
                    <p:blipFill>
                      <a:blip r:embed="rId18">
                        <a:clrChange>
                          <a:clrFrom>
                            <a:srgbClr val="000000"/>
                          </a:clrFrom>
                          <a:clrTo>
                            <a:srgbClr val="FFFFFF"/>
                          </a:clrTo>
                        </a:clrChange>
                      </a:blip>
                      <a:stretch>
                        <a:fillRect/>
                      </a:stretch>
                    </p:blipFill>
                    <p:spPr>
                      <a:xfrm>
                        <a:off x="1589088" y="3432175"/>
                        <a:ext cx="2605087" cy="614363"/>
                      </a:xfrm>
                      <a:prstGeom prst="rect">
                        <a:avLst/>
                      </a:prstGeom>
                      <a:noFill/>
                      <a:ln w="38100">
                        <a:noFill/>
                        <a:miter/>
                      </a:ln>
                    </p:spPr>
                  </p:pic>
                </p:oleObj>
              </mc:Fallback>
            </mc:AlternateContent>
          </a:graphicData>
        </a:graphic>
      </p:graphicFrame>
      <p:graphicFrame>
        <p:nvGraphicFramePr>
          <p:cNvPr id="48181" name="Object 53"/>
          <p:cNvGraphicFramePr>
            <a:graphicFrameLocks noChangeAspect="1"/>
          </p:cNvGraphicFramePr>
          <p:nvPr/>
        </p:nvGraphicFramePr>
        <p:xfrm>
          <a:off x="1612900" y="3919538"/>
          <a:ext cx="1830388" cy="614362"/>
        </p:xfrm>
        <a:graphic>
          <a:graphicData uri="http://schemas.openxmlformats.org/presentationml/2006/ole">
            <mc:AlternateContent xmlns:mc="http://schemas.openxmlformats.org/markup-compatibility/2006">
              <mc:Choice xmlns:v="urn:schemas-microsoft-com:vml" Requires="v">
                <p:oleObj spid="_x0000_s3374" name="" r:id="rId19" imgW="904875" imgH="292100" progId="Equation.3">
                  <p:embed/>
                </p:oleObj>
              </mc:Choice>
              <mc:Fallback>
                <p:oleObj name="" r:id="rId19" imgW="904875" imgH="292100" progId="Equation.3">
                  <p:embed/>
                  <p:pic>
                    <p:nvPicPr>
                      <p:cNvPr id="0" name="图片 3373"/>
                      <p:cNvPicPr/>
                      <p:nvPr/>
                    </p:nvPicPr>
                    <p:blipFill>
                      <a:blip r:embed="rId20">
                        <a:clrChange>
                          <a:clrFrom>
                            <a:srgbClr val="000000"/>
                          </a:clrFrom>
                          <a:clrTo>
                            <a:srgbClr val="FFFFFF"/>
                          </a:clrTo>
                        </a:clrChange>
                      </a:blip>
                      <a:stretch>
                        <a:fillRect/>
                      </a:stretch>
                    </p:blipFill>
                    <p:spPr>
                      <a:xfrm>
                        <a:off x="1612900" y="3919538"/>
                        <a:ext cx="1830388" cy="614362"/>
                      </a:xfrm>
                      <a:prstGeom prst="rect">
                        <a:avLst/>
                      </a:prstGeom>
                      <a:noFill/>
                      <a:ln w="38100">
                        <a:noFill/>
                        <a:miter/>
                      </a:ln>
                    </p:spPr>
                  </p:pic>
                </p:oleObj>
              </mc:Fallback>
            </mc:AlternateContent>
          </a:graphicData>
        </a:graphic>
      </p:graphicFrame>
      <p:sp>
        <p:nvSpPr>
          <p:cNvPr id="48182" name="AutoShape 54"/>
          <p:cNvSpPr/>
          <p:nvPr/>
        </p:nvSpPr>
        <p:spPr>
          <a:xfrm>
            <a:off x="4291013" y="4533900"/>
            <a:ext cx="874712" cy="304800"/>
          </a:xfrm>
          <a:prstGeom prst="rightArrow">
            <a:avLst>
              <a:gd name="adj1" fmla="val 50000"/>
              <a:gd name="adj2" fmla="val 71744"/>
            </a:avLst>
          </a:prstGeom>
          <a:solidFill>
            <a:schemeClr val="accent1"/>
          </a:solidFill>
          <a:ln w="19050">
            <a:noFill/>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48183" name="Text Box 55"/>
          <p:cNvSpPr txBox="1"/>
          <p:nvPr/>
        </p:nvSpPr>
        <p:spPr>
          <a:xfrm>
            <a:off x="4270375" y="4033838"/>
            <a:ext cx="971550" cy="457200"/>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latin typeface="Times New Roman" panose="02020603050405020304" pitchFamily="18" charset="0"/>
              </a:rPr>
              <a:t>解得</a:t>
            </a:r>
            <a:endParaRPr lang="zh-CN" altLang="en-US" sz="2400" b="1" dirty="0">
              <a:solidFill>
                <a:srgbClr val="FFFF00"/>
              </a:solidFill>
              <a:latin typeface="Times New Roman" panose="02020603050405020304" pitchFamily="18" charset="0"/>
            </a:endParaRPr>
          </a:p>
        </p:txBody>
      </p:sp>
      <p:graphicFrame>
        <p:nvGraphicFramePr>
          <p:cNvPr id="48184" name="Object 56"/>
          <p:cNvGraphicFramePr>
            <a:graphicFrameLocks noChangeAspect="1"/>
          </p:cNvGraphicFramePr>
          <p:nvPr/>
        </p:nvGraphicFramePr>
        <p:xfrm>
          <a:off x="5435600" y="4221163"/>
          <a:ext cx="2857500" cy="698500"/>
        </p:xfrm>
        <a:graphic>
          <a:graphicData uri="http://schemas.openxmlformats.org/presentationml/2006/ole">
            <mc:AlternateContent xmlns:mc="http://schemas.openxmlformats.org/markup-compatibility/2006">
              <mc:Choice xmlns:v="urn:schemas-microsoft-com:vml" Requires="v">
                <p:oleObj spid="_x0000_s3372" name="" r:id="rId21" imgW="1148080" imgH="262890" progId="Equation.3">
                  <p:embed/>
                </p:oleObj>
              </mc:Choice>
              <mc:Fallback>
                <p:oleObj name="" r:id="rId21" imgW="1148080" imgH="262890" progId="Equation.3">
                  <p:embed/>
                  <p:pic>
                    <p:nvPicPr>
                      <p:cNvPr id="0" name="图片 3371"/>
                      <p:cNvPicPr/>
                      <p:nvPr/>
                    </p:nvPicPr>
                    <p:blipFill>
                      <a:blip r:embed="rId22">
                        <a:clrChange>
                          <a:clrFrom>
                            <a:srgbClr val="000000"/>
                          </a:clrFrom>
                          <a:clrTo>
                            <a:srgbClr val="FFFFFF"/>
                          </a:clrTo>
                        </a:clrChange>
                      </a:blip>
                      <a:stretch>
                        <a:fillRect/>
                      </a:stretch>
                    </p:blipFill>
                    <p:spPr>
                      <a:xfrm>
                        <a:off x="5435600" y="4221163"/>
                        <a:ext cx="2857500" cy="6985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p:cTn id="7" dur="1000" fill="hold"/>
                                        <p:tgtEl>
                                          <p:spTgt spid="48130"/>
                                        </p:tgtEl>
                                        <p:attrNameLst>
                                          <p:attrName>ppt_w</p:attrName>
                                        </p:attrNameLst>
                                      </p:cBhvr>
                                      <p:tavLst>
                                        <p:tav tm="0">
                                          <p:val>
                                            <p:fltVal val="0.000000"/>
                                          </p:val>
                                        </p:tav>
                                        <p:tav tm="100000">
                                          <p:val>
                                            <p:strVal val="#ppt_w"/>
                                          </p:val>
                                        </p:tav>
                                      </p:tavLst>
                                    </p:anim>
                                    <p:anim calcmode="lin" valueType="num">
                                      <p:cBhvr>
                                        <p:cTn id="8" dur="1000" fill="hold"/>
                                        <p:tgtEl>
                                          <p:spTgt spid="48130"/>
                                        </p:tgtEl>
                                        <p:attrNameLst>
                                          <p:attrName>ppt_h</p:attrName>
                                        </p:attrNameLst>
                                      </p:cBhvr>
                                      <p:tavLst>
                                        <p:tav tm="0">
                                          <p:val>
                                            <p:fltVal val="0.000000"/>
                                          </p:val>
                                        </p:tav>
                                        <p:tav tm="100000">
                                          <p:val>
                                            <p:strVal val="#ppt_h"/>
                                          </p:val>
                                        </p:tav>
                                      </p:tavLst>
                                    </p:anim>
                                    <p:anim calcmode="lin" valueType="num">
                                      <p:cBhvr>
                                        <p:cTn id="9" dur="1000" fill="hold"/>
                                        <p:tgtEl>
                                          <p:spTgt spid="48130"/>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48130"/>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48185"/>
                                        </p:tgtEl>
                                        <p:attrNameLst>
                                          <p:attrName>style.visibility</p:attrName>
                                        </p:attrNameLst>
                                      </p:cBhvr>
                                      <p:to>
                                        <p:strVal val="visible"/>
                                      </p:to>
                                    </p:set>
                                    <p:animEffect transition="in" filter="wipe(left)">
                                      <p:cBhvr>
                                        <p:cTn id="14" dur="2000"/>
                                        <p:tgtEl>
                                          <p:spTgt spid="48185"/>
                                        </p:tgtEl>
                                      </p:cBhvr>
                                    </p:animEffect>
                                  </p:childTnLst>
                                </p:cTn>
                              </p:par>
                            </p:childTnLst>
                          </p:cTn>
                        </p:par>
                        <p:par>
                          <p:cTn id="15" fill="hold">
                            <p:stCondLst>
                              <p:cond delay="3000"/>
                            </p:stCondLst>
                            <p:childTnLst>
                              <p:par>
                                <p:cTn id="16" presetID="12" presetClass="entr" presetSubtype="1" fill="hold" nodeType="afterEffect">
                                  <p:stCondLst>
                                    <p:cond delay="0"/>
                                  </p:stCondLst>
                                  <p:childTnLst>
                                    <p:set>
                                      <p:cBhvr>
                                        <p:cTn id="17" dur="1" fill="hold">
                                          <p:stCondLst>
                                            <p:cond delay="0"/>
                                          </p:stCondLst>
                                        </p:cTn>
                                        <p:tgtEl>
                                          <p:spTgt spid="48175"/>
                                        </p:tgtEl>
                                        <p:attrNameLst>
                                          <p:attrName>style.visibility</p:attrName>
                                        </p:attrNameLst>
                                      </p:cBhvr>
                                      <p:to>
                                        <p:strVal val="visible"/>
                                      </p:to>
                                    </p:set>
                                    <p:animEffect transition="in" filter="slide(fromTop)">
                                      <p:cBhvr>
                                        <p:cTn id="18" dur="500"/>
                                        <p:tgtEl>
                                          <p:spTgt spid="4817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8176"/>
                                        </p:tgtEl>
                                        <p:attrNameLst>
                                          <p:attrName>style.visibility</p:attrName>
                                        </p:attrNameLst>
                                      </p:cBhvr>
                                      <p:to>
                                        <p:strVal val="visible"/>
                                      </p:to>
                                    </p:set>
                                    <p:anim calcmode="lin" valueType="num">
                                      <p:cBhvr additive="base">
                                        <p:cTn id="23" dur="500" fill="hold"/>
                                        <p:tgtEl>
                                          <p:spTgt spid="48176"/>
                                        </p:tgtEl>
                                        <p:attrNameLst>
                                          <p:attrName>ppt_x</p:attrName>
                                        </p:attrNameLst>
                                      </p:cBhvr>
                                      <p:tavLst>
                                        <p:tav tm="0">
                                          <p:val>
                                            <p:strVal val="0-#ppt_w/2"/>
                                          </p:val>
                                        </p:tav>
                                        <p:tav tm="100000">
                                          <p:val>
                                            <p:strVal val="#ppt_x"/>
                                          </p:val>
                                        </p:tav>
                                      </p:tavLst>
                                    </p:anim>
                                    <p:anim calcmode="lin" valueType="num">
                                      <p:cBhvr additive="base">
                                        <p:cTn id="24" dur="500" fill="hold"/>
                                        <p:tgtEl>
                                          <p:spTgt spid="4817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8180"/>
                                        </p:tgtEl>
                                        <p:attrNameLst>
                                          <p:attrName>style.visibility</p:attrName>
                                        </p:attrNameLst>
                                      </p:cBhvr>
                                      <p:to>
                                        <p:strVal val="visible"/>
                                      </p:to>
                                    </p:set>
                                    <p:animEffect transition="in" filter="wipe(left)">
                                      <p:cBhvr>
                                        <p:cTn id="29" dur="2000"/>
                                        <p:tgtEl>
                                          <p:spTgt spid="4818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8181"/>
                                        </p:tgtEl>
                                        <p:attrNameLst>
                                          <p:attrName>style.visibility</p:attrName>
                                        </p:attrNameLst>
                                      </p:cBhvr>
                                      <p:to>
                                        <p:strVal val="visible"/>
                                      </p:to>
                                    </p:set>
                                    <p:animEffect transition="in" filter="wipe(left)">
                                      <p:cBhvr>
                                        <p:cTn id="34" dur="2000"/>
                                        <p:tgtEl>
                                          <p:spTgt spid="4818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48177"/>
                                        </p:tgtEl>
                                        <p:attrNameLst>
                                          <p:attrName>style.visibility</p:attrName>
                                        </p:attrNameLst>
                                      </p:cBhvr>
                                      <p:to>
                                        <p:strVal val="visible"/>
                                      </p:to>
                                    </p:set>
                                    <p:animEffect transition="in" filter="wipe(left)">
                                      <p:cBhvr>
                                        <p:cTn id="39" dur="2000"/>
                                        <p:tgtEl>
                                          <p:spTgt spid="4817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48178"/>
                                        </p:tgtEl>
                                        <p:attrNameLst>
                                          <p:attrName>style.visibility</p:attrName>
                                        </p:attrNameLst>
                                      </p:cBhvr>
                                      <p:to>
                                        <p:strVal val="visible"/>
                                      </p:to>
                                    </p:set>
                                    <p:animEffect transition="in" filter="wipe(left)">
                                      <p:cBhvr>
                                        <p:cTn id="44" dur="2000"/>
                                        <p:tgtEl>
                                          <p:spTgt spid="48178"/>
                                        </p:tgtEl>
                                      </p:cBhvr>
                                    </p:animEffect>
                                  </p:childTnLst>
                                </p:cTn>
                              </p:par>
                            </p:childTnLst>
                          </p:cTn>
                        </p:par>
                        <p:par>
                          <p:cTn id="45" fill="hold">
                            <p:stCondLst>
                              <p:cond delay="2000"/>
                            </p:stCondLst>
                            <p:childTnLst>
                              <p:par>
                                <p:cTn id="46" presetID="1" presetClass="entr" presetSubtype="0" fill="hold" grpId="0" nodeType="afterEffect">
                                  <p:stCondLst>
                                    <p:cond delay="0"/>
                                  </p:stCondLst>
                                  <p:childTnLst>
                                    <p:set>
                                      <p:cBhvr>
                                        <p:cTn id="47" dur="1" fill="hold">
                                          <p:stCondLst>
                                            <p:cond delay="499"/>
                                          </p:stCondLst>
                                        </p:cTn>
                                        <p:tgtEl>
                                          <p:spTgt spid="4817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48182"/>
                                        </p:tgtEl>
                                        <p:attrNameLst>
                                          <p:attrName>style.visibility</p:attrName>
                                        </p:attrNameLst>
                                      </p:cBhvr>
                                      <p:to>
                                        <p:strVal val="visible"/>
                                      </p:to>
                                    </p:set>
                                    <p:animEffect transition="in" filter="slide(fromLeft)">
                                      <p:cBhvr>
                                        <p:cTn id="52" dur="500"/>
                                        <p:tgtEl>
                                          <p:spTgt spid="48182"/>
                                        </p:tgtEl>
                                      </p:cBhvr>
                                    </p:animEffect>
                                  </p:childTnLst>
                                </p:cTn>
                              </p:par>
                            </p:childTnLst>
                          </p:cTn>
                        </p:par>
                        <p:par>
                          <p:cTn id="53" fill="hold">
                            <p:stCondLst>
                              <p:cond delay="500"/>
                            </p:stCondLst>
                            <p:childTnLst>
                              <p:par>
                                <p:cTn id="54" presetID="12" presetClass="entr" presetSubtype="8" fill="hold" grpId="0" nodeType="afterEffect">
                                  <p:stCondLst>
                                    <p:cond delay="0"/>
                                  </p:stCondLst>
                                  <p:childTnLst>
                                    <p:set>
                                      <p:cBhvr>
                                        <p:cTn id="55" dur="1" fill="hold">
                                          <p:stCondLst>
                                            <p:cond delay="0"/>
                                          </p:stCondLst>
                                        </p:cTn>
                                        <p:tgtEl>
                                          <p:spTgt spid="48183"/>
                                        </p:tgtEl>
                                        <p:attrNameLst>
                                          <p:attrName>style.visibility</p:attrName>
                                        </p:attrNameLst>
                                      </p:cBhvr>
                                      <p:to>
                                        <p:strVal val="visible"/>
                                      </p:to>
                                    </p:set>
                                    <p:animEffect transition="in" filter="slide(fromLeft)">
                                      <p:cBhvr>
                                        <p:cTn id="56" dur="500"/>
                                        <p:tgtEl>
                                          <p:spTgt spid="48183"/>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2" fill="hold" nodeType="clickEffect">
                                  <p:stCondLst>
                                    <p:cond delay="0"/>
                                  </p:stCondLst>
                                  <p:childTnLst>
                                    <p:set>
                                      <p:cBhvr>
                                        <p:cTn id="60" dur="1" fill="hold">
                                          <p:stCondLst>
                                            <p:cond delay="0"/>
                                          </p:stCondLst>
                                        </p:cTn>
                                        <p:tgtEl>
                                          <p:spTgt spid="48184"/>
                                        </p:tgtEl>
                                        <p:attrNameLst>
                                          <p:attrName>style.visibility</p:attrName>
                                        </p:attrNameLst>
                                      </p:cBhvr>
                                      <p:to>
                                        <p:strVal val="visible"/>
                                      </p:to>
                                    </p:set>
                                    <p:animEffect transition="in" filter="slide(fromRight)">
                                      <p:cBhvr>
                                        <p:cTn id="61" dur="500"/>
                                        <p:tgtEl>
                                          <p:spTgt spid="48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nimBg="1"/>
      <p:bldP spid="48176" grpId="0" animBg="1"/>
      <p:bldP spid="48179" grpId="0" animBg="1"/>
      <p:bldP spid="48182" grpId="0" animBg="1"/>
      <p:bldP spid="4818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ext Box 2"/>
          <p:cNvSpPr txBox="1"/>
          <p:nvPr/>
        </p:nvSpPr>
        <p:spPr>
          <a:xfrm>
            <a:off x="431800" y="2636838"/>
            <a:ext cx="2938463" cy="457200"/>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latin typeface="Times New Roman" panose="02020603050405020304" pitchFamily="18" charset="0"/>
              </a:rPr>
              <a:t>方法</a:t>
            </a:r>
            <a:r>
              <a:rPr lang="en-US" altLang="zh-CN" sz="2400" b="1" dirty="0">
                <a:solidFill>
                  <a:srgbClr val="FFFF00"/>
                </a:solidFill>
                <a:latin typeface="Times New Roman" panose="02020603050405020304" pitchFamily="18" charset="0"/>
              </a:rPr>
              <a:t>2</a:t>
            </a:r>
            <a:r>
              <a:rPr lang="zh-CN" altLang="en-US" sz="2400" b="1" dirty="0">
                <a:solidFill>
                  <a:srgbClr val="FFFF00"/>
                </a:solidFill>
                <a:latin typeface="Times New Roman" panose="02020603050405020304" pitchFamily="18" charset="0"/>
              </a:rPr>
              <a:t>：阻抗变换</a:t>
            </a:r>
            <a:endParaRPr lang="zh-CN" altLang="en-US" sz="2400" b="1" dirty="0">
              <a:solidFill>
                <a:srgbClr val="FFFF00"/>
              </a:solidFill>
              <a:latin typeface="Times New Roman" panose="02020603050405020304" pitchFamily="18" charset="0"/>
            </a:endParaRPr>
          </a:p>
        </p:txBody>
      </p:sp>
      <p:grpSp>
        <p:nvGrpSpPr>
          <p:cNvPr id="47176" name="Group 72"/>
          <p:cNvGrpSpPr/>
          <p:nvPr/>
        </p:nvGrpSpPr>
        <p:grpSpPr>
          <a:xfrm>
            <a:off x="358775" y="3033713"/>
            <a:ext cx="4918075" cy="2033587"/>
            <a:chOff x="135" y="460"/>
            <a:chExt cx="3098" cy="1281"/>
          </a:xfrm>
        </p:grpSpPr>
        <p:sp>
          <p:nvSpPr>
            <p:cNvPr id="62515" name="Oval 18"/>
            <p:cNvSpPr/>
            <p:nvPr/>
          </p:nvSpPr>
          <p:spPr>
            <a:xfrm>
              <a:off x="786" y="1197"/>
              <a:ext cx="272" cy="272"/>
            </a:xfrm>
            <a:prstGeom prst="ellipse">
              <a:avLst/>
            </a:prstGeom>
            <a:solidFill>
              <a:srgbClr val="3399FF"/>
            </a:solidFill>
            <a:ln w="38100" cap="flat" cmpd="sng">
              <a:solidFill>
                <a:srgbClr val="FF99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62516" name="Line 6"/>
            <p:cNvSpPr/>
            <p:nvPr/>
          </p:nvSpPr>
          <p:spPr>
            <a:xfrm flipV="1">
              <a:off x="1615" y="921"/>
              <a:ext cx="406" cy="6"/>
            </a:xfrm>
            <a:prstGeom prst="line">
              <a:avLst/>
            </a:prstGeom>
            <a:ln w="38100" cap="flat" cmpd="sng">
              <a:solidFill>
                <a:srgbClr val="FFCC00"/>
              </a:solidFill>
              <a:prstDash val="solid"/>
              <a:headEnd type="none" w="med" len="med"/>
              <a:tailEnd type="none" w="med" len="med"/>
            </a:ln>
          </p:spPr>
        </p:sp>
        <p:sp>
          <p:nvSpPr>
            <p:cNvPr id="62517" name="Line 7"/>
            <p:cNvSpPr/>
            <p:nvPr/>
          </p:nvSpPr>
          <p:spPr>
            <a:xfrm>
              <a:off x="955" y="840"/>
              <a:ext cx="240" cy="0"/>
            </a:xfrm>
            <a:prstGeom prst="line">
              <a:avLst/>
            </a:prstGeom>
            <a:ln w="38100" cap="flat" cmpd="sng">
              <a:solidFill>
                <a:srgbClr val="00FFFF"/>
              </a:solidFill>
              <a:prstDash val="solid"/>
              <a:headEnd type="none" w="med" len="med"/>
              <a:tailEnd type="triangle" w="med" len="med"/>
            </a:ln>
          </p:spPr>
        </p:sp>
        <p:graphicFrame>
          <p:nvGraphicFramePr>
            <p:cNvPr id="62518" name="Object 8"/>
            <p:cNvGraphicFramePr>
              <a:graphicFrameLocks noChangeAspect="1"/>
            </p:cNvGraphicFramePr>
            <p:nvPr/>
          </p:nvGraphicFramePr>
          <p:xfrm>
            <a:off x="952" y="460"/>
            <a:ext cx="218" cy="377"/>
          </p:xfrm>
          <a:graphic>
            <a:graphicData uri="http://schemas.openxmlformats.org/presentationml/2006/ole">
              <mc:AlternateContent xmlns:mc="http://schemas.openxmlformats.org/markup-compatibility/2006">
                <mc:Choice xmlns:v="urn:schemas-microsoft-com:vml" Requires="v">
                  <p:oleObj spid="_x0000_s3373" name="" r:id="rId1" imgW="146050" imgH="292100" progId="Equation.3">
                    <p:embed/>
                  </p:oleObj>
                </mc:Choice>
                <mc:Fallback>
                  <p:oleObj name="" r:id="rId1" imgW="146050" imgH="292100" progId="Equation.3">
                    <p:embed/>
                    <p:pic>
                      <p:nvPicPr>
                        <p:cNvPr id="0" name="图片 3372"/>
                        <p:cNvPicPr/>
                        <p:nvPr/>
                      </p:nvPicPr>
                      <p:blipFill>
                        <a:blip r:embed="rId2">
                          <a:clrChange>
                            <a:clrFrom>
                              <a:srgbClr val="000000"/>
                            </a:clrFrom>
                            <a:clrTo>
                              <a:srgbClr val="FFFFFF"/>
                            </a:clrTo>
                          </a:clrChange>
                        </a:blip>
                        <a:stretch>
                          <a:fillRect/>
                        </a:stretch>
                      </p:blipFill>
                      <p:spPr>
                        <a:xfrm>
                          <a:off x="952" y="460"/>
                          <a:ext cx="218" cy="377"/>
                        </a:xfrm>
                        <a:prstGeom prst="rect">
                          <a:avLst/>
                        </a:prstGeom>
                        <a:noFill/>
                        <a:ln w="38100">
                          <a:noFill/>
                          <a:miter/>
                        </a:ln>
                      </p:spPr>
                    </p:pic>
                  </p:oleObj>
                </mc:Fallback>
              </mc:AlternateContent>
            </a:graphicData>
          </a:graphic>
        </p:graphicFrame>
        <p:sp>
          <p:nvSpPr>
            <p:cNvPr id="62519" name="Line 9"/>
            <p:cNvSpPr/>
            <p:nvPr/>
          </p:nvSpPr>
          <p:spPr>
            <a:xfrm flipH="1">
              <a:off x="932" y="1731"/>
              <a:ext cx="1086" cy="0"/>
            </a:xfrm>
            <a:prstGeom prst="line">
              <a:avLst/>
            </a:prstGeom>
            <a:ln w="38100" cap="flat" cmpd="sng">
              <a:solidFill>
                <a:srgbClr val="FFCC00"/>
              </a:solidFill>
              <a:prstDash val="solid"/>
              <a:headEnd type="none" w="med" len="med"/>
              <a:tailEnd type="none" w="med" len="med"/>
            </a:ln>
          </p:spPr>
        </p:sp>
        <p:graphicFrame>
          <p:nvGraphicFramePr>
            <p:cNvPr id="62520" name="Object 10"/>
            <p:cNvGraphicFramePr>
              <a:graphicFrameLocks noChangeAspect="1"/>
            </p:cNvGraphicFramePr>
            <p:nvPr/>
          </p:nvGraphicFramePr>
          <p:xfrm>
            <a:off x="2116" y="1083"/>
            <a:ext cx="1117" cy="472"/>
          </p:xfrm>
          <a:graphic>
            <a:graphicData uri="http://schemas.openxmlformats.org/presentationml/2006/ole">
              <mc:AlternateContent xmlns:mc="http://schemas.openxmlformats.org/markup-compatibility/2006">
                <mc:Choice xmlns:v="urn:schemas-microsoft-com:vml" Requires="v">
                  <p:oleObj spid="_x0000_s3382" name="" r:id="rId3" imgW="1060450" imgH="398780" progId="Equation.3">
                    <p:embed/>
                  </p:oleObj>
                </mc:Choice>
                <mc:Fallback>
                  <p:oleObj name="" r:id="rId3" imgW="1060450" imgH="398780" progId="Equation.3">
                    <p:embed/>
                    <p:pic>
                      <p:nvPicPr>
                        <p:cNvPr id="0" name="图片 3381"/>
                        <p:cNvPicPr/>
                        <p:nvPr/>
                      </p:nvPicPr>
                      <p:blipFill>
                        <a:blip r:embed="rId4">
                          <a:clrChange>
                            <a:clrFrom>
                              <a:srgbClr val="000000"/>
                            </a:clrFrom>
                            <a:clrTo>
                              <a:srgbClr val="FFFFFF"/>
                            </a:clrTo>
                          </a:clrChange>
                        </a:blip>
                        <a:stretch>
                          <a:fillRect/>
                        </a:stretch>
                      </p:blipFill>
                      <p:spPr>
                        <a:xfrm>
                          <a:off x="2116" y="1083"/>
                          <a:ext cx="1117" cy="472"/>
                        </a:xfrm>
                        <a:prstGeom prst="rect">
                          <a:avLst/>
                        </a:prstGeom>
                        <a:noFill/>
                        <a:ln w="38100">
                          <a:noFill/>
                          <a:miter/>
                        </a:ln>
                      </p:spPr>
                    </p:pic>
                  </p:oleObj>
                </mc:Fallback>
              </mc:AlternateContent>
            </a:graphicData>
          </a:graphic>
        </p:graphicFrame>
        <p:sp>
          <p:nvSpPr>
            <p:cNvPr id="62521" name="Text Box 11"/>
            <p:cNvSpPr txBox="1"/>
            <p:nvPr/>
          </p:nvSpPr>
          <p:spPr>
            <a:xfrm>
              <a:off x="1668" y="947"/>
              <a:ext cx="260"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sp>
          <p:nvSpPr>
            <p:cNvPr id="62522" name="Text Box 12"/>
            <p:cNvSpPr txBox="1"/>
            <p:nvPr/>
          </p:nvSpPr>
          <p:spPr>
            <a:xfrm>
              <a:off x="1675" y="1457"/>
              <a:ext cx="260"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graphicFrame>
          <p:nvGraphicFramePr>
            <p:cNvPr id="62523" name="Object 13"/>
            <p:cNvGraphicFramePr>
              <a:graphicFrameLocks noChangeAspect="1"/>
            </p:cNvGraphicFramePr>
            <p:nvPr/>
          </p:nvGraphicFramePr>
          <p:xfrm>
            <a:off x="1663" y="1095"/>
            <a:ext cx="235" cy="387"/>
          </p:xfrm>
          <a:graphic>
            <a:graphicData uri="http://schemas.openxmlformats.org/presentationml/2006/ole">
              <mc:AlternateContent xmlns:mc="http://schemas.openxmlformats.org/markup-compatibility/2006">
                <mc:Choice xmlns:v="urn:schemas-microsoft-com:vml" Requires="v">
                  <p:oleObj spid="_x0000_s3378" name="" r:id="rId5" imgW="184785" imgH="292100" progId="Equation.3">
                    <p:embed/>
                  </p:oleObj>
                </mc:Choice>
                <mc:Fallback>
                  <p:oleObj name="" r:id="rId5" imgW="184785" imgH="292100" progId="Equation.3">
                    <p:embed/>
                    <p:pic>
                      <p:nvPicPr>
                        <p:cNvPr id="0" name="图片 3377"/>
                        <p:cNvPicPr/>
                        <p:nvPr/>
                      </p:nvPicPr>
                      <p:blipFill>
                        <a:blip r:embed="rId6">
                          <a:clrChange>
                            <a:clrFrom>
                              <a:srgbClr val="000000"/>
                            </a:clrFrom>
                            <a:clrTo>
                              <a:srgbClr val="FFFFFF"/>
                            </a:clrTo>
                          </a:clrChange>
                        </a:blip>
                        <a:stretch>
                          <a:fillRect/>
                        </a:stretch>
                      </p:blipFill>
                      <p:spPr>
                        <a:xfrm>
                          <a:off x="1663" y="1095"/>
                          <a:ext cx="235" cy="387"/>
                        </a:xfrm>
                        <a:prstGeom prst="rect">
                          <a:avLst/>
                        </a:prstGeom>
                        <a:noFill/>
                        <a:ln w="38100">
                          <a:noFill/>
                          <a:miter/>
                        </a:ln>
                      </p:spPr>
                    </p:pic>
                  </p:oleObj>
                </mc:Fallback>
              </mc:AlternateContent>
            </a:graphicData>
          </a:graphic>
        </p:graphicFrame>
        <p:sp>
          <p:nvSpPr>
            <p:cNvPr id="62524" name="Rectangle 14"/>
            <p:cNvSpPr/>
            <p:nvPr/>
          </p:nvSpPr>
          <p:spPr>
            <a:xfrm>
              <a:off x="1964" y="1199"/>
              <a:ext cx="102" cy="272"/>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62525" name="Rectangle 15"/>
            <p:cNvSpPr/>
            <p:nvPr/>
          </p:nvSpPr>
          <p:spPr>
            <a:xfrm rot="5400000">
              <a:off x="1428" y="792"/>
              <a:ext cx="102" cy="272"/>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62526" name="Line 16"/>
            <p:cNvSpPr/>
            <p:nvPr/>
          </p:nvSpPr>
          <p:spPr>
            <a:xfrm>
              <a:off x="932" y="921"/>
              <a:ext cx="411" cy="6"/>
            </a:xfrm>
            <a:prstGeom prst="line">
              <a:avLst/>
            </a:prstGeom>
            <a:ln w="38100" cap="flat" cmpd="sng">
              <a:solidFill>
                <a:srgbClr val="FFCC00"/>
              </a:solidFill>
              <a:prstDash val="solid"/>
              <a:headEnd type="none" w="med" len="med"/>
              <a:tailEnd type="none" w="med" len="med"/>
            </a:ln>
          </p:spPr>
        </p:sp>
        <p:sp>
          <p:nvSpPr>
            <p:cNvPr id="62527" name="Line 17"/>
            <p:cNvSpPr/>
            <p:nvPr/>
          </p:nvSpPr>
          <p:spPr>
            <a:xfrm>
              <a:off x="932" y="927"/>
              <a:ext cx="0" cy="814"/>
            </a:xfrm>
            <a:prstGeom prst="line">
              <a:avLst/>
            </a:prstGeom>
            <a:ln w="38100" cap="flat" cmpd="sng">
              <a:solidFill>
                <a:srgbClr val="FFCC00"/>
              </a:solidFill>
              <a:prstDash val="solid"/>
              <a:headEnd type="none" w="med" len="med"/>
              <a:tailEnd type="none" w="med" len="med"/>
            </a:ln>
          </p:spPr>
        </p:sp>
        <p:sp>
          <p:nvSpPr>
            <p:cNvPr id="62528" name="Text Box 19"/>
            <p:cNvSpPr txBox="1"/>
            <p:nvPr/>
          </p:nvSpPr>
          <p:spPr>
            <a:xfrm>
              <a:off x="724" y="964"/>
              <a:ext cx="260"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sp>
          <p:nvSpPr>
            <p:cNvPr id="62529" name="Text Box 20"/>
            <p:cNvSpPr txBox="1"/>
            <p:nvPr/>
          </p:nvSpPr>
          <p:spPr>
            <a:xfrm>
              <a:off x="724" y="1451"/>
              <a:ext cx="260"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graphicFrame>
          <p:nvGraphicFramePr>
            <p:cNvPr id="62530" name="Object 21"/>
            <p:cNvGraphicFramePr>
              <a:graphicFrameLocks noChangeAspect="1"/>
            </p:cNvGraphicFramePr>
            <p:nvPr/>
          </p:nvGraphicFramePr>
          <p:xfrm>
            <a:off x="135" y="1172"/>
            <a:ext cx="626" cy="237"/>
          </p:xfrm>
          <a:graphic>
            <a:graphicData uri="http://schemas.openxmlformats.org/presentationml/2006/ole">
              <mc:AlternateContent xmlns:mc="http://schemas.openxmlformats.org/markup-compatibility/2006">
                <mc:Choice xmlns:v="urn:schemas-microsoft-com:vml" Requires="v">
                  <p:oleObj spid="_x0000_s3377" name="" r:id="rId7" imgW="574040" imgH="184785" progId="Equation.3">
                    <p:embed/>
                  </p:oleObj>
                </mc:Choice>
                <mc:Fallback>
                  <p:oleObj name="" r:id="rId7" imgW="574040" imgH="184785" progId="Equation.3">
                    <p:embed/>
                    <p:pic>
                      <p:nvPicPr>
                        <p:cNvPr id="0" name="图片 3376"/>
                        <p:cNvPicPr/>
                        <p:nvPr/>
                      </p:nvPicPr>
                      <p:blipFill>
                        <a:blip r:embed="rId8">
                          <a:clrChange>
                            <a:clrFrom>
                              <a:srgbClr val="000000"/>
                            </a:clrFrom>
                            <a:clrTo>
                              <a:srgbClr val="FFFFFF"/>
                            </a:clrTo>
                          </a:clrChange>
                        </a:blip>
                        <a:stretch>
                          <a:fillRect/>
                        </a:stretch>
                      </p:blipFill>
                      <p:spPr>
                        <a:xfrm>
                          <a:off x="135" y="1172"/>
                          <a:ext cx="626" cy="237"/>
                        </a:xfrm>
                        <a:prstGeom prst="rect">
                          <a:avLst/>
                        </a:prstGeom>
                        <a:noFill/>
                        <a:ln w="38100">
                          <a:noFill/>
                          <a:miter/>
                        </a:ln>
                      </p:spPr>
                    </p:pic>
                  </p:oleObj>
                </mc:Fallback>
              </mc:AlternateContent>
            </a:graphicData>
          </a:graphic>
        </p:graphicFrame>
        <p:sp>
          <p:nvSpPr>
            <p:cNvPr id="62531" name="Text Box 22"/>
            <p:cNvSpPr txBox="1"/>
            <p:nvPr/>
          </p:nvSpPr>
          <p:spPr>
            <a:xfrm>
              <a:off x="1170" y="591"/>
              <a:ext cx="456"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sym typeface="Symbol" panose="05050102010706020507" pitchFamily="18" charset="2"/>
                </a:rPr>
                <a:t>1</a:t>
              </a:r>
              <a:endParaRPr lang="en-US" altLang="zh-CN" sz="2400" b="1" dirty="0">
                <a:solidFill>
                  <a:schemeClr val="bg1"/>
                </a:solidFill>
                <a:latin typeface="Times New Roman" panose="02020603050405020304" pitchFamily="18" charset="0"/>
              </a:endParaRPr>
            </a:p>
          </p:txBody>
        </p:sp>
        <p:sp>
          <p:nvSpPr>
            <p:cNvPr id="62532" name="Line 23"/>
            <p:cNvSpPr/>
            <p:nvPr/>
          </p:nvSpPr>
          <p:spPr>
            <a:xfrm>
              <a:off x="2021" y="1474"/>
              <a:ext cx="0" cy="267"/>
            </a:xfrm>
            <a:prstGeom prst="line">
              <a:avLst/>
            </a:prstGeom>
            <a:ln w="38100" cap="flat" cmpd="sng">
              <a:solidFill>
                <a:srgbClr val="FFCC00"/>
              </a:solidFill>
              <a:prstDash val="solid"/>
              <a:headEnd type="none" w="med" len="med"/>
              <a:tailEnd type="none" w="med" len="med"/>
            </a:ln>
          </p:spPr>
        </p:sp>
        <p:sp>
          <p:nvSpPr>
            <p:cNvPr id="62533" name="Line 24"/>
            <p:cNvSpPr/>
            <p:nvPr/>
          </p:nvSpPr>
          <p:spPr>
            <a:xfrm flipH="1">
              <a:off x="2021" y="921"/>
              <a:ext cx="0" cy="278"/>
            </a:xfrm>
            <a:prstGeom prst="line">
              <a:avLst/>
            </a:prstGeom>
            <a:ln w="38100" cap="flat" cmpd="sng">
              <a:solidFill>
                <a:srgbClr val="FFCC00"/>
              </a:solidFill>
              <a:prstDash val="solid"/>
              <a:headEnd type="none" w="med" len="med"/>
              <a:tailEnd type="none" w="med" len="med"/>
            </a:ln>
          </p:spPr>
        </p:sp>
      </p:grpSp>
      <p:graphicFrame>
        <p:nvGraphicFramePr>
          <p:cNvPr id="47129" name="Object 25"/>
          <p:cNvGraphicFramePr>
            <a:graphicFrameLocks noChangeAspect="1"/>
          </p:cNvGraphicFramePr>
          <p:nvPr/>
        </p:nvGraphicFramePr>
        <p:xfrm>
          <a:off x="611188" y="5265738"/>
          <a:ext cx="4319587" cy="966787"/>
        </p:xfrm>
        <a:graphic>
          <a:graphicData uri="http://schemas.openxmlformats.org/presentationml/2006/ole">
            <mc:AlternateContent xmlns:mc="http://schemas.openxmlformats.org/markup-compatibility/2006">
              <mc:Choice xmlns:v="urn:schemas-microsoft-com:vml" Requires="v">
                <p:oleObj spid="_x0000_s3379" name="" r:id="rId9" imgW="1887220" imgH="408305" progId="Equation.3">
                  <p:embed/>
                </p:oleObj>
              </mc:Choice>
              <mc:Fallback>
                <p:oleObj name="" r:id="rId9" imgW="1887220" imgH="408305" progId="Equation.3">
                  <p:embed/>
                  <p:pic>
                    <p:nvPicPr>
                      <p:cNvPr id="0" name="图片 3378"/>
                      <p:cNvPicPr/>
                      <p:nvPr/>
                    </p:nvPicPr>
                    <p:blipFill>
                      <a:blip r:embed="rId10">
                        <a:clrChange>
                          <a:clrFrom>
                            <a:srgbClr val="000000"/>
                          </a:clrFrom>
                          <a:clrTo>
                            <a:srgbClr val="FFFFFF"/>
                          </a:clrTo>
                        </a:clrChange>
                      </a:blip>
                      <a:stretch>
                        <a:fillRect/>
                      </a:stretch>
                    </p:blipFill>
                    <p:spPr>
                      <a:xfrm>
                        <a:off x="611188" y="5265738"/>
                        <a:ext cx="4319587" cy="966787"/>
                      </a:xfrm>
                      <a:prstGeom prst="rect">
                        <a:avLst/>
                      </a:prstGeom>
                      <a:noFill/>
                      <a:ln w="38100">
                        <a:noFill/>
                        <a:miter/>
                      </a:ln>
                    </p:spPr>
                  </p:pic>
                </p:oleObj>
              </mc:Fallback>
            </mc:AlternateContent>
          </a:graphicData>
        </a:graphic>
      </p:graphicFrame>
      <p:graphicFrame>
        <p:nvGraphicFramePr>
          <p:cNvPr id="47130" name="Object 26"/>
          <p:cNvGraphicFramePr>
            <a:graphicFrameLocks noChangeAspect="1"/>
          </p:cNvGraphicFramePr>
          <p:nvPr/>
        </p:nvGraphicFramePr>
        <p:xfrm>
          <a:off x="5472113" y="5049838"/>
          <a:ext cx="2935287" cy="1441450"/>
        </p:xfrm>
        <a:graphic>
          <a:graphicData uri="http://schemas.openxmlformats.org/presentationml/2006/ole">
            <mc:AlternateContent xmlns:mc="http://schemas.openxmlformats.org/markup-compatibility/2006">
              <mc:Choice xmlns:v="urn:schemas-microsoft-com:vml" Requires="v">
                <p:oleObj spid="_x0000_s3380" name="" r:id="rId11" imgW="1157605" imgH="564515" progId="Equation.3">
                  <p:embed/>
                </p:oleObj>
              </mc:Choice>
              <mc:Fallback>
                <p:oleObj name="" r:id="rId11" imgW="1157605" imgH="564515" progId="Equation.3">
                  <p:embed/>
                  <p:pic>
                    <p:nvPicPr>
                      <p:cNvPr id="0" name="图片 3379"/>
                      <p:cNvPicPr/>
                      <p:nvPr/>
                    </p:nvPicPr>
                    <p:blipFill>
                      <a:blip r:embed="rId12">
                        <a:clrChange>
                          <a:clrFrom>
                            <a:srgbClr val="000000"/>
                          </a:clrFrom>
                          <a:clrTo>
                            <a:srgbClr val="FFFFFF"/>
                          </a:clrTo>
                        </a:clrChange>
                      </a:blip>
                      <a:stretch>
                        <a:fillRect/>
                      </a:stretch>
                    </p:blipFill>
                    <p:spPr>
                      <a:xfrm>
                        <a:off x="5472113" y="5049838"/>
                        <a:ext cx="2935287" cy="1441450"/>
                      </a:xfrm>
                      <a:prstGeom prst="rect">
                        <a:avLst/>
                      </a:prstGeom>
                      <a:noFill/>
                      <a:ln w="38100">
                        <a:noFill/>
                        <a:miter/>
                      </a:ln>
                    </p:spPr>
                  </p:pic>
                </p:oleObj>
              </mc:Fallback>
            </mc:AlternateContent>
          </a:graphicData>
        </a:graphic>
      </p:graphicFrame>
      <p:grpSp>
        <p:nvGrpSpPr>
          <p:cNvPr id="47191" name="Group 87"/>
          <p:cNvGrpSpPr/>
          <p:nvPr/>
        </p:nvGrpSpPr>
        <p:grpSpPr>
          <a:xfrm>
            <a:off x="323850" y="333375"/>
            <a:ext cx="5268913" cy="2033588"/>
            <a:chOff x="820" y="449"/>
            <a:chExt cx="3319" cy="1281"/>
          </a:xfrm>
        </p:grpSpPr>
        <p:sp>
          <p:nvSpPr>
            <p:cNvPr id="62472" name="Oval 88"/>
            <p:cNvSpPr/>
            <p:nvPr/>
          </p:nvSpPr>
          <p:spPr>
            <a:xfrm>
              <a:off x="1471" y="1186"/>
              <a:ext cx="272" cy="272"/>
            </a:xfrm>
            <a:prstGeom prst="ellipse">
              <a:avLst/>
            </a:prstGeom>
            <a:solidFill>
              <a:srgbClr val="3399FF"/>
            </a:solidFill>
            <a:ln w="38100" cap="flat" cmpd="sng">
              <a:solidFill>
                <a:srgbClr val="FF99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62473" name="Object 89"/>
            <p:cNvGraphicFramePr>
              <a:graphicFrameLocks noChangeAspect="1"/>
            </p:cNvGraphicFramePr>
            <p:nvPr/>
          </p:nvGraphicFramePr>
          <p:xfrm>
            <a:off x="1637" y="449"/>
            <a:ext cx="218" cy="377"/>
          </p:xfrm>
          <a:graphic>
            <a:graphicData uri="http://schemas.openxmlformats.org/presentationml/2006/ole">
              <mc:AlternateContent xmlns:mc="http://schemas.openxmlformats.org/markup-compatibility/2006">
                <mc:Choice xmlns:v="urn:schemas-microsoft-com:vml" Requires="v">
                  <p:oleObj spid="_x0000_s3381" name="" r:id="rId13" imgW="146050" imgH="292100" progId="Equation.3">
                    <p:embed/>
                  </p:oleObj>
                </mc:Choice>
                <mc:Fallback>
                  <p:oleObj name="" r:id="rId13" imgW="146050" imgH="292100" progId="Equation.3">
                    <p:embed/>
                    <p:pic>
                      <p:nvPicPr>
                        <p:cNvPr id="0" name="图片 3380"/>
                        <p:cNvPicPr/>
                        <p:nvPr/>
                      </p:nvPicPr>
                      <p:blipFill>
                        <a:blip r:embed="rId14">
                          <a:clrChange>
                            <a:clrFrom>
                              <a:srgbClr val="000000"/>
                            </a:clrFrom>
                            <a:clrTo>
                              <a:srgbClr val="FFFFFF"/>
                            </a:clrTo>
                          </a:clrChange>
                        </a:blip>
                        <a:stretch>
                          <a:fillRect/>
                        </a:stretch>
                      </p:blipFill>
                      <p:spPr>
                        <a:xfrm>
                          <a:off x="1637" y="449"/>
                          <a:ext cx="218" cy="377"/>
                        </a:xfrm>
                        <a:prstGeom prst="rect">
                          <a:avLst/>
                        </a:prstGeom>
                        <a:noFill/>
                        <a:ln w="38100">
                          <a:noFill/>
                          <a:miter/>
                        </a:ln>
                      </p:spPr>
                    </p:pic>
                  </p:oleObj>
                </mc:Fallback>
              </mc:AlternateContent>
            </a:graphicData>
          </a:graphic>
        </p:graphicFrame>
        <p:graphicFrame>
          <p:nvGraphicFramePr>
            <p:cNvPr id="62474" name="Object 90"/>
            <p:cNvGraphicFramePr>
              <a:graphicFrameLocks noChangeAspect="1"/>
            </p:cNvGraphicFramePr>
            <p:nvPr/>
          </p:nvGraphicFramePr>
          <p:xfrm>
            <a:off x="3290" y="449"/>
            <a:ext cx="223" cy="384"/>
          </p:xfrm>
          <a:graphic>
            <a:graphicData uri="http://schemas.openxmlformats.org/presentationml/2006/ole">
              <mc:AlternateContent xmlns:mc="http://schemas.openxmlformats.org/markup-compatibility/2006">
                <mc:Choice xmlns:v="urn:schemas-microsoft-com:vml" Requires="v">
                  <p:oleObj spid="_x0000_s3383" name="" r:id="rId15" imgW="146050" imgH="292100" progId="Equation.3">
                    <p:embed/>
                  </p:oleObj>
                </mc:Choice>
                <mc:Fallback>
                  <p:oleObj name="" r:id="rId15" imgW="146050" imgH="292100" progId="Equation.3">
                    <p:embed/>
                    <p:pic>
                      <p:nvPicPr>
                        <p:cNvPr id="0" name="图片 3382"/>
                        <p:cNvPicPr/>
                        <p:nvPr/>
                      </p:nvPicPr>
                      <p:blipFill>
                        <a:blip r:embed="rId16">
                          <a:clrChange>
                            <a:clrFrom>
                              <a:srgbClr val="000000"/>
                            </a:clrFrom>
                            <a:clrTo>
                              <a:srgbClr val="FFFFFF"/>
                            </a:clrTo>
                          </a:clrChange>
                        </a:blip>
                        <a:stretch>
                          <a:fillRect/>
                        </a:stretch>
                      </p:blipFill>
                      <p:spPr>
                        <a:xfrm>
                          <a:off x="3290" y="449"/>
                          <a:ext cx="223" cy="384"/>
                        </a:xfrm>
                        <a:prstGeom prst="rect">
                          <a:avLst/>
                        </a:prstGeom>
                        <a:noFill/>
                        <a:ln w="38100">
                          <a:noFill/>
                          <a:miter/>
                        </a:ln>
                      </p:spPr>
                    </p:pic>
                  </p:oleObj>
                </mc:Fallback>
              </mc:AlternateContent>
            </a:graphicData>
          </a:graphic>
        </p:graphicFrame>
        <p:sp>
          <p:nvSpPr>
            <p:cNvPr id="62475" name="Line 91"/>
            <p:cNvSpPr/>
            <p:nvPr/>
          </p:nvSpPr>
          <p:spPr>
            <a:xfrm>
              <a:off x="2447" y="1497"/>
              <a:ext cx="2" cy="233"/>
            </a:xfrm>
            <a:prstGeom prst="line">
              <a:avLst/>
            </a:prstGeom>
            <a:ln w="38100" cap="flat" cmpd="sng">
              <a:solidFill>
                <a:srgbClr val="FFCC00"/>
              </a:solidFill>
              <a:prstDash val="solid"/>
              <a:headEnd type="none" w="med" len="med"/>
              <a:tailEnd type="none" w="med" len="med"/>
            </a:ln>
          </p:spPr>
        </p:sp>
        <p:sp>
          <p:nvSpPr>
            <p:cNvPr id="62476" name="Line 92"/>
            <p:cNvSpPr/>
            <p:nvPr/>
          </p:nvSpPr>
          <p:spPr>
            <a:xfrm flipH="1">
              <a:off x="2447" y="921"/>
              <a:ext cx="5" cy="216"/>
            </a:xfrm>
            <a:prstGeom prst="line">
              <a:avLst/>
            </a:prstGeom>
            <a:ln w="38100" cap="flat" cmpd="sng">
              <a:solidFill>
                <a:srgbClr val="FFCC00"/>
              </a:solidFill>
              <a:prstDash val="solid"/>
              <a:headEnd type="none" w="med" len="med"/>
              <a:tailEnd type="none" w="med" len="med"/>
            </a:ln>
          </p:spPr>
        </p:sp>
        <p:sp>
          <p:nvSpPr>
            <p:cNvPr id="62477" name="Line 93"/>
            <p:cNvSpPr/>
            <p:nvPr/>
          </p:nvSpPr>
          <p:spPr>
            <a:xfrm flipH="1">
              <a:off x="2837" y="1520"/>
              <a:ext cx="0" cy="202"/>
            </a:xfrm>
            <a:prstGeom prst="line">
              <a:avLst/>
            </a:prstGeom>
            <a:ln w="38100" cap="flat" cmpd="sng">
              <a:solidFill>
                <a:srgbClr val="FFCC00"/>
              </a:solidFill>
              <a:prstDash val="solid"/>
              <a:headEnd type="none" w="med" len="med"/>
              <a:tailEnd type="none" w="med" len="med"/>
            </a:ln>
          </p:spPr>
        </p:sp>
        <p:sp>
          <p:nvSpPr>
            <p:cNvPr id="62478" name="Line 94"/>
            <p:cNvSpPr/>
            <p:nvPr/>
          </p:nvSpPr>
          <p:spPr>
            <a:xfrm>
              <a:off x="2839" y="916"/>
              <a:ext cx="0" cy="236"/>
            </a:xfrm>
            <a:prstGeom prst="line">
              <a:avLst/>
            </a:prstGeom>
            <a:ln w="38100" cap="flat" cmpd="sng">
              <a:solidFill>
                <a:srgbClr val="FFCC00"/>
              </a:solidFill>
              <a:prstDash val="solid"/>
              <a:headEnd type="none" w="med" len="med"/>
              <a:tailEnd type="none" w="med" len="med"/>
            </a:ln>
          </p:spPr>
        </p:sp>
        <p:sp>
          <p:nvSpPr>
            <p:cNvPr id="62479" name="Line 95"/>
            <p:cNvSpPr/>
            <p:nvPr/>
          </p:nvSpPr>
          <p:spPr>
            <a:xfrm>
              <a:off x="2176" y="916"/>
              <a:ext cx="273" cy="5"/>
            </a:xfrm>
            <a:prstGeom prst="line">
              <a:avLst/>
            </a:prstGeom>
            <a:ln w="38100" cap="flat" cmpd="sng">
              <a:solidFill>
                <a:srgbClr val="FFCC00"/>
              </a:solidFill>
              <a:prstDash val="solid"/>
              <a:headEnd type="none" w="med" len="med"/>
              <a:tailEnd type="none" w="med" len="med"/>
            </a:ln>
          </p:spPr>
        </p:sp>
        <p:sp>
          <p:nvSpPr>
            <p:cNvPr id="62480" name="Line 96"/>
            <p:cNvSpPr/>
            <p:nvPr/>
          </p:nvSpPr>
          <p:spPr>
            <a:xfrm flipV="1">
              <a:off x="2839" y="1720"/>
              <a:ext cx="725" cy="2"/>
            </a:xfrm>
            <a:prstGeom prst="line">
              <a:avLst/>
            </a:prstGeom>
            <a:ln w="38100" cap="flat" cmpd="sng">
              <a:solidFill>
                <a:srgbClr val="FFCC00"/>
              </a:solidFill>
              <a:prstDash val="solid"/>
              <a:headEnd type="none" w="med" len="med"/>
              <a:tailEnd type="none" w="med" len="med"/>
            </a:ln>
          </p:spPr>
        </p:sp>
        <p:sp>
          <p:nvSpPr>
            <p:cNvPr id="62481" name="Line 97"/>
            <p:cNvSpPr/>
            <p:nvPr/>
          </p:nvSpPr>
          <p:spPr>
            <a:xfrm rot="5400000">
              <a:off x="3382" y="701"/>
              <a:ext cx="0" cy="256"/>
            </a:xfrm>
            <a:prstGeom prst="line">
              <a:avLst/>
            </a:prstGeom>
            <a:ln w="38100" cap="flat" cmpd="sng">
              <a:solidFill>
                <a:srgbClr val="00FFFF"/>
              </a:solidFill>
              <a:prstDash val="solid"/>
              <a:headEnd type="none" w="med" len="med"/>
              <a:tailEnd type="triangle" w="med" len="med"/>
            </a:ln>
          </p:spPr>
        </p:sp>
        <p:sp>
          <p:nvSpPr>
            <p:cNvPr id="62482" name="Text Box 98"/>
            <p:cNvSpPr txBox="1"/>
            <p:nvPr/>
          </p:nvSpPr>
          <p:spPr>
            <a:xfrm>
              <a:off x="2433" y="941"/>
              <a:ext cx="196" cy="25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sp>
          <p:nvSpPr>
            <p:cNvPr id="62483" name="Text Box 99"/>
            <p:cNvSpPr txBox="1"/>
            <p:nvPr/>
          </p:nvSpPr>
          <p:spPr>
            <a:xfrm>
              <a:off x="2654" y="947"/>
              <a:ext cx="189"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sp>
          <p:nvSpPr>
            <p:cNvPr id="62484" name="Line 100"/>
            <p:cNvSpPr/>
            <p:nvPr/>
          </p:nvSpPr>
          <p:spPr>
            <a:xfrm>
              <a:off x="1640" y="829"/>
              <a:ext cx="240" cy="0"/>
            </a:xfrm>
            <a:prstGeom prst="line">
              <a:avLst/>
            </a:prstGeom>
            <a:ln w="38100" cap="flat" cmpd="sng">
              <a:solidFill>
                <a:srgbClr val="00FFFF"/>
              </a:solidFill>
              <a:prstDash val="solid"/>
              <a:headEnd type="none" w="med" len="med"/>
              <a:tailEnd type="triangle" w="med" len="med"/>
            </a:ln>
          </p:spPr>
        </p:sp>
        <p:grpSp>
          <p:nvGrpSpPr>
            <p:cNvPr id="62485" name="Group 101"/>
            <p:cNvGrpSpPr/>
            <p:nvPr/>
          </p:nvGrpSpPr>
          <p:grpSpPr>
            <a:xfrm rot="-5400000" flipH="1">
              <a:off x="2630" y="1310"/>
              <a:ext cx="370" cy="53"/>
              <a:chOff x="1200" y="1584"/>
              <a:chExt cx="379" cy="45"/>
            </a:xfrm>
          </p:grpSpPr>
          <p:sp>
            <p:nvSpPr>
              <p:cNvPr id="62511" name="Arc 102"/>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62512" name="Arc 103"/>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62513" name="Arc 104"/>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62514" name="Arc 105"/>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62486" name="Line 106"/>
            <p:cNvSpPr/>
            <p:nvPr/>
          </p:nvSpPr>
          <p:spPr>
            <a:xfrm>
              <a:off x="2837" y="916"/>
              <a:ext cx="727" cy="5"/>
            </a:xfrm>
            <a:prstGeom prst="line">
              <a:avLst/>
            </a:prstGeom>
            <a:ln w="38100" cap="flat" cmpd="sng">
              <a:solidFill>
                <a:srgbClr val="FFCC00"/>
              </a:solidFill>
              <a:prstDash val="solid"/>
              <a:headEnd type="none" w="med" len="med"/>
              <a:tailEnd type="none" w="med" len="med"/>
            </a:ln>
          </p:spPr>
        </p:sp>
        <p:sp>
          <p:nvSpPr>
            <p:cNvPr id="62487" name="Line 107"/>
            <p:cNvSpPr/>
            <p:nvPr/>
          </p:nvSpPr>
          <p:spPr>
            <a:xfrm flipH="1">
              <a:off x="1617" y="1720"/>
              <a:ext cx="826" cy="0"/>
            </a:xfrm>
            <a:prstGeom prst="line">
              <a:avLst/>
            </a:prstGeom>
            <a:ln w="38100" cap="flat" cmpd="sng">
              <a:solidFill>
                <a:srgbClr val="FFCC00"/>
              </a:solidFill>
              <a:prstDash val="solid"/>
              <a:headEnd type="none" w="med" len="med"/>
              <a:tailEnd type="none" w="med" len="med"/>
            </a:ln>
          </p:spPr>
        </p:sp>
        <p:sp>
          <p:nvSpPr>
            <p:cNvPr id="62488" name="Text Box 108"/>
            <p:cNvSpPr txBox="1"/>
            <p:nvPr/>
          </p:nvSpPr>
          <p:spPr>
            <a:xfrm>
              <a:off x="3203" y="927"/>
              <a:ext cx="260"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sp>
          <p:nvSpPr>
            <p:cNvPr id="62489" name="Text Box 109"/>
            <p:cNvSpPr txBox="1"/>
            <p:nvPr/>
          </p:nvSpPr>
          <p:spPr>
            <a:xfrm>
              <a:off x="3203" y="1420"/>
              <a:ext cx="259"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graphicFrame>
          <p:nvGraphicFramePr>
            <p:cNvPr id="62490" name="Object 110"/>
            <p:cNvGraphicFramePr>
              <a:graphicFrameLocks noChangeAspect="1"/>
            </p:cNvGraphicFramePr>
            <p:nvPr/>
          </p:nvGraphicFramePr>
          <p:xfrm>
            <a:off x="3191" y="1105"/>
            <a:ext cx="232" cy="384"/>
          </p:xfrm>
          <a:graphic>
            <a:graphicData uri="http://schemas.openxmlformats.org/presentationml/2006/ole">
              <mc:AlternateContent xmlns:mc="http://schemas.openxmlformats.org/markup-compatibility/2006">
                <mc:Choice xmlns:v="urn:schemas-microsoft-com:vml" Requires="v">
                  <p:oleObj spid="_x0000_s3385" name="" r:id="rId17" imgW="184785" imgH="292100" progId="Equation.3">
                    <p:embed/>
                  </p:oleObj>
                </mc:Choice>
                <mc:Fallback>
                  <p:oleObj name="" r:id="rId17" imgW="184785" imgH="292100" progId="Equation.3">
                    <p:embed/>
                    <p:pic>
                      <p:nvPicPr>
                        <p:cNvPr id="0" name="图片 3384"/>
                        <p:cNvPicPr/>
                        <p:nvPr/>
                      </p:nvPicPr>
                      <p:blipFill>
                        <a:blip r:embed="rId18">
                          <a:clrChange>
                            <a:clrFrom>
                              <a:srgbClr val="000000"/>
                            </a:clrFrom>
                            <a:clrTo>
                              <a:srgbClr val="FFFFFF"/>
                            </a:clrTo>
                          </a:clrChange>
                        </a:blip>
                        <a:stretch>
                          <a:fillRect/>
                        </a:stretch>
                      </p:blipFill>
                      <p:spPr>
                        <a:xfrm>
                          <a:off x="3191" y="1105"/>
                          <a:ext cx="232" cy="384"/>
                        </a:xfrm>
                        <a:prstGeom prst="rect">
                          <a:avLst/>
                        </a:prstGeom>
                        <a:noFill/>
                        <a:ln w="38100">
                          <a:noFill/>
                          <a:miter/>
                        </a:ln>
                      </p:spPr>
                    </p:pic>
                  </p:oleObj>
                </mc:Fallback>
              </mc:AlternateContent>
            </a:graphicData>
          </a:graphic>
        </p:graphicFrame>
        <p:sp>
          <p:nvSpPr>
            <p:cNvPr id="62491" name="Text Box 111"/>
            <p:cNvSpPr txBox="1"/>
            <p:nvPr/>
          </p:nvSpPr>
          <p:spPr>
            <a:xfrm>
              <a:off x="2192" y="941"/>
              <a:ext cx="260"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sp>
          <p:nvSpPr>
            <p:cNvPr id="62492" name="Text Box 112"/>
            <p:cNvSpPr txBox="1"/>
            <p:nvPr/>
          </p:nvSpPr>
          <p:spPr>
            <a:xfrm>
              <a:off x="2186" y="1446"/>
              <a:ext cx="260"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graphicFrame>
          <p:nvGraphicFramePr>
            <p:cNvPr id="62493" name="Object 113"/>
            <p:cNvGraphicFramePr>
              <a:graphicFrameLocks noChangeAspect="1"/>
            </p:cNvGraphicFramePr>
            <p:nvPr/>
          </p:nvGraphicFramePr>
          <p:xfrm>
            <a:off x="2174" y="1102"/>
            <a:ext cx="235" cy="387"/>
          </p:xfrm>
          <a:graphic>
            <a:graphicData uri="http://schemas.openxmlformats.org/presentationml/2006/ole">
              <mc:AlternateContent xmlns:mc="http://schemas.openxmlformats.org/markup-compatibility/2006">
                <mc:Choice xmlns:v="urn:schemas-microsoft-com:vml" Requires="v">
                  <p:oleObj spid="_x0000_s3384" name="" r:id="rId19" imgW="184785" imgH="292100" progId="Equation.3">
                    <p:embed/>
                  </p:oleObj>
                </mc:Choice>
                <mc:Fallback>
                  <p:oleObj name="" r:id="rId19" imgW="184785" imgH="292100" progId="Equation.3">
                    <p:embed/>
                    <p:pic>
                      <p:nvPicPr>
                        <p:cNvPr id="0" name="图片 3383"/>
                        <p:cNvPicPr/>
                        <p:nvPr/>
                      </p:nvPicPr>
                      <p:blipFill>
                        <a:blip r:embed="rId20">
                          <a:clrChange>
                            <a:clrFrom>
                              <a:srgbClr val="000000"/>
                            </a:clrFrom>
                            <a:clrTo>
                              <a:srgbClr val="FFFFFF"/>
                            </a:clrTo>
                          </a:clrChange>
                        </a:blip>
                        <a:stretch>
                          <a:fillRect/>
                        </a:stretch>
                      </p:blipFill>
                      <p:spPr>
                        <a:xfrm>
                          <a:off x="2174" y="1102"/>
                          <a:ext cx="235" cy="387"/>
                        </a:xfrm>
                        <a:prstGeom prst="rect">
                          <a:avLst/>
                        </a:prstGeom>
                        <a:noFill/>
                        <a:ln w="38100">
                          <a:noFill/>
                          <a:miter/>
                        </a:ln>
                      </p:spPr>
                    </p:pic>
                  </p:oleObj>
                </mc:Fallback>
              </mc:AlternateContent>
            </a:graphicData>
          </a:graphic>
        </p:graphicFrame>
        <p:grpSp>
          <p:nvGrpSpPr>
            <p:cNvPr id="62494" name="Group 114"/>
            <p:cNvGrpSpPr/>
            <p:nvPr/>
          </p:nvGrpSpPr>
          <p:grpSpPr>
            <a:xfrm rot="5400000">
              <a:off x="2287" y="1291"/>
              <a:ext cx="370" cy="53"/>
              <a:chOff x="1200" y="1584"/>
              <a:chExt cx="379" cy="45"/>
            </a:xfrm>
          </p:grpSpPr>
          <p:sp>
            <p:nvSpPr>
              <p:cNvPr id="62507" name="Arc 115"/>
              <p:cNvSpPr/>
              <p:nvPr/>
            </p:nvSpPr>
            <p:spPr>
              <a:xfrm rot="5400000" flipH="1" flipV="1">
                <a:off x="1223"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62508" name="Arc 116"/>
              <p:cNvSpPr/>
              <p:nvPr/>
            </p:nvSpPr>
            <p:spPr>
              <a:xfrm rot="5400000" flipH="1" flipV="1">
                <a:off x="1319"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62509" name="Arc 117"/>
              <p:cNvSpPr/>
              <p:nvPr/>
            </p:nvSpPr>
            <p:spPr>
              <a:xfrm rot="5400000" flipH="1" flipV="1">
                <a:off x="1415"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62510" name="Arc 118"/>
              <p:cNvSpPr/>
              <p:nvPr/>
            </p:nvSpPr>
            <p:spPr>
              <a:xfrm rot="5400000" flipH="1" flipV="1">
                <a:off x="1511" y="1561"/>
                <a:ext cx="45" cy="91"/>
              </a:xfrm>
              <a:custGeom>
                <a:avLst/>
                <a:gdLst/>
                <a:ahLst/>
                <a:cxnLst>
                  <a:cxn ang="0">
                    <a:pos x="0" y="0"/>
                  </a:cxn>
                  <a:cxn ang="0">
                    <a:pos x="0" y="0"/>
                  </a:cxn>
                  <a:cxn ang="0">
                    <a:pos x="0" y="0"/>
                  </a:cxn>
                </a:cxnLst>
                <a:pathLst>
                  <a:path w="22723" h="43200" fill="none">
                    <a:moveTo>
                      <a:pt x="1123" y="0"/>
                    </a:moveTo>
                    <a:cubicBezTo>
                      <a:pt x="13052" y="0"/>
                      <a:pt x="22723" y="9670"/>
                      <a:pt x="22723" y="21600"/>
                    </a:cubicBezTo>
                    <a:cubicBezTo>
                      <a:pt x="22723" y="33529"/>
                      <a:pt x="13052" y="43200"/>
                      <a:pt x="1123" y="43200"/>
                    </a:cubicBezTo>
                    <a:cubicBezTo>
                      <a:pt x="748" y="43200"/>
                      <a:pt x="374" y="43190"/>
                      <a:pt x="0" y="43170"/>
                    </a:cubicBezTo>
                  </a:path>
                  <a:path w="22723" h="43200" stroke="0">
                    <a:moveTo>
                      <a:pt x="1123" y="0"/>
                    </a:moveTo>
                    <a:cubicBezTo>
                      <a:pt x="13052" y="0"/>
                      <a:pt x="22723" y="9670"/>
                      <a:pt x="22723" y="21600"/>
                    </a:cubicBezTo>
                    <a:cubicBezTo>
                      <a:pt x="22723" y="33529"/>
                      <a:pt x="13052" y="43200"/>
                      <a:pt x="1123" y="43200"/>
                    </a:cubicBezTo>
                    <a:cubicBezTo>
                      <a:pt x="748" y="43200"/>
                      <a:pt x="374" y="43190"/>
                      <a:pt x="0" y="43170"/>
                    </a:cubicBezTo>
                    <a:lnTo>
                      <a:pt x="1123" y="21600"/>
                    </a:lnTo>
                    <a:lnTo>
                      <a:pt x="1123" y="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62495" name="Text Box 119"/>
            <p:cNvSpPr txBox="1"/>
            <p:nvPr/>
          </p:nvSpPr>
          <p:spPr>
            <a:xfrm>
              <a:off x="2365" y="590"/>
              <a:ext cx="685"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1 : 10</a:t>
              </a:r>
              <a:endParaRPr lang="en-US" altLang="zh-CN" sz="2400" b="1" dirty="0">
                <a:solidFill>
                  <a:schemeClr val="bg1"/>
                </a:solidFill>
                <a:latin typeface="Times New Roman" panose="02020603050405020304" pitchFamily="18" charset="0"/>
              </a:endParaRPr>
            </a:p>
          </p:txBody>
        </p:sp>
        <p:sp>
          <p:nvSpPr>
            <p:cNvPr id="62496" name="Rectangle 120"/>
            <p:cNvSpPr/>
            <p:nvPr/>
          </p:nvSpPr>
          <p:spPr>
            <a:xfrm>
              <a:off x="3510" y="1158"/>
              <a:ext cx="102" cy="272"/>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62497" name="Line 121"/>
            <p:cNvSpPr/>
            <p:nvPr/>
          </p:nvSpPr>
          <p:spPr>
            <a:xfrm>
              <a:off x="3564" y="928"/>
              <a:ext cx="0" cy="242"/>
            </a:xfrm>
            <a:prstGeom prst="line">
              <a:avLst/>
            </a:prstGeom>
            <a:ln w="38100" cap="flat" cmpd="sng">
              <a:solidFill>
                <a:srgbClr val="FFCC00"/>
              </a:solidFill>
              <a:prstDash val="solid"/>
              <a:headEnd type="none" w="med" len="med"/>
              <a:tailEnd type="none" w="med" len="med"/>
            </a:ln>
          </p:spPr>
        </p:sp>
        <p:sp>
          <p:nvSpPr>
            <p:cNvPr id="62498" name="Line 122"/>
            <p:cNvSpPr/>
            <p:nvPr/>
          </p:nvSpPr>
          <p:spPr>
            <a:xfrm>
              <a:off x="3564" y="1431"/>
              <a:ext cx="0" cy="289"/>
            </a:xfrm>
            <a:prstGeom prst="line">
              <a:avLst/>
            </a:prstGeom>
            <a:ln w="38100" cap="flat" cmpd="sng">
              <a:solidFill>
                <a:srgbClr val="FFCC00"/>
              </a:solidFill>
              <a:prstDash val="solid"/>
              <a:headEnd type="none" w="med" len="med"/>
              <a:tailEnd type="none" w="med" len="med"/>
            </a:ln>
          </p:spPr>
        </p:sp>
        <p:sp>
          <p:nvSpPr>
            <p:cNvPr id="62499" name="Text Box 123"/>
            <p:cNvSpPr txBox="1"/>
            <p:nvPr/>
          </p:nvSpPr>
          <p:spPr>
            <a:xfrm>
              <a:off x="3624" y="1162"/>
              <a:ext cx="515"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50</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sp>
          <p:nvSpPr>
            <p:cNvPr id="62500" name="Rectangle 124"/>
            <p:cNvSpPr/>
            <p:nvPr/>
          </p:nvSpPr>
          <p:spPr>
            <a:xfrm rot="5400000">
              <a:off x="1981" y="781"/>
              <a:ext cx="102" cy="272"/>
            </a:xfrm>
            <a:prstGeom prst="rect">
              <a:avLst/>
            </a:prstGeom>
            <a:solidFill>
              <a:srgbClr val="FF9900"/>
            </a:solidFill>
            <a:ln w="38100" cap="flat" cmpd="sng">
              <a:solidFill>
                <a:srgbClr val="FF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62501" name="Line 125"/>
            <p:cNvSpPr/>
            <p:nvPr/>
          </p:nvSpPr>
          <p:spPr>
            <a:xfrm>
              <a:off x="1617" y="910"/>
              <a:ext cx="273" cy="5"/>
            </a:xfrm>
            <a:prstGeom prst="line">
              <a:avLst/>
            </a:prstGeom>
            <a:ln w="38100" cap="flat" cmpd="sng">
              <a:solidFill>
                <a:srgbClr val="FFCC00"/>
              </a:solidFill>
              <a:prstDash val="solid"/>
              <a:headEnd type="none" w="med" len="med"/>
              <a:tailEnd type="none" w="med" len="med"/>
            </a:ln>
          </p:spPr>
        </p:sp>
        <p:sp>
          <p:nvSpPr>
            <p:cNvPr id="62502" name="Line 126"/>
            <p:cNvSpPr/>
            <p:nvPr/>
          </p:nvSpPr>
          <p:spPr>
            <a:xfrm>
              <a:off x="1617" y="916"/>
              <a:ext cx="0" cy="814"/>
            </a:xfrm>
            <a:prstGeom prst="line">
              <a:avLst/>
            </a:prstGeom>
            <a:ln w="38100" cap="flat" cmpd="sng">
              <a:solidFill>
                <a:srgbClr val="FFCC00"/>
              </a:solidFill>
              <a:prstDash val="solid"/>
              <a:headEnd type="none" w="med" len="med"/>
              <a:tailEnd type="none" w="med" len="med"/>
            </a:ln>
          </p:spPr>
        </p:sp>
        <p:sp>
          <p:nvSpPr>
            <p:cNvPr id="62503" name="Text Box 127"/>
            <p:cNvSpPr txBox="1"/>
            <p:nvPr/>
          </p:nvSpPr>
          <p:spPr>
            <a:xfrm>
              <a:off x="1409" y="953"/>
              <a:ext cx="260"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sp>
          <p:nvSpPr>
            <p:cNvPr id="62504" name="Text Box 128"/>
            <p:cNvSpPr txBox="1"/>
            <p:nvPr/>
          </p:nvSpPr>
          <p:spPr>
            <a:xfrm>
              <a:off x="1409" y="1440"/>
              <a:ext cx="260" cy="25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rPr>
                <a:t>–</a:t>
              </a:r>
              <a:endParaRPr lang="en-US" altLang="zh-CN" sz="2000" b="1" dirty="0">
                <a:solidFill>
                  <a:schemeClr val="bg1"/>
                </a:solidFill>
                <a:latin typeface="Times New Roman" panose="02020603050405020304" pitchFamily="18" charset="0"/>
              </a:endParaRPr>
            </a:p>
          </p:txBody>
        </p:sp>
        <p:graphicFrame>
          <p:nvGraphicFramePr>
            <p:cNvPr id="62505" name="Object 129"/>
            <p:cNvGraphicFramePr>
              <a:graphicFrameLocks noChangeAspect="1"/>
            </p:cNvGraphicFramePr>
            <p:nvPr/>
          </p:nvGraphicFramePr>
          <p:xfrm>
            <a:off x="820" y="1161"/>
            <a:ext cx="626" cy="237"/>
          </p:xfrm>
          <a:graphic>
            <a:graphicData uri="http://schemas.openxmlformats.org/presentationml/2006/ole">
              <mc:AlternateContent xmlns:mc="http://schemas.openxmlformats.org/markup-compatibility/2006">
                <mc:Choice xmlns:v="urn:schemas-microsoft-com:vml" Requires="v">
                  <p:oleObj spid="_x0000_s3387" name="" r:id="rId21" imgW="574040" imgH="184785" progId="Equation.3">
                    <p:embed/>
                  </p:oleObj>
                </mc:Choice>
                <mc:Fallback>
                  <p:oleObj name="" r:id="rId21" imgW="574040" imgH="184785" progId="Equation.3">
                    <p:embed/>
                    <p:pic>
                      <p:nvPicPr>
                        <p:cNvPr id="0" name="图片 3386"/>
                        <p:cNvPicPr/>
                        <p:nvPr/>
                      </p:nvPicPr>
                      <p:blipFill>
                        <a:blip r:embed="rId22">
                          <a:clrChange>
                            <a:clrFrom>
                              <a:srgbClr val="000000"/>
                            </a:clrFrom>
                            <a:clrTo>
                              <a:srgbClr val="FFFFFF"/>
                            </a:clrTo>
                          </a:clrChange>
                        </a:blip>
                        <a:stretch>
                          <a:fillRect/>
                        </a:stretch>
                      </p:blipFill>
                      <p:spPr>
                        <a:xfrm>
                          <a:off x="820" y="1161"/>
                          <a:ext cx="626" cy="237"/>
                        </a:xfrm>
                        <a:prstGeom prst="rect">
                          <a:avLst/>
                        </a:prstGeom>
                        <a:noFill/>
                        <a:ln w="38100">
                          <a:noFill/>
                          <a:miter/>
                        </a:ln>
                      </p:spPr>
                    </p:pic>
                  </p:oleObj>
                </mc:Fallback>
              </mc:AlternateContent>
            </a:graphicData>
          </a:graphic>
        </p:graphicFrame>
        <p:sp>
          <p:nvSpPr>
            <p:cNvPr id="62506" name="Text Box 130"/>
            <p:cNvSpPr txBox="1"/>
            <p:nvPr/>
          </p:nvSpPr>
          <p:spPr>
            <a:xfrm>
              <a:off x="1855" y="580"/>
              <a:ext cx="456"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sym typeface="Symbol" panose="05050102010706020507" pitchFamily="18" charset="2"/>
                </a:rPr>
                <a:t>1</a:t>
              </a:r>
              <a:endParaRPr lang="en-US" altLang="zh-CN" sz="2400" b="1" dirty="0">
                <a:solidFill>
                  <a:schemeClr val="bg1"/>
                </a:solidFill>
                <a:latin typeface="Times New Roman" panose="02020603050405020304" pitchFamily="18" charset="0"/>
              </a:endParaRPr>
            </a:p>
          </p:txBody>
        </p:sp>
      </p:grpSp>
      <p:graphicFrame>
        <p:nvGraphicFramePr>
          <p:cNvPr id="62471" name="Object 131"/>
          <p:cNvGraphicFramePr>
            <a:graphicFrameLocks noChangeAspect="1"/>
          </p:cNvGraphicFramePr>
          <p:nvPr/>
        </p:nvGraphicFramePr>
        <p:xfrm>
          <a:off x="395288" y="333375"/>
          <a:ext cx="835025" cy="609600"/>
        </p:xfrm>
        <a:graphic>
          <a:graphicData uri="http://schemas.openxmlformats.org/presentationml/2006/ole">
            <mc:AlternateContent xmlns:mc="http://schemas.openxmlformats.org/markup-compatibility/2006">
              <mc:Choice xmlns:v="urn:schemas-microsoft-com:vml" Requires="v">
                <p:oleObj spid="_x0000_s3386" name="" r:id="rId23" imgW="447675" imgH="292100" progId="Equation.3">
                  <p:embed/>
                </p:oleObj>
              </mc:Choice>
              <mc:Fallback>
                <p:oleObj name="" r:id="rId23" imgW="447675" imgH="292100" progId="Equation.3">
                  <p:embed/>
                  <p:pic>
                    <p:nvPicPr>
                      <p:cNvPr id="0" name="图片 3385"/>
                      <p:cNvPicPr/>
                      <p:nvPr/>
                    </p:nvPicPr>
                    <p:blipFill>
                      <a:blip r:embed="rId24">
                        <a:clrChange>
                          <a:clrFrom>
                            <a:srgbClr val="000000"/>
                          </a:clrFrom>
                          <a:clrTo>
                            <a:srgbClr val="FFFF00"/>
                          </a:clrTo>
                        </a:clrChange>
                      </a:blip>
                      <a:stretch>
                        <a:fillRect/>
                      </a:stretch>
                    </p:blipFill>
                    <p:spPr>
                      <a:xfrm>
                        <a:off x="395288" y="333375"/>
                        <a:ext cx="835025" cy="6096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7191"/>
                                        </p:tgtEl>
                                        <p:attrNameLst>
                                          <p:attrName>style.visibility</p:attrName>
                                        </p:attrNameLst>
                                      </p:cBhvr>
                                      <p:to>
                                        <p:strVal val="visible"/>
                                      </p:to>
                                    </p:set>
                                    <p:animEffect transition="in" filter="wipe(left)">
                                      <p:cBhvr>
                                        <p:cTn id="7" dur="2000"/>
                                        <p:tgtEl>
                                          <p:spTgt spid="4719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7106"/>
                                        </p:tgtEl>
                                        <p:attrNameLst>
                                          <p:attrName>style.visibility</p:attrName>
                                        </p:attrNameLst>
                                      </p:cBhvr>
                                      <p:to>
                                        <p:strVal val="visible"/>
                                      </p:to>
                                    </p:set>
                                    <p:anim calcmode="lin" valueType="num">
                                      <p:cBhvr additive="base">
                                        <p:cTn id="12" dur="500" fill="hold"/>
                                        <p:tgtEl>
                                          <p:spTgt spid="47106"/>
                                        </p:tgtEl>
                                        <p:attrNameLst>
                                          <p:attrName>ppt_x</p:attrName>
                                        </p:attrNameLst>
                                      </p:cBhvr>
                                      <p:tavLst>
                                        <p:tav tm="0">
                                          <p:val>
                                            <p:strVal val="0-#ppt_w/2"/>
                                          </p:val>
                                        </p:tav>
                                        <p:tav tm="100000">
                                          <p:val>
                                            <p:strVal val="#ppt_x"/>
                                          </p:val>
                                        </p:tav>
                                      </p:tavLst>
                                    </p:anim>
                                    <p:anim calcmode="lin" valueType="num">
                                      <p:cBhvr additive="base">
                                        <p:cTn id="13" dur="500" fill="hold"/>
                                        <p:tgtEl>
                                          <p:spTgt spid="4710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47176"/>
                                        </p:tgtEl>
                                        <p:attrNameLst>
                                          <p:attrName>style.visibility</p:attrName>
                                        </p:attrNameLst>
                                      </p:cBhvr>
                                      <p:to>
                                        <p:strVal val="visible"/>
                                      </p:to>
                                    </p:set>
                                    <p:animEffect transition="in" filter="wedge">
                                      <p:cBhvr>
                                        <p:cTn id="18" dur="500"/>
                                        <p:tgtEl>
                                          <p:spTgt spid="4717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7129"/>
                                        </p:tgtEl>
                                        <p:attrNameLst>
                                          <p:attrName>style.visibility</p:attrName>
                                        </p:attrNameLst>
                                      </p:cBhvr>
                                      <p:to>
                                        <p:strVal val="visible"/>
                                      </p:to>
                                    </p:set>
                                    <p:animEffect transition="in" filter="wipe(left)">
                                      <p:cBhvr>
                                        <p:cTn id="23" dur="500"/>
                                        <p:tgtEl>
                                          <p:spTgt spid="47129"/>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47130"/>
                                        </p:tgtEl>
                                        <p:attrNameLst>
                                          <p:attrName>style.visibility</p:attrName>
                                        </p:attrNameLst>
                                      </p:cBhvr>
                                      <p:to>
                                        <p:strVal val="visible"/>
                                      </p:to>
                                    </p:set>
                                    <p:animEffect transition="in" filter="slide(fromBottom)">
                                      <p:cBhvr>
                                        <p:cTn id="28" dur="500"/>
                                        <p:tgtEl>
                                          <p:spTgt spid="47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3490" name="图片 1"/>
          <p:cNvPicPr>
            <a:picLocks noChangeAspect="1"/>
          </p:cNvPicPr>
          <p:nvPr/>
        </p:nvPicPr>
        <p:blipFill>
          <a:blip r:embed="rId1"/>
          <a:stretch>
            <a:fillRect/>
          </a:stretch>
        </p:blipFill>
        <p:spPr>
          <a:xfrm>
            <a:off x="669925" y="0"/>
            <a:ext cx="5867400" cy="2800350"/>
          </a:xfrm>
          <a:prstGeom prst="rect">
            <a:avLst/>
          </a:prstGeom>
          <a:noFill/>
          <a:ln w="9525">
            <a:noFill/>
          </a:ln>
        </p:spPr>
      </p:pic>
      <p:pic>
        <p:nvPicPr>
          <p:cNvPr id="63491" name="图片 2"/>
          <p:cNvPicPr>
            <a:picLocks noChangeAspect="1"/>
          </p:cNvPicPr>
          <p:nvPr/>
        </p:nvPicPr>
        <p:blipFill>
          <a:blip r:embed="rId2"/>
          <a:stretch>
            <a:fillRect/>
          </a:stretch>
        </p:blipFill>
        <p:spPr>
          <a:xfrm>
            <a:off x="669925" y="2813050"/>
            <a:ext cx="5553075" cy="1171575"/>
          </a:xfrm>
          <a:prstGeom prst="rect">
            <a:avLst/>
          </a:prstGeom>
          <a:noFill/>
          <a:ln w="9525">
            <a:noFill/>
          </a:ln>
        </p:spPr>
      </p:pic>
      <p:pic>
        <p:nvPicPr>
          <p:cNvPr id="63492" name="图片 3"/>
          <p:cNvPicPr>
            <a:picLocks noChangeAspect="1"/>
          </p:cNvPicPr>
          <p:nvPr/>
        </p:nvPicPr>
        <p:blipFill>
          <a:blip r:embed="rId3"/>
          <a:stretch>
            <a:fillRect/>
          </a:stretch>
        </p:blipFill>
        <p:spPr>
          <a:xfrm>
            <a:off x="4787900" y="457200"/>
            <a:ext cx="4229100" cy="1885950"/>
          </a:xfrm>
          <a:prstGeom prst="rect">
            <a:avLst/>
          </a:prstGeom>
          <a:noFill/>
          <a:ln w="9525">
            <a:noFill/>
          </a:ln>
        </p:spPr>
      </p:pic>
      <p:pic>
        <p:nvPicPr>
          <p:cNvPr id="63493" name="图片 4"/>
          <p:cNvPicPr>
            <a:picLocks noChangeAspect="1"/>
          </p:cNvPicPr>
          <p:nvPr/>
        </p:nvPicPr>
        <p:blipFill>
          <a:blip r:embed="rId4"/>
          <a:stretch>
            <a:fillRect/>
          </a:stretch>
        </p:blipFill>
        <p:spPr>
          <a:xfrm>
            <a:off x="631825" y="3979863"/>
            <a:ext cx="5943600" cy="320992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ext Box 3"/>
          <p:cNvSpPr txBox="1"/>
          <p:nvPr/>
        </p:nvSpPr>
        <p:spPr>
          <a:xfrm>
            <a:off x="611188" y="0"/>
            <a:ext cx="5111750" cy="457200"/>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endParaRPr lang="zh-CN" altLang="zh-CN" sz="2400" b="1" dirty="0">
              <a:solidFill>
                <a:schemeClr val="bg1"/>
              </a:solidFill>
              <a:latin typeface="Times New Roman" panose="02020603050405020304" pitchFamily="18" charset="0"/>
            </a:endParaRPr>
          </a:p>
        </p:txBody>
      </p:sp>
      <p:grpSp>
        <p:nvGrpSpPr>
          <p:cNvPr id="104461" name="Group 13"/>
          <p:cNvGrpSpPr/>
          <p:nvPr/>
        </p:nvGrpSpPr>
        <p:grpSpPr>
          <a:xfrm>
            <a:off x="1114425" y="1657350"/>
            <a:ext cx="457200" cy="533400"/>
            <a:chOff x="711" y="2311"/>
            <a:chExt cx="288" cy="336"/>
          </a:xfrm>
        </p:grpSpPr>
        <p:sp>
          <p:nvSpPr>
            <p:cNvPr id="7252" name="Line 14"/>
            <p:cNvSpPr/>
            <p:nvPr/>
          </p:nvSpPr>
          <p:spPr>
            <a:xfrm flipV="1">
              <a:off x="951" y="2311"/>
              <a:ext cx="0" cy="336"/>
            </a:xfrm>
            <a:prstGeom prst="line">
              <a:avLst/>
            </a:prstGeom>
            <a:ln w="38100" cap="flat" cmpd="sng">
              <a:solidFill>
                <a:srgbClr val="00FFFF"/>
              </a:solidFill>
              <a:prstDash val="solid"/>
              <a:headEnd type="none" w="med" len="med"/>
              <a:tailEnd type="stealth" w="sm" len="med"/>
            </a:ln>
          </p:spPr>
        </p:sp>
        <p:sp>
          <p:nvSpPr>
            <p:cNvPr id="7253" name="Text Box 15"/>
            <p:cNvSpPr txBox="1"/>
            <p:nvPr/>
          </p:nvSpPr>
          <p:spPr>
            <a:xfrm>
              <a:off x="711" y="2359"/>
              <a:ext cx="288"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grpSp>
      <p:grpSp>
        <p:nvGrpSpPr>
          <p:cNvPr id="104464" name="Group 16"/>
          <p:cNvGrpSpPr/>
          <p:nvPr/>
        </p:nvGrpSpPr>
        <p:grpSpPr>
          <a:xfrm>
            <a:off x="2843213" y="1657350"/>
            <a:ext cx="457200" cy="533400"/>
            <a:chOff x="711" y="2311"/>
            <a:chExt cx="288" cy="336"/>
          </a:xfrm>
        </p:grpSpPr>
        <p:sp>
          <p:nvSpPr>
            <p:cNvPr id="7250" name="Line 17"/>
            <p:cNvSpPr/>
            <p:nvPr/>
          </p:nvSpPr>
          <p:spPr>
            <a:xfrm flipV="1">
              <a:off x="951" y="2311"/>
              <a:ext cx="0" cy="336"/>
            </a:xfrm>
            <a:prstGeom prst="line">
              <a:avLst/>
            </a:prstGeom>
            <a:ln w="38100" cap="flat" cmpd="sng">
              <a:solidFill>
                <a:srgbClr val="00FFFF"/>
              </a:solidFill>
              <a:prstDash val="solid"/>
              <a:headEnd type="none" w="med" len="med"/>
              <a:tailEnd type="stealth" w="sm" len="med"/>
            </a:ln>
          </p:spPr>
        </p:sp>
        <p:sp>
          <p:nvSpPr>
            <p:cNvPr id="7251" name="Text Box 18"/>
            <p:cNvSpPr txBox="1"/>
            <p:nvPr/>
          </p:nvSpPr>
          <p:spPr>
            <a:xfrm>
              <a:off x="711" y="2359"/>
              <a:ext cx="288"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grpSp>
      <p:grpSp>
        <p:nvGrpSpPr>
          <p:cNvPr id="104467" name="Group 19"/>
          <p:cNvGrpSpPr/>
          <p:nvPr/>
        </p:nvGrpSpPr>
        <p:grpSpPr>
          <a:xfrm>
            <a:off x="4356100" y="1657350"/>
            <a:ext cx="457200" cy="533400"/>
            <a:chOff x="711" y="2311"/>
            <a:chExt cx="288" cy="336"/>
          </a:xfrm>
        </p:grpSpPr>
        <p:sp>
          <p:nvSpPr>
            <p:cNvPr id="7248" name="Line 20"/>
            <p:cNvSpPr/>
            <p:nvPr/>
          </p:nvSpPr>
          <p:spPr>
            <a:xfrm flipV="1">
              <a:off x="951" y="2311"/>
              <a:ext cx="0" cy="336"/>
            </a:xfrm>
            <a:prstGeom prst="line">
              <a:avLst/>
            </a:prstGeom>
            <a:ln w="38100" cap="flat" cmpd="sng">
              <a:solidFill>
                <a:srgbClr val="00FFFF"/>
              </a:solidFill>
              <a:prstDash val="solid"/>
              <a:headEnd type="none" w="med" len="med"/>
              <a:tailEnd type="stealth" w="sm" len="med"/>
            </a:ln>
          </p:spPr>
        </p:sp>
        <p:sp>
          <p:nvSpPr>
            <p:cNvPr id="7249" name="Text Box 21"/>
            <p:cNvSpPr txBox="1"/>
            <p:nvPr/>
          </p:nvSpPr>
          <p:spPr>
            <a:xfrm>
              <a:off x="711" y="2359"/>
              <a:ext cx="288"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3</a:t>
              </a:r>
              <a:endParaRPr lang="en-US" altLang="zh-CN" sz="2400" b="1" dirty="0">
                <a:solidFill>
                  <a:schemeClr val="bg1"/>
                </a:solidFill>
                <a:latin typeface="Times New Roman" panose="02020603050405020304" pitchFamily="18" charset="0"/>
              </a:endParaRPr>
            </a:p>
          </p:txBody>
        </p:sp>
      </p:grpSp>
      <p:grpSp>
        <p:nvGrpSpPr>
          <p:cNvPr id="104474" name="Group 26"/>
          <p:cNvGrpSpPr/>
          <p:nvPr/>
        </p:nvGrpSpPr>
        <p:grpSpPr>
          <a:xfrm>
            <a:off x="971550" y="0"/>
            <a:ext cx="6034088" cy="2667000"/>
            <a:chOff x="567" y="1207"/>
            <a:chExt cx="3801" cy="1680"/>
          </a:xfrm>
        </p:grpSpPr>
        <p:sp>
          <p:nvSpPr>
            <p:cNvPr id="7195" name="Arc 27"/>
            <p:cNvSpPr/>
            <p:nvPr/>
          </p:nvSpPr>
          <p:spPr>
            <a:xfrm flipH="1" flipV="1">
              <a:off x="663" y="1543"/>
              <a:ext cx="3268" cy="192"/>
            </a:xfrm>
            <a:custGeom>
              <a:avLst/>
              <a:gdLst/>
              <a:ahLst/>
              <a:cxnLst>
                <a:cxn ang="0">
                  <a:pos x="0" y="0"/>
                </a:cxn>
                <a:cxn ang="0">
                  <a:pos x="22" y="0"/>
                </a:cxn>
                <a:cxn ang="0">
                  <a:pos x="11" y="0"/>
                </a:cxn>
              </a:cxnLst>
              <a:pathLst>
                <a:path w="39984" h="21600" fill="none">
                  <a:moveTo>
                    <a:pt x="0" y="13446"/>
                  </a:moveTo>
                  <a:cubicBezTo>
                    <a:pt x="3314" y="5315"/>
                    <a:pt x="11221" y="-1"/>
                    <a:pt x="20002" y="0"/>
                  </a:cubicBezTo>
                  <a:cubicBezTo>
                    <a:pt x="28763" y="0"/>
                    <a:pt x="36656" y="5292"/>
                    <a:pt x="39983" y="13397"/>
                  </a:cubicBezTo>
                </a:path>
                <a:path w="39984" h="21600" stroke="0">
                  <a:moveTo>
                    <a:pt x="0" y="13446"/>
                  </a:moveTo>
                  <a:cubicBezTo>
                    <a:pt x="3314" y="5315"/>
                    <a:pt x="11221" y="-1"/>
                    <a:pt x="20002" y="0"/>
                  </a:cubicBezTo>
                  <a:cubicBezTo>
                    <a:pt x="28763" y="0"/>
                    <a:pt x="36656" y="5292"/>
                    <a:pt x="39983" y="13397"/>
                  </a:cubicBezTo>
                  <a:lnTo>
                    <a:pt x="20002" y="21600"/>
                  </a:lnTo>
                  <a:lnTo>
                    <a:pt x="0" y="13446"/>
                  </a:lnTo>
                  <a:close/>
                </a:path>
              </a:pathLst>
            </a:custGeom>
            <a:noFill/>
            <a:ln w="38100" cap="flat" cmpd="sng">
              <a:solidFill>
                <a:srgbClr val="FF3300">
                  <a:alpha val="100000"/>
                </a:srgbClr>
              </a:solidFill>
              <a:prstDash val="solid"/>
              <a:round/>
              <a:headEnd type="none" w="med" len="med"/>
              <a:tailEnd type="stealth" w="sm" len="med"/>
            </a:ln>
          </p:spPr>
          <p:txBody>
            <a:bodyPr/>
            <a:p>
              <a:endParaRPr lang="zh-CN" altLang="en-US"/>
            </a:p>
          </p:txBody>
        </p:sp>
        <p:sp>
          <p:nvSpPr>
            <p:cNvPr id="7196" name="Rectangle 28"/>
            <p:cNvSpPr/>
            <p:nvPr/>
          </p:nvSpPr>
          <p:spPr>
            <a:xfrm>
              <a:off x="951" y="1591"/>
              <a:ext cx="2880" cy="528"/>
            </a:xfrm>
            <a:prstGeom prst="rect">
              <a:avLst/>
            </a:prstGeom>
            <a:solidFill>
              <a:srgbClr val="FF9900"/>
            </a:solidFill>
            <a:ln w="38100" cap="flat" cmpd="sng">
              <a:solidFill>
                <a:srgbClr val="FFCC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7197" name="Arc 29"/>
            <p:cNvSpPr/>
            <p:nvPr/>
          </p:nvSpPr>
          <p:spPr>
            <a:xfrm flipH="1" flipV="1">
              <a:off x="672" y="1639"/>
              <a:ext cx="3312" cy="192"/>
            </a:xfrm>
            <a:custGeom>
              <a:avLst/>
              <a:gdLst/>
              <a:ahLst/>
              <a:cxnLst>
                <a:cxn ang="0">
                  <a:pos x="0" y="0"/>
                </a:cxn>
                <a:cxn ang="0">
                  <a:pos x="25" y="0"/>
                </a:cxn>
                <a:cxn ang="0">
                  <a:pos x="13" y="0"/>
                </a:cxn>
              </a:cxnLst>
              <a:pathLst>
                <a:path w="38424" h="21600" fill="none">
                  <a:moveTo>
                    <a:pt x="0" y="13446"/>
                  </a:moveTo>
                  <a:cubicBezTo>
                    <a:pt x="3314" y="5315"/>
                    <a:pt x="11221" y="-1"/>
                    <a:pt x="20002" y="0"/>
                  </a:cubicBezTo>
                  <a:cubicBezTo>
                    <a:pt x="27520" y="0"/>
                    <a:pt x="34498" y="3909"/>
                    <a:pt x="38423" y="10322"/>
                  </a:cubicBezTo>
                </a:path>
                <a:path w="38424" h="21600" stroke="0">
                  <a:moveTo>
                    <a:pt x="0" y="13446"/>
                  </a:moveTo>
                  <a:cubicBezTo>
                    <a:pt x="3314" y="5315"/>
                    <a:pt x="11221" y="-1"/>
                    <a:pt x="20002" y="0"/>
                  </a:cubicBezTo>
                  <a:cubicBezTo>
                    <a:pt x="27520" y="0"/>
                    <a:pt x="34498" y="3909"/>
                    <a:pt x="38423" y="10322"/>
                  </a:cubicBezTo>
                  <a:lnTo>
                    <a:pt x="20002" y="21600"/>
                  </a:lnTo>
                  <a:lnTo>
                    <a:pt x="0" y="13446"/>
                  </a:lnTo>
                  <a:close/>
                </a:path>
              </a:pathLst>
            </a:custGeom>
            <a:noFill/>
            <a:ln w="38100" cap="flat" cmpd="sng">
              <a:solidFill>
                <a:srgbClr val="FF3300">
                  <a:alpha val="100000"/>
                </a:srgbClr>
              </a:solidFill>
              <a:prstDash val="dash"/>
              <a:round/>
              <a:headEnd type="none" w="med" len="med"/>
              <a:tailEnd type="stealth" w="sm" len="med"/>
            </a:ln>
          </p:spPr>
          <p:txBody>
            <a:bodyPr/>
            <a:p>
              <a:endParaRPr lang="zh-CN" altLang="en-US"/>
            </a:p>
          </p:txBody>
        </p:sp>
        <p:sp>
          <p:nvSpPr>
            <p:cNvPr id="7198" name="Line 30"/>
            <p:cNvSpPr/>
            <p:nvPr/>
          </p:nvSpPr>
          <p:spPr>
            <a:xfrm flipH="1">
              <a:off x="672" y="1879"/>
              <a:ext cx="3312" cy="0"/>
            </a:xfrm>
            <a:prstGeom prst="line">
              <a:avLst/>
            </a:prstGeom>
            <a:ln w="38100" cap="flat" cmpd="sng">
              <a:solidFill>
                <a:srgbClr val="FF3300"/>
              </a:solidFill>
              <a:prstDash val="dash"/>
              <a:headEnd type="none" w="med" len="med"/>
              <a:tailEnd type="stealth" w="sm" len="med"/>
            </a:ln>
          </p:spPr>
        </p:sp>
        <p:sp>
          <p:nvSpPr>
            <p:cNvPr id="7199" name="Arc 31"/>
            <p:cNvSpPr/>
            <p:nvPr/>
          </p:nvSpPr>
          <p:spPr>
            <a:xfrm flipH="1">
              <a:off x="672" y="2023"/>
              <a:ext cx="3268" cy="192"/>
            </a:xfrm>
            <a:custGeom>
              <a:avLst/>
              <a:gdLst/>
              <a:ahLst/>
              <a:cxnLst>
                <a:cxn ang="0">
                  <a:pos x="0" y="0"/>
                </a:cxn>
                <a:cxn ang="0">
                  <a:pos x="22" y="0"/>
                </a:cxn>
                <a:cxn ang="0">
                  <a:pos x="11" y="0"/>
                </a:cxn>
              </a:cxnLst>
              <a:pathLst>
                <a:path w="39984" h="21600" fill="none">
                  <a:moveTo>
                    <a:pt x="0" y="13446"/>
                  </a:moveTo>
                  <a:cubicBezTo>
                    <a:pt x="3314" y="5315"/>
                    <a:pt x="11221" y="-1"/>
                    <a:pt x="20002" y="0"/>
                  </a:cubicBezTo>
                  <a:cubicBezTo>
                    <a:pt x="28763" y="0"/>
                    <a:pt x="36656" y="5292"/>
                    <a:pt x="39983" y="13397"/>
                  </a:cubicBezTo>
                </a:path>
                <a:path w="39984" h="21600" stroke="0">
                  <a:moveTo>
                    <a:pt x="0" y="13446"/>
                  </a:moveTo>
                  <a:cubicBezTo>
                    <a:pt x="3314" y="5315"/>
                    <a:pt x="11221" y="-1"/>
                    <a:pt x="20002" y="0"/>
                  </a:cubicBezTo>
                  <a:cubicBezTo>
                    <a:pt x="28763" y="0"/>
                    <a:pt x="36656" y="5292"/>
                    <a:pt x="39983" y="13397"/>
                  </a:cubicBezTo>
                  <a:lnTo>
                    <a:pt x="20002" y="21600"/>
                  </a:lnTo>
                  <a:lnTo>
                    <a:pt x="0" y="13446"/>
                  </a:lnTo>
                  <a:close/>
                </a:path>
              </a:pathLst>
            </a:custGeom>
            <a:noFill/>
            <a:ln w="38100" cap="flat" cmpd="sng">
              <a:solidFill>
                <a:srgbClr val="FF3300">
                  <a:alpha val="100000"/>
                </a:srgbClr>
              </a:solidFill>
              <a:prstDash val="dash"/>
              <a:round/>
              <a:headEnd type="none" w="med" len="med"/>
              <a:tailEnd type="stealth" w="sm" len="med"/>
            </a:ln>
          </p:spPr>
          <p:txBody>
            <a:bodyPr/>
            <a:p>
              <a:endParaRPr lang="zh-CN" altLang="en-US"/>
            </a:p>
          </p:txBody>
        </p:sp>
        <p:sp>
          <p:nvSpPr>
            <p:cNvPr id="7200" name="Arc 32"/>
            <p:cNvSpPr/>
            <p:nvPr/>
          </p:nvSpPr>
          <p:spPr>
            <a:xfrm flipH="1">
              <a:off x="672" y="1927"/>
              <a:ext cx="3312" cy="192"/>
            </a:xfrm>
            <a:custGeom>
              <a:avLst/>
              <a:gdLst/>
              <a:ahLst/>
              <a:cxnLst>
                <a:cxn ang="0">
                  <a:pos x="0" y="0"/>
                </a:cxn>
                <a:cxn ang="0">
                  <a:pos x="25" y="0"/>
                </a:cxn>
                <a:cxn ang="0">
                  <a:pos x="13" y="0"/>
                </a:cxn>
              </a:cxnLst>
              <a:pathLst>
                <a:path w="38424" h="21600" fill="none">
                  <a:moveTo>
                    <a:pt x="0" y="13446"/>
                  </a:moveTo>
                  <a:cubicBezTo>
                    <a:pt x="3314" y="5315"/>
                    <a:pt x="11221" y="-1"/>
                    <a:pt x="20002" y="0"/>
                  </a:cubicBezTo>
                  <a:cubicBezTo>
                    <a:pt x="27520" y="0"/>
                    <a:pt x="34498" y="3909"/>
                    <a:pt x="38423" y="10322"/>
                  </a:cubicBezTo>
                </a:path>
                <a:path w="38424" h="21600" stroke="0">
                  <a:moveTo>
                    <a:pt x="0" y="13446"/>
                  </a:moveTo>
                  <a:cubicBezTo>
                    <a:pt x="3314" y="5315"/>
                    <a:pt x="11221" y="-1"/>
                    <a:pt x="20002" y="0"/>
                  </a:cubicBezTo>
                  <a:cubicBezTo>
                    <a:pt x="27520" y="0"/>
                    <a:pt x="34498" y="3909"/>
                    <a:pt x="38423" y="10322"/>
                  </a:cubicBezTo>
                  <a:lnTo>
                    <a:pt x="20002" y="21600"/>
                  </a:lnTo>
                  <a:lnTo>
                    <a:pt x="0" y="13446"/>
                  </a:lnTo>
                  <a:close/>
                </a:path>
              </a:pathLst>
            </a:custGeom>
            <a:noFill/>
            <a:ln w="38100" cap="flat" cmpd="sng">
              <a:solidFill>
                <a:srgbClr val="FF3300">
                  <a:alpha val="100000"/>
                </a:srgbClr>
              </a:solidFill>
              <a:prstDash val="dash"/>
              <a:round/>
              <a:headEnd type="none" w="med" len="med"/>
              <a:tailEnd type="stealth" w="sm" len="med"/>
            </a:ln>
          </p:spPr>
          <p:txBody>
            <a:bodyPr/>
            <a:p>
              <a:endParaRPr lang="zh-CN" altLang="en-US"/>
            </a:p>
          </p:txBody>
        </p:sp>
        <p:sp>
          <p:nvSpPr>
            <p:cNvPr id="7201" name="Arc 33"/>
            <p:cNvSpPr/>
            <p:nvPr/>
          </p:nvSpPr>
          <p:spPr>
            <a:xfrm flipV="1">
              <a:off x="903" y="2071"/>
              <a:ext cx="960" cy="336"/>
            </a:xfrm>
            <a:custGeom>
              <a:avLst/>
              <a:gdLst/>
              <a:ahLst/>
              <a:cxnLst>
                <a:cxn ang="0">
                  <a:pos x="0" y="0"/>
                </a:cxn>
                <a:cxn ang="0">
                  <a:pos x="0" y="0"/>
                </a:cxn>
                <a:cxn ang="0">
                  <a:pos x="0" y="0"/>
                </a:cxn>
              </a:cxnLst>
              <a:pathLst>
                <a:path w="43200" h="43200" fill="none">
                  <a:moveTo>
                    <a:pt x="21600"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path>
                <a:path w="43200" h="43200" stroke="0">
                  <a:moveTo>
                    <a:pt x="21600"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lnTo>
                    <a:pt x="21600" y="21600"/>
                  </a:lnTo>
                  <a:lnTo>
                    <a:pt x="21600" y="0"/>
                  </a:lnTo>
                  <a:close/>
                </a:path>
              </a:pathLst>
            </a:custGeom>
            <a:noFill/>
            <a:ln w="38100" cap="flat" cmpd="sng">
              <a:solidFill>
                <a:srgbClr val="FF3300">
                  <a:alpha val="100000"/>
                </a:srgbClr>
              </a:solidFill>
              <a:prstDash val="dash"/>
              <a:round/>
              <a:headEnd type="none" w="med" len="med"/>
              <a:tailEnd type="stealth" w="sm" len="med"/>
            </a:ln>
          </p:spPr>
          <p:txBody>
            <a:bodyPr/>
            <a:p>
              <a:endParaRPr lang="zh-CN" altLang="en-US"/>
            </a:p>
          </p:txBody>
        </p:sp>
        <p:sp>
          <p:nvSpPr>
            <p:cNvPr id="7202" name="Arc 34"/>
            <p:cNvSpPr/>
            <p:nvPr/>
          </p:nvSpPr>
          <p:spPr>
            <a:xfrm>
              <a:off x="903" y="1303"/>
              <a:ext cx="960" cy="336"/>
            </a:xfrm>
            <a:custGeom>
              <a:avLst/>
              <a:gdLst/>
              <a:ahLst/>
              <a:cxnLst>
                <a:cxn ang="0">
                  <a:pos x="0" y="0"/>
                </a:cxn>
                <a:cxn ang="0">
                  <a:pos x="0" y="0"/>
                </a:cxn>
                <a:cxn ang="0">
                  <a:pos x="0" y="0"/>
                </a:cxn>
              </a:cxnLst>
              <a:pathLst>
                <a:path w="43200" h="43200" fill="none">
                  <a:moveTo>
                    <a:pt x="21600"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path>
                <a:path w="43200" h="43200" stroke="0">
                  <a:moveTo>
                    <a:pt x="21600"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lnTo>
                    <a:pt x="21600" y="21600"/>
                  </a:lnTo>
                  <a:lnTo>
                    <a:pt x="21600" y="0"/>
                  </a:lnTo>
                  <a:close/>
                </a:path>
              </a:pathLst>
            </a:custGeom>
            <a:noFill/>
            <a:ln w="38100" cap="flat" cmpd="sng">
              <a:solidFill>
                <a:srgbClr val="FF3300">
                  <a:alpha val="100000"/>
                </a:srgbClr>
              </a:solidFill>
              <a:prstDash val="dash"/>
              <a:round/>
              <a:headEnd type="none" w="med" len="med"/>
              <a:tailEnd type="stealth" w="sm" len="med"/>
            </a:ln>
          </p:spPr>
          <p:txBody>
            <a:bodyPr/>
            <a:p>
              <a:endParaRPr lang="zh-CN" altLang="en-US"/>
            </a:p>
          </p:txBody>
        </p:sp>
        <p:sp>
          <p:nvSpPr>
            <p:cNvPr id="7203" name="Text Box 35"/>
            <p:cNvSpPr txBox="1"/>
            <p:nvPr/>
          </p:nvSpPr>
          <p:spPr>
            <a:xfrm>
              <a:off x="951" y="2599"/>
              <a:ext cx="24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7204" name="Text Box 36"/>
            <p:cNvSpPr txBox="1"/>
            <p:nvPr/>
          </p:nvSpPr>
          <p:spPr>
            <a:xfrm>
              <a:off x="1623" y="2599"/>
              <a:ext cx="24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7205" name="Text Box 37"/>
            <p:cNvSpPr txBox="1"/>
            <p:nvPr/>
          </p:nvSpPr>
          <p:spPr>
            <a:xfrm>
              <a:off x="1287" y="2599"/>
              <a:ext cx="43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7206" name="Text Box 38"/>
            <p:cNvSpPr txBox="1"/>
            <p:nvPr/>
          </p:nvSpPr>
          <p:spPr>
            <a:xfrm>
              <a:off x="1959" y="2599"/>
              <a:ext cx="24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7207" name="Text Box 39"/>
            <p:cNvSpPr txBox="1"/>
            <p:nvPr/>
          </p:nvSpPr>
          <p:spPr>
            <a:xfrm>
              <a:off x="2631" y="2599"/>
              <a:ext cx="24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7208" name="Text Box 40"/>
            <p:cNvSpPr txBox="1"/>
            <p:nvPr/>
          </p:nvSpPr>
          <p:spPr>
            <a:xfrm>
              <a:off x="2247" y="2599"/>
              <a:ext cx="43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7209" name="Text Box 41"/>
            <p:cNvSpPr txBox="1"/>
            <p:nvPr/>
          </p:nvSpPr>
          <p:spPr>
            <a:xfrm>
              <a:off x="567" y="1255"/>
              <a:ext cx="43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baseline="-25000" dirty="0">
                  <a:solidFill>
                    <a:schemeClr val="bg1"/>
                  </a:solidFill>
                  <a:latin typeface="Times New Roman" panose="02020603050405020304" pitchFamily="18" charset="0"/>
                </a:rPr>
                <a:t>11</a:t>
              </a:r>
              <a:endParaRPr lang="en-US" altLang="zh-CN" sz="2400" b="1" dirty="0">
                <a:solidFill>
                  <a:schemeClr val="bg1"/>
                </a:solidFill>
                <a:latin typeface="Times New Roman" panose="02020603050405020304" pitchFamily="18" charset="0"/>
              </a:endParaRPr>
            </a:p>
          </p:txBody>
        </p:sp>
        <p:sp>
          <p:nvSpPr>
            <p:cNvPr id="7210" name="Text Box 42"/>
            <p:cNvSpPr txBox="1"/>
            <p:nvPr/>
          </p:nvSpPr>
          <p:spPr>
            <a:xfrm>
              <a:off x="3936" y="1735"/>
              <a:ext cx="43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baseline="-25000" dirty="0">
                  <a:solidFill>
                    <a:schemeClr val="bg1"/>
                  </a:solidFill>
                  <a:latin typeface="Times New Roman" panose="02020603050405020304" pitchFamily="18" charset="0"/>
                </a:rPr>
                <a:t> 0</a:t>
              </a:r>
              <a:endParaRPr lang="en-US" altLang="zh-CN" sz="2400" b="1" baseline="-25000" dirty="0">
                <a:solidFill>
                  <a:schemeClr val="bg1"/>
                </a:solidFill>
                <a:latin typeface="Times New Roman" panose="02020603050405020304" pitchFamily="18" charset="0"/>
              </a:endParaRPr>
            </a:p>
          </p:txBody>
        </p:sp>
        <p:sp>
          <p:nvSpPr>
            <p:cNvPr id="7211" name="Text Box 43"/>
            <p:cNvSpPr txBox="1"/>
            <p:nvPr/>
          </p:nvSpPr>
          <p:spPr>
            <a:xfrm>
              <a:off x="1239" y="2119"/>
              <a:ext cx="43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sym typeface="Symbol" panose="05050102010706020507" pitchFamily="18" charset="2"/>
                </a:rPr>
                <a:t>N</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7212" name="Text Box 44"/>
            <p:cNvSpPr txBox="1"/>
            <p:nvPr/>
          </p:nvSpPr>
          <p:spPr>
            <a:xfrm>
              <a:off x="2295" y="2167"/>
              <a:ext cx="384"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sym typeface="Symbol" panose="05050102010706020507" pitchFamily="18" charset="2"/>
                </a:rPr>
                <a:t>N</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grpSp>
          <p:nvGrpSpPr>
            <p:cNvPr id="7213" name="Group 45"/>
            <p:cNvGrpSpPr/>
            <p:nvPr/>
          </p:nvGrpSpPr>
          <p:grpSpPr>
            <a:xfrm flipH="1">
              <a:off x="2967" y="1447"/>
              <a:ext cx="720" cy="1152"/>
              <a:chOff x="1420" y="1152"/>
              <a:chExt cx="904" cy="1220"/>
            </a:xfrm>
          </p:grpSpPr>
          <p:sp>
            <p:nvSpPr>
              <p:cNvPr id="7239" name="Freeform 46"/>
              <p:cNvSpPr/>
              <p:nvPr/>
            </p:nvSpPr>
            <p:spPr>
              <a:xfrm>
                <a:off x="1440" y="1152"/>
                <a:ext cx="48" cy="1152"/>
              </a:xfrm>
              <a:custGeom>
                <a:avLst/>
                <a:gdLst/>
                <a:ahLst/>
                <a:cxnLst>
                  <a:cxn ang="0">
                    <a:pos x="3" y="1974"/>
                  </a:cxn>
                  <a:cxn ang="0">
                    <a:pos x="5" y="284"/>
                  </a:cxn>
                  <a:cxn ang="0">
                    <a:pos x="30" y="259"/>
                  </a:cxn>
                </a:cxnLst>
                <a:pathLst>
                  <a:path w="60" h="880">
                    <a:moveTo>
                      <a:pt x="6" y="880"/>
                    </a:moveTo>
                    <a:cubicBezTo>
                      <a:pt x="6" y="754"/>
                      <a:pt x="0" y="254"/>
                      <a:pt x="9" y="127"/>
                    </a:cubicBezTo>
                    <a:cubicBezTo>
                      <a:pt x="18" y="0"/>
                      <a:pt x="50" y="117"/>
                      <a:pt x="60" y="115"/>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7240" name="Freeform 47"/>
              <p:cNvSpPr/>
              <p:nvPr/>
            </p:nvSpPr>
            <p:spPr>
              <a:xfrm>
                <a:off x="1536" y="1205"/>
                <a:ext cx="126" cy="705"/>
              </a:xfrm>
              <a:custGeom>
                <a:avLst/>
                <a:gdLst/>
                <a:ahLst/>
                <a:cxnLst>
                  <a:cxn ang="0">
                    <a:pos x="0" y="667"/>
                  </a:cxn>
                  <a:cxn ang="0">
                    <a:pos x="36" y="691"/>
                  </a:cxn>
                  <a:cxn ang="0">
                    <a:pos x="60" y="604"/>
                  </a:cxn>
                  <a:cxn ang="0">
                    <a:pos x="72" y="85"/>
                  </a:cxn>
                  <a:cxn ang="0">
                    <a:pos x="126" y="94"/>
                  </a:cxn>
                </a:cxnLst>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7241" name="Freeform 48"/>
              <p:cNvSpPr/>
              <p:nvPr/>
            </p:nvSpPr>
            <p:spPr>
              <a:xfrm>
                <a:off x="1680"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7242" name="Freeform 49"/>
              <p:cNvSpPr/>
              <p:nvPr/>
            </p:nvSpPr>
            <p:spPr>
              <a:xfrm>
                <a:off x="1824"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7243" name="Freeform 50"/>
              <p:cNvSpPr/>
              <p:nvPr/>
            </p:nvSpPr>
            <p:spPr>
              <a:xfrm>
                <a:off x="1968"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7244" name="Freeform 51"/>
              <p:cNvSpPr/>
              <p:nvPr/>
            </p:nvSpPr>
            <p:spPr>
              <a:xfrm>
                <a:off x="2112"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7245" name="Freeform 52"/>
              <p:cNvSpPr/>
              <p:nvPr/>
            </p:nvSpPr>
            <p:spPr>
              <a:xfrm>
                <a:off x="2280" y="1878"/>
                <a:ext cx="1" cy="432"/>
              </a:xfrm>
              <a:custGeom>
                <a:avLst/>
                <a:gdLst/>
                <a:ahLst/>
                <a:cxnLst>
                  <a:cxn ang="0">
                    <a:pos x="0" y="0"/>
                  </a:cxn>
                  <a:cxn ang="0">
                    <a:pos x="0" y="432"/>
                  </a:cxn>
                </a:cxnLst>
                <a:pathLst>
                  <a:path w="1" h="432">
                    <a:moveTo>
                      <a:pt x="0" y="0"/>
                    </a:moveTo>
                    <a:lnTo>
                      <a:pt x="0" y="432"/>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7246" name="Oval 53"/>
              <p:cNvSpPr/>
              <p:nvPr/>
            </p:nvSpPr>
            <p:spPr>
              <a:xfrm>
                <a:off x="1420" y="2304"/>
                <a:ext cx="68" cy="68"/>
              </a:xfrm>
              <a:prstGeom prst="ellipse">
                <a:avLst/>
              </a:prstGeom>
              <a:noFill/>
              <a:ln w="38100"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7247" name="Oval 54"/>
              <p:cNvSpPr/>
              <p:nvPr/>
            </p:nvSpPr>
            <p:spPr>
              <a:xfrm>
                <a:off x="2256" y="2304"/>
                <a:ext cx="68" cy="68"/>
              </a:xfrm>
              <a:prstGeom prst="ellipse">
                <a:avLst/>
              </a:prstGeom>
              <a:noFill/>
              <a:ln w="38100"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sp>
          <p:nvSpPr>
            <p:cNvPr id="7214" name="Text Box 55"/>
            <p:cNvSpPr txBox="1"/>
            <p:nvPr/>
          </p:nvSpPr>
          <p:spPr>
            <a:xfrm>
              <a:off x="2919" y="2599"/>
              <a:ext cx="24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7215" name="Text Box 56"/>
            <p:cNvSpPr txBox="1"/>
            <p:nvPr/>
          </p:nvSpPr>
          <p:spPr>
            <a:xfrm>
              <a:off x="3591" y="2599"/>
              <a:ext cx="24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7216" name="Text Box 57"/>
            <p:cNvSpPr txBox="1"/>
            <p:nvPr/>
          </p:nvSpPr>
          <p:spPr>
            <a:xfrm>
              <a:off x="3207" y="2599"/>
              <a:ext cx="43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3</a:t>
              </a:r>
              <a:endParaRPr lang="en-US" altLang="zh-CN" sz="2400" b="1" dirty="0">
                <a:solidFill>
                  <a:schemeClr val="bg1"/>
                </a:solidFill>
                <a:latin typeface="Times New Roman" panose="02020603050405020304" pitchFamily="18" charset="0"/>
              </a:endParaRPr>
            </a:p>
          </p:txBody>
        </p:sp>
        <p:sp>
          <p:nvSpPr>
            <p:cNvPr id="7217" name="Text Box 58"/>
            <p:cNvSpPr txBox="1"/>
            <p:nvPr/>
          </p:nvSpPr>
          <p:spPr>
            <a:xfrm>
              <a:off x="3303" y="2167"/>
              <a:ext cx="384"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sym typeface="Symbol" panose="05050102010706020507" pitchFamily="18" charset="2"/>
                </a:rPr>
                <a:t>N</a:t>
              </a:r>
              <a:r>
                <a:rPr lang="en-US" altLang="zh-CN" sz="2400" b="1" baseline="-25000" dirty="0">
                  <a:solidFill>
                    <a:schemeClr val="bg1"/>
                  </a:solidFill>
                  <a:latin typeface="Times New Roman" panose="02020603050405020304" pitchFamily="18" charset="0"/>
                </a:rPr>
                <a:t>3</a:t>
              </a:r>
              <a:endParaRPr lang="en-US" altLang="zh-CN" sz="2400" b="1" dirty="0">
                <a:solidFill>
                  <a:schemeClr val="bg1"/>
                </a:solidFill>
                <a:latin typeface="Times New Roman" panose="02020603050405020304" pitchFamily="18" charset="0"/>
              </a:endParaRPr>
            </a:p>
          </p:txBody>
        </p:sp>
        <p:sp>
          <p:nvSpPr>
            <p:cNvPr id="7218" name="Text Box 59"/>
            <p:cNvSpPr txBox="1"/>
            <p:nvPr/>
          </p:nvSpPr>
          <p:spPr>
            <a:xfrm>
              <a:off x="1791" y="1207"/>
              <a:ext cx="43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baseline="-25000" dirty="0">
                  <a:solidFill>
                    <a:schemeClr val="bg1"/>
                  </a:solidFill>
                  <a:latin typeface="Times New Roman" panose="02020603050405020304" pitchFamily="18" charset="0"/>
                </a:rPr>
                <a:t> s</a:t>
              </a:r>
              <a:endParaRPr lang="en-US" altLang="zh-CN" sz="2400" b="1" baseline="-25000" dirty="0">
                <a:solidFill>
                  <a:schemeClr val="bg1"/>
                </a:solidFill>
                <a:latin typeface="Times New Roman" panose="02020603050405020304" pitchFamily="18" charset="0"/>
              </a:endParaRPr>
            </a:p>
          </p:txBody>
        </p:sp>
        <p:grpSp>
          <p:nvGrpSpPr>
            <p:cNvPr id="7219" name="Group 60"/>
            <p:cNvGrpSpPr/>
            <p:nvPr/>
          </p:nvGrpSpPr>
          <p:grpSpPr>
            <a:xfrm>
              <a:off x="2055" y="1447"/>
              <a:ext cx="720" cy="1152"/>
              <a:chOff x="1420" y="1152"/>
              <a:chExt cx="904" cy="1220"/>
            </a:xfrm>
          </p:grpSpPr>
          <p:sp>
            <p:nvSpPr>
              <p:cNvPr id="7230" name="Freeform 61"/>
              <p:cNvSpPr/>
              <p:nvPr/>
            </p:nvSpPr>
            <p:spPr>
              <a:xfrm>
                <a:off x="1440" y="1152"/>
                <a:ext cx="48" cy="1152"/>
              </a:xfrm>
              <a:custGeom>
                <a:avLst/>
                <a:gdLst/>
                <a:ahLst/>
                <a:cxnLst>
                  <a:cxn ang="0">
                    <a:pos x="3" y="1974"/>
                  </a:cxn>
                  <a:cxn ang="0">
                    <a:pos x="5" y="284"/>
                  </a:cxn>
                  <a:cxn ang="0">
                    <a:pos x="30" y="259"/>
                  </a:cxn>
                </a:cxnLst>
                <a:pathLst>
                  <a:path w="60" h="880">
                    <a:moveTo>
                      <a:pt x="6" y="880"/>
                    </a:moveTo>
                    <a:cubicBezTo>
                      <a:pt x="6" y="754"/>
                      <a:pt x="0" y="254"/>
                      <a:pt x="9" y="127"/>
                    </a:cubicBezTo>
                    <a:cubicBezTo>
                      <a:pt x="18" y="0"/>
                      <a:pt x="50" y="117"/>
                      <a:pt x="60" y="115"/>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7231" name="Freeform 62"/>
              <p:cNvSpPr/>
              <p:nvPr/>
            </p:nvSpPr>
            <p:spPr>
              <a:xfrm>
                <a:off x="1536" y="1205"/>
                <a:ext cx="126" cy="705"/>
              </a:xfrm>
              <a:custGeom>
                <a:avLst/>
                <a:gdLst/>
                <a:ahLst/>
                <a:cxnLst>
                  <a:cxn ang="0">
                    <a:pos x="0" y="667"/>
                  </a:cxn>
                  <a:cxn ang="0">
                    <a:pos x="36" y="691"/>
                  </a:cxn>
                  <a:cxn ang="0">
                    <a:pos x="60" y="604"/>
                  </a:cxn>
                  <a:cxn ang="0">
                    <a:pos x="72" y="85"/>
                  </a:cxn>
                  <a:cxn ang="0">
                    <a:pos x="126" y="94"/>
                  </a:cxn>
                </a:cxnLst>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7232" name="Freeform 63"/>
              <p:cNvSpPr/>
              <p:nvPr/>
            </p:nvSpPr>
            <p:spPr>
              <a:xfrm>
                <a:off x="1680"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7233" name="Freeform 64"/>
              <p:cNvSpPr/>
              <p:nvPr/>
            </p:nvSpPr>
            <p:spPr>
              <a:xfrm>
                <a:off x="1824"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7234" name="Freeform 65"/>
              <p:cNvSpPr/>
              <p:nvPr/>
            </p:nvSpPr>
            <p:spPr>
              <a:xfrm>
                <a:off x="1968"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7235" name="Freeform 66"/>
              <p:cNvSpPr/>
              <p:nvPr/>
            </p:nvSpPr>
            <p:spPr>
              <a:xfrm>
                <a:off x="2112"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7236" name="Freeform 67"/>
              <p:cNvSpPr/>
              <p:nvPr/>
            </p:nvSpPr>
            <p:spPr>
              <a:xfrm>
                <a:off x="2280" y="1878"/>
                <a:ext cx="1" cy="432"/>
              </a:xfrm>
              <a:custGeom>
                <a:avLst/>
                <a:gdLst/>
                <a:ahLst/>
                <a:cxnLst>
                  <a:cxn ang="0">
                    <a:pos x="0" y="0"/>
                  </a:cxn>
                  <a:cxn ang="0">
                    <a:pos x="0" y="432"/>
                  </a:cxn>
                </a:cxnLst>
                <a:pathLst>
                  <a:path w="1" h="432">
                    <a:moveTo>
                      <a:pt x="0" y="0"/>
                    </a:moveTo>
                    <a:lnTo>
                      <a:pt x="0" y="432"/>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7237" name="Oval 68"/>
              <p:cNvSpPr/>
              <p:nvPr/>
            </p:nvSpPr>
            <p:spPr>
              <a:xfrm>
                <a:off x="1420" y="2304"/>
                <a:ext cx="68" cy="68"/>
              </a:xfrm>
              <a:prstGeom prst="ellipse">
                <a:avLst/>
              </a:prstGeom>
              <a:noFill/>
              <a:ln w="38100"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7238" name="Oval 69"/>
              <p:cNvSpPr/>
              <p:nvPr/>
            </p:nvSpPr>
            <p:spPr>
              <a:xfrm>
                <a:off x="2256" y="2304"/>
                <a:ext cx="68" cy="68"/>
              </a:xfrm>
              <a:prstGeom prst="ellipse">
                <a:avLst/>
              </a:prstGeom>
              <a:noFill/>
              <a:ln w="38100"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grpSp>
          <p:nvGrpSpPr>
            <p:cNvPr id="7220" name="Group 70"/>
            <p:cNvGrpSpPr/>
            <p:nvPr/>
          </p:nvGrpSpPr>
          <p:grpSpPr>
            <a:xfrm>
              <a:off x="1047" y="1447"/>
              <a:ext cx="720" cy="1152"/>
              <a:chOff x="1420" y="1152"/>
              <a:chExt cx="904" cy="1220"/>
            </a:xfrm>
          </p:grpSpPr>
          <p:sp>
            <p:nvSpPr>
              <p:cNvPr id="7221" name="Freeform 71"/>
              <p:cNvSpPr/>
              <p:nvPr/>
            </p:nvSpPr>
            <p:spPr>
              <a:xfrm>
                <a:off x="1440" y="1152"/>
                <a:ext cx="48" cy="1152"/>
              </a:xfrm>
              <a:custGeom>
                <a:avLst/>
                <a:gdLst/>
                <a:ahLst/>
                <a:cxnLst>
                  <a:cxn ang="0">
                    <a:pos x="3" y="1974"/>
                  </a:cxn>
                  <a:cxn ang="0">
                    <a:pos x="5" y="284"/>
                  </a:cxn>
                  <a:cxn ang="0">
                    <a:pos x="30" y="259"/>
                  </a:cxn>
                </a:cxnLst>
                <a:pathLst>
                  <a:path w="60" h="880">
                    <a:moveTo>
                      <a:pt x="6" y="880"/>
                    </a:moveTo>
                    <a:cubicBezTo>
                      <a:pt x="6" y="754"/>
                      <a:pt x="0" y="254"/>
                      <a:pt x="9" y="127"/>
                    </a:cubicBezTo>
                    <a:cubicBezTo>
                      <a:pt x="18" y="0"/>
                      <a:pt x="50" y="117"/>
                      <a:pt x="60" y="115"/>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7222" name="Freeform 72"/>
              <p:cNvSpPr/>
              <p:nvPr/>
            </p:nvSpPr>
            <p:spPr>
              <a:xfrm>
                <a:off x="1536" y="1205"/>
                <a:ext cx="126" cy="705"/>
              </a:xfrm>
              <a:custGeom>
                <a:avLst/>
                <a:gdLst/>
                <a:ahLst/>
                <a:cxnLst>
                  <a:cxn ang="0">
                    <a:pos x="0" y="667"/>
                  </a:cxn>
                  <a:cxn ang="0">
                    <a:pos x="36" y="691"/>
                  </a:cxn>
                  <a:cxn ang="0">
                    <a:pos x="60" y="604"/>
                  </a:cxn>
                  <a:cxn ang="0">
                    <a:pos x="72" y="85"/>
                  </a:cxn>
                  <a:cxn ang="0">
                    <a:pos x="126" y="94"/>
                  </a:cxn>
                </a:cxnLst>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7223" name="Freeform 73"/>
              <p:cNvSpPr/>
              <p:nvPr/>
            </p:nvSpPr>
            <p:spPr>
              <a:xfrm>
                <a:off x="1680"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7224" name="Freeform 74"/>
              <p:cNvSpPr/>
              <p:nvPr/>
            </p:nvSpPr>
            <p:spPr>
              <a:xfrm>
                <a:off x="1824"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7225" name="Freeform 75"/>
              <p:cNvSpPr/>
              <p:nvPr/>
            </p:nvSpPr>
            <p:spPr>
              <a:xfrm>
                <a:off x="1968"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7226" name="Freeform 76"/>
              <p:cNvSpPr/>
              <p:nvPr/>
            </p:nvSpPr>
            <p:spPr>
              <a:xfrm>
                <a:off x="2112"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7227" name="Freeform 77"/>
              <p:cNvSpPr/>
              <p:nvPr/>
            </p:nvSpPr>
            <p:spPr>
              <a:xfrm>
                <a:off x="2280" y="1878"/>
                <a:ext cx="1" cy="432"/>
              </a:xfrm>
              <a:custGeom>
                <a:avLst/>
                <a:gdLst/>
                <a:ahLst/>
                <a:cxnLst>
                  <a:cxn ang="0">
                    <a:pos x="0" y="0"/>
                  </a:cxn>
                  <a:cxn ang="0">
                    <a:pos x="0" y="432"/>
                  </a:cxn>
                </a:cxnLst>
                <a:pathLst>
                  <a:path w="1" h="432">
                    <a:moveTo>
                      <a:pt x="0" y="0"/>
                    </a:moveTo>
                    <a:lnTo>
                      <a:pt x="0" y="432"/>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7228" name="Oval 78"/>
              <p:cNvSpPr/>
              <p:nvPr/>
            </p:nvSpPr>
            <p:spPr>
              <a:xfrm>
                <a:off x="1420" y="2304"/>
                <a:ext cx="68" cy="68"/>
              </a:xfrm>
              <a:prstGeom prst="ellipse">
                <a:avLst/>
              </a:prstGeom>
              <a:noFill/>
              <a:ln w="38100"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7229" name="Oval 79"/>
              <p:cNvSpPr/>
              <p:nvPr/>
            </p:nvSpPr>
            <p:spPr>
              <a:xfrm>
                <a:off x="2256" y="2304"/>
                <a:ext cx="68" cy="68"/>
              </a:xfrm>
              <a:prstGeom prst="ellipse">
                <a:avLst/>
              </a:prstGeom>
              <a:noFill/>
              <a:ln w="38100"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grpSp>
      <p:sp>
        <p:nvSpPr>
          <p:cNvPr id="104528" name="AutoShape 80"/>
          <p:cNvSpPr/>
          <p:nvPr/>
        </p:nvSpPr>
        <p:spPr>
          <a:xfrm>
            <a:off x="250825" y="5229225"/>
            <a:ext cx="287338" cy="1366838"/>
          </a:xfrm>
          <a:prstGeom prst="leftBrace">
            <a:avLst>
              <a:gd name="adj1" fmla="val 39640"/>
              <a:gd name="adj2" fmla="val 50000"/>
            </a:avLst>
          </a:prstGeom>
          <a:noFill/>
          <a:ln w="381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104529" name="Object 81"/>
          <p:cNvGraphicFramePr>
            <a:graphicFrameLocks noChangeAspect="1"/>
          </p:cNvGraphicFramePr>
          <p:nvPr/>
        </p:nvGraphicFramePr>
        <p:xfrm>
          <a:off x="811213" y="4962525"/>
          <a:ext cx="4856162" cy="1752600"/>
        </p:xfrm>
        <a:graphic>
          <a:graphicData uri="http://schemas.openxmlformats.org/presentationml/2006/ole">
            <mc:AlternateContent xmlns:mc="http://schemas.openxmlformats.org/markup-compatibility/2006">
              <mc:Choice xmlns:v="urn:schemas-microsoft-com:vml" Requires="v">
                <p:oleObj spid="_x0000_s3085" name="" r:id="rId1" imgW="1955165" imgH="690880" progId="Equation.3">
                  <p:embed/>
                </p:oleObj>
              </mc:Choice>
              <mc:Fallback>
                <p:oleObj name="" r:id="rId1" imgW="1955165" imgH="690880" progId="Equation.3">
                  <p:embed/>
                  <p:pic>
                    <p:nvPicPr>
                      <p:cNvPr id="0" name="图片 3084"/>
                      <p:cNvPicPr/>
                      <p:nvPr/>
                    </p:nvPicPr>
                    <p:blipFill>
                      <a:blip r:embed="rId2">
                        <a:clrChange>
                          <a:clrFrom>
                            <a:srgbClr val="000000"/>
                          </a:clrFrom>
                          <a:clrTo>
                            <a:srgbClr val="FFFFFF"/>
                          </a:clrTo>
                        </a:clrChange>
                      </a:blip>
                      <a:stretch>
                        <a:fillRect/>
                      </a:stretch>
                    </p:blipFill>
                    <p:spPr>
                      <a:xfrm>
                        <a:off x="811213" y="4962525"/>
                        <a:ext cx="4856162" cy="1752600"/>
                      </a:xfrm>
                      <a:prstGeom prst="rect">
                        <a:avLst/>
                      </a:prstGeom>
                      <a:noFill/>
                      <a:ln w="38100">
                        <a:noFill/>
                        <a:miter/>
                      </a:ln>
                    </p:spPr>
                  </p:pic>
                </p:oleObj>
              </mc:Fallback>
            </mc:AlternateContent>
          </a:graphicData>
        </a:graphic>
      </p:graphicFrame>
      <p:grpSp>
        <p:nvGrpSpPr>
          <p:cNvPr id="104530" name="Group 82"/>
          <p:cNvGrpSpPr/>
          <p:nvPr/>
        </p:nvGrpSpPr>
        <p:grpSpPr>
          <a:xfrm>
            <a:off x="323850" y="3573463"/>
            <a:ext cx="4897438" cy="1162050"/>
            <a:chOff x="703" y="164"/>
            <a:chExt cx="3085" cy="732"/>
          </a:xfrm>
        </p:grpSpPr>
        <p:sp>
          <p:nvSpPr>
            <p:cNvPr id="7192" name="AutoShape 83"/>
            <p:cNvSpPr/>
            <p:nvPr/>
          </p:nvSpPr>
          <p:spPr>
            <a:xfrm>
              <a:off x="703" y="164"/>
              <a:ext cx="90" cy="726"/>
            </a:xfrm>
            <a:prstGeom prst="leftBrace">
              <a:avLst>
                <a:gd name="adj1" fmla="val 67222"/>
                <a:gd name="adj2" fmla="val 50000"/>
              </a:avLst>
            </a:prstGeom>
            <a:noFill/>
            <a:ln w="381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aphicFrame>
          <p:nvGraphicFramePr>
            <p:cNvPr id="7193" name="Object 84"/>
            <p:cNvGraphicFramePr>
              <a:graphicFrameLocks noChangeAspect="1"/>
            </p:cNvGraphicFramePr>
            <p:nvPr/>
          </p:nvGraphicFramePr>
          <p:xfrm>
            <a:off x="913" y="210"/>
            <a:ext cx="2709" cy="314"/>
          </p:xfrm>
          <a:graphic>
            <a:graphicData uri="http://schemas.openxmlformats.org/presentationml/2006/ole">
              <mc:AlternateContent xmlns:mc="http://schemas.openxmlformats.org/markup-compatibility/2006">
                <mc:Choice xmlns:v="urn:schemas-microsoft-com:vml" Requires="v">
                  <p:oleObj spid="_x0000_s3086" name="" r:id="rId3" imgW="1877695" imgH="204470" progId="Equation.3">
                    <p:embed/>
                  </p:oleObj>
                </mc:Choice>
                <mc:Fallback>
                  <p:oleObj name="" r:id="rId3" imgW="1877695" imgH="204470" progId="Equation.3">
                    <p:embed/>
                    <p:pic>
                      <p:nvPicPr>
                        <p:cNvPr id="0" name="图片 3085"/>
                        <p:cNvPicPr/>
                        <p:nvPr/>
                      </p:nvPicPr>
                      <p:blipFill>
                        <a:blip r:embed="rId4">
                          <a:clrChange>
                            <a:clrFrom>
                              <a:srgbClr val="000000"/>
                            </a:clrFrom>
                            <a:clrTo>
                              <a:srgbClr val="FFFFFF"/>
                            </a:clrTo>
                          </a:clrChange>
                        </a:blip>
                        <a:stretch>
                          <a:fillRect/>
                        </a:stretch>
                      </p:blipFill>
                      <p:spPr>
                        <a:xfrm>
                          <a:off x="913" y="210"/>
                          <a:ext cx="2709" cy="314"/>
                        </a:xfrm>
                        <a:prstGeom prst="rect">
                          <a:avLst/>
                        </a:prstGeom>
                        <a:noFill/>
                        <a:ln w="38100">
                          <a:noFill/>
                          <a:miter/>
                        </a:ln>
                      </p:spPr>
                    </p:pic>
                  </p:oleObj>
                </mc:Fallback>
              </mc:AlternateContent>
            </a:graphicData>
          </a:graphic>
        </p:graphicFrame>
        <p:graphicFrame>
          <p:nvGraphicFramePr>
            <p:cNvPr id="7194" name="Object 85"/>
            <p:cNvGraphicFramePr>
              <a:graphicFrameLocks noChangeAspect="1"/>
            </p:cNvGraphicFramePr>
            <p:nvPr/>
          </p:nvGraphicFramePr>
          <p:xfrm>
            <a:off x="839" y="572"/>
            <a:ext cx="2949" cy="324"/>
          </p:xfrm>
          <a:graphic>
            <a:graphicData uri="http://schemas.openxmlformats.org/presentationml/2006/ole">
              <mc:AlternateContent xmlns:mc="http://schemas.openxmlformats.org/markup-compatibility/2006">
                <mc:Choice xmlns:v="urn:schemas-microsoft-com:vml" Requires="v">
                  <p:oleObj spid="_x0000_s3087" name="" r:id="rId5" imgW="1974850" imgH="204470" progId="Equation.3">
                    <p:embed/>
                  </p:oleObj>
                </mc:Choice>
                <mc:Fallback>
                  <p:oleObj name="" r:id="rId5" imgW="1974850" imgH="204470" progId="Equation.3">
                    <p:embed/>
                    <p:pic>
                      <p:nvPicPr>
                        <p:cNvPr id="0" name="图片 3086"/>
                        <p:cNvPicPr/>
                        <p:nvPr/>
                      </p:nvPicPr>
                      <p:blipFill>
                        <a:blip r:embed="rId6">
                          <a:clrChange>
                            <a:clrFrom>
                              <a:srgbClr val="000000"/>
                            </a:clrFrom>
                            <a:clrTo>
                              <a:srgbClr val="FFFFFF"/>
                            </a:clrTo>
                          </a:clrChange>
                        </a:blip>
                        <a:stretch>
                          <a:fillRect/>
                        </a:stretch>
                      </p:blipFill>
                      <p:spPr>
                        <a:xfrm>
                          <a:off x="839" y="572"/>
                          <a:ext cx="2949" cy="324"/>
                        </a:xfrm>
                        <a:prstGeom prst="rect">
                          <a:avLst/>
                        </a:prstGeom>
                        <a:noFill/>
                        <a:ln w="38100">
                          <a:noFill/>
                          <a:miter/>
                        </a:ln>
                      </p:spPr>
                    </p:pic>
                  </p:oleObj>
                </mc:Fallback>
              </mc:AlternateContent>
            </a:graphicData>
          </a:graphic>
        </p:graphicFrame>
      </p:grpSp>
      <p:sp>
        <p:nvSpPr>
          <p:cNvPr id="104534" name="Text Box 86"/>
          <p:cNvSpPr txBox="1"/>
          <p:nvPr/>
        </p:nvSpPr>
        <p:spPr>
          <a:xfrm>
            <a:off x="323850" y="2708275"/>
            <a:ext cx="7772400" cy="822325"/>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FFFF00"/>
                </a:solidFill>
                <a:latin typeface="Times New Roman" panose="02020603050405020304" pitchFamily="18" charset="0"/>
                <a:ea typeface="仿宋_GB2312" pitchFamily="49" charset="-122"/>
              </a:rPr>
              <a:t>        </a:t>
            </a:r>
            <a:r>
              <a:rPr lang="zh-CN" altLang="en-US" sz="2400" b="1" dirty="0">
                <a:solidFill>
                  <a:srgbClr val="FFFF00"/>
                </a:solidFill>
                <a:latin typeface="Times New Roman" panose="02020603050405020304" pitchFamily="18" charset="0"/>
                <a:ea typeface="仿宋_GB2312" pitchFamily="49" charset="-122"/>
              </a:rPr>
              <a:t>当两个线圈同时通以电流时，每个线圈两端的电压均包含自感电压和互感电压：</a:t>
            </a:r>
            <a:endParaRPr lang="zh-CN" altLang="en-US" sz="2400" b="1" dirty="0">
              <a:solidFill>
                <a:srgbClr val="FFFF00"/>
              </a:solidFill>
              <a:latin typeface="Times New Roman" panose="02020603050405020304" pitchFamily="18" charset="0"/>
              <a:ea typeface="仿宋_GB2312" pitchFamily="49" charset="-122"/>
            </a:endParaRPr>
          </a:p>
        </p:txBody>
      </p:sp>
      <p:grpSp>
        <p:nvGrpSpPr>
          <p:cNvPr id="104539" name="Group 91"/>
          <p:cNvGrpSpPr/>
          <p:nvPr/>
        </p:nvGrpSpPr>
        <p:grpSpPr>
          <a:xfrm>
            <a:off x="3492500" y="3716338"/>
            <a:ext cx="287338" cy="358775"/>
            <a:chOff x="4014" y="2432"/>
            <a:chExt cx="181" cy="226"/>
          </a:xfrm>
        </p:grpSpPr>
        <p:sp>
          <p:nvSpPr>
            <p:cNvPr id="7190" name="Line 87"/>
            <p:cNvSpPr/>
            <p:nvPr/>
          </p:nvSpPr>
          <p:spPr>
            <a:xfrm>
              <a:off x="4014" y="2568"/>
              <a:ext cx="181" cy="0"/>
            </a:xfrm>
            <a:prstGeom prst="line">
              <a:avLst/>
            </a:prstGeom>
            <a:ln w="50800" cap="flat" cmpd="sng">
              <a:solidFill>
                <a:srgbClr val="FF0000"/>
              </a:solidFill>
              <a:prstDash val="solid"/>
              <a:headEnd type="none" w="med" len="med"/>
              <a:tailEnd type="none" w="med" len="med"/>
            </a:ln>
          </p:spPr>
        </p:sp>
        <p:sp>
          <p:nvSpPr>
            <p:cNvPr id="7191" name="Line 89"/>
            <p:cNvSpPr/>
            <p:nvPr/>
          </p:nvSpPr>
          <p:spPr>
            <a:xfrm>
              <a:off x="4105" y="2432"/>
              <a:ext cx="0" cy="226"/>
            </a:xfrm>
            <a:prstGeom prst="line">
              <a:avLst/>
            </a:prstGeom>
            <a:ln w="50800" cap="flat" cmpd="sng">
              <a:solidFill>
                <a:srgbClr val="FF0000"/>
              </a:solidFill>
              <a:prstDash val="solid"/>
              <a:headEnd type="none" w="med" len="med"/>
              <a:tailEnd type="none" w="med" len="med"/>
            </a:ln>
          </p:spPr>
        </p:sp>
      </p:grpSp>
      <p:grpSp>
        <p:nvGrpSpPr>
          <p:cNvPr id="104540" name="Group 92"/>
          <p:cNvGrpSpPr/>
          <p:nvPr/>
        </p:nvGrpSpPr>
        <p:grpSpPr>
          <a:xfrm>
            <a:off x="3708400" y="4292600"/>
            <a:ext cx="287338" cy="358775"/>
            <a:chOff x="4014" y="2432"/>
            <a:chExt cx="181" cy="226"/>
          </a:xfrm>
        </p:grpSpPr>
        <p:sp>
          <p:nvSpPr>
            <p:cNvPr id="7188" name="Line 93"/>
            <p:cNvSpPr/>
            <p:nvPr/>
          </p:nvSpPr>
          <p:spPr>
            <a:xfrm>
              <a:off x="4014" y="2568"/>
              <a:ext cx="181" cy="0"/>
            </a:xfrm>
            <a:prstGeom prst="line">
              <a:avLst/>
            </a:prstGeom>
            <a:ln w="50800" cap="flat" cmpd="sng">
              <a:solidFill>
                <a:srgbClr val="FF0000"/>
              </a:solidFill>
              <a:prstDash val="solid"/>
              <a:headEnd type="none" w="med" len="med"/>
              <a:tailEnd type="none" w="med" len="med"/>
            </a:ln>
          </p:spPr>
        </p:sp>
        <p:sp>
          <p:nvSpPr>
            <p:cNvPr id="7189" name="Line 94"/>
            <p:cNvSpPr/>
            <p:nvPr/>
          </p:nvSpPr>
          <p:spPr>
            <a:xfrm>
              <a:off x="4105" y="2432"/>
              <a:ext cx="0" cy="226"/>
            </a:xfrm>
            <a:prstGeom prst="line">
              <a:avLst/>
            </a:prstGeom>
            <a:ln w="50800" cap="flat" cmpd="sng">
              <a:solidFill>
                <a:srgbClr val="FF0000"/>
              </a:solidFill>
              <a:prstDash val="solid"/>
              <a:headEnd type="none" w="med" len="med"/>
              <a:tailEnd type="none" w="med" len="med"/>
            </a:ln>
          </p:spPr>
        </p:sp>
      </p:grpSp>
      <p:grpSp>
        <p:nvGrpSpPr>
          <p:cNvPr id="104543" name="Group 95"/>
          <p:cNvGrpSpPr/>
          <p:nvPr/>
        </p:nvGrpSpPr>
        <p:grpSpPr>
          <a:xfrm>
            <a:off x="3743325" y="5229225"/>
            <a:ext cx="287338" cy="358775"/>
            <a:chOff x="4014" y="2432"/>
            <a:chExt cx="181" cy="226"/>
          </a:xfrm>
        </p:grpSpPr>
        <p:sp>
          <p:nvSpPr>
            <p:cNvPr id="7186" name="Line 96"/>
            <p:cNvSpPr/>
            <p:nvPr/>
          </p:nvSpPr>
          <p:spPr>
            <a:xfrm>
              <a:off x="4014" y="2568"/>
              <a:ext cx="181" cy="0"/>
            </a:xfrm>
            <a:prstGeom prst="line">
              <a:avLst/>
            </a:prstGeom>
            <a:ln w="50800" cap="flat" cmpd="sng">
              <a:solidFill>
                <a:srgbClr val="FF0000"/>
              </a:solidFill>
              <a:prstDash val="solid"/>
              <a:headEnd type="none" w="med" len="med"/>
              <a:tailEnd type="none" w="med" len="med"/>
            </a:ln>
          </p:spPr>
        </p:sp>
        <p:sp>
          <p:nvSpPr>
            <p:cNvPr id="7187" name="Line 97"/>
            <p:cNvSpPr/>
            <p:nvPr/>
          </p:nvSpPr>
          <p:spPr>
            <a:xfrm>
              <a:off x="4105" y="2432"/>
              <a:ext cx="0" cy="226"/>
            </a:xfrm>
            <a:prstGeom prst="line">
              <a:avLst/>
            </a:prstGeom>
            <a:ln w="50800" cap="flat" cmpd="sng">
              <a:solidFill>
                <a:srgbClr val="FF0000"/>
              </a:solidFill>
              <a:prstDash val="solid"/>
              <a:headEnd type="none" w="med" len="med"/>
              <a:tailEnd type="none" w="med" len="med"/>
            </a:ln>
          </p:spPr>
        </p:sp>
      </p:grpSp>
      <p:grpSp>
        <p:nvGrpSpPr>
          <p:cNvPr id="104546" name="Group 98"/>
          <p:cNvGrpSpPr/>
          <p:nvPr/>
        </p:nvGrpSpPr>
        <p:grpSpPr>
          <a:xfrm>
            <a:off x="2951163" y="6092825"/>
            <a:ext cx="287337" cy="358775"/>
            <a:chOff x="4014" y="2432"/>
            <a:chExt cx="181" cy="226"/>
          </a:xfrm>
        </p:grpSpPr>
        <p:sp>
          <p:nvSpPr>
            <p:cNvPr id="7184" name="Line 99"/>
            <p:cNvSpPr/>
            <p:nvPr/>
          </p:nvSpPr>
          <p:spPr>
            <a:xfrm>
              <a:off x="4014" y="2568"/>
              <a:ext cx="181" cy="0"/>
            </a:xfrm>
            <a:prstGeom prst="line">
              <a:avLst/>
            </a:prstGeom>
            <a:ln w="50800" cap="flat" cmpd="sng">
              <a:solidFill>
                <a:srgbClr val="FF0000"/>
              </a:solidFill>
              <a:prstDash val="solid"/>
              <a:headEnd type="none" w="med" len="med"/>
              <a:tailEnd type="none" w="med" len="med"/>
            </a:ln>
          </p:spPr>
        </p:sp>
        <p:sp>
          <p:nvSpPr>
            <p:cNvPr id="7185" name="Line 100"/>
            <p:cNvSpPr/>
            <p:nvPr/>
          </p:nvSpPr>
          <p:spPr>
            <a:xfrm>
              <a:off x="4105" y="2432"/>
              <a:ext cx="0" cy="226"/>
            </a:xfrm>
            <a:prstGeom prst="line">
              <a:avLst/>
            </a:prstGeom>
            <a:ln w="50800" cap="flat" cmpd="sng">
              <a:solidFill>
                <a:srgbClr val="FF0000"/>
              </a:solidFill>
              <a:prstDash val="solid"/>
              <a:headEnd type="none" w="med" len="med"/>
              <a:tailEnd type="none" w="med" len="med"/>
            </a:ln>
          </p:spPr>
        </p:sp>
      </p:grpSp>
      <p:sp>
        <p:nvSpPr>
          <p:cNvPr id="104549" name="Text Box 101"/>
          <p:cNvSpPr txBox="1"/>
          <p:nvPr/>
        </p:nvSpPr>
        <p:spPr>
          <a:xfrm>
            <a:off x="5759450" y="3284538"/>
            <a:ext cx="3384550" cy="3195637"/>
          </a:xfrm>
          <a:prstGeom prst="rect">
            <a:avLst/>
          </a:prstGeom>
          <a:solidFill>
            <a:srgbClr val="990033"/>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ea typeface="仿宋_GB2312" pitchFamily="49" charset="-122"/>
              </a:rPr>
              <a:t>1</a:t>
            </a:r>
            <a:r>
              <a:rPr lang="zh-CN" altLang="en-US" sz="2400" b="1" dirty="0">
                <a:solidFill>
                  <a:schemeClr val="bg1"/>
                </a:solidFill>
                <a:ea typeface="仿宋_GB2312" pitchFamily="49" charset="-122"/>
              </a:rPr>
              <a:t>、自感电压正负确定：</a:t>
            </a:r>
            <a:r>
              <a:rPr lang="en-US" altLang="zh-CN" sz="2400" b="1" dirty="0">
                <a:solidFill>
                  <a:schemeClr val="bg1"/>
                </a:solidFill>
                <a:ea typeface="仿宋_GB2312" pitchFamily="49" charset="-122"/>
              </a:rPr>
              <a:t>u</a:t>
            </a:r>
            <a:r>
              <a:rPr lang="zh-CN" altLang="en-US" sz="2400" b="1" dirty="0">
                <a:solidFill>
                  <a:schemeClr val="bg1"/>
                </a:solidFill>
                <a:ea typeface="仿宋_GB2312" pitchFamily="49" charset="-122"/>
              </a:rPr>
              <a:t>、</a:t>
            </a:r>
            <a:r>
              <a:rPr lang="en-US" altLang="zh-CN" sz="2400" b="1" dirty="0">
                <a:solidFill>
                  <a:schemeClr val="bg1"/>
                </a:solidFill>
                <a:ea typeface="仿宋_GB2312" pitchFamily="49" charset="-122"/>
              </a:rPr>
              <a:t>i</a:t>
            </a:r>
            <a:r>
              <a:rPr lang="zh-CN" altLang="en-US" sz="2400" b="1" dirty="0">
                <a:solidFill>
                  <a:schemeClr val="bg1"/>
                </a:solidFill>
                <a:ea typeface="仿宋_GB2312" pitchFamily="49" charset="-122"/>
              </a:rPr>
              <a:t>关联，取“</a:t>
            </a:r>
            <a:r>
              <a:rPr lang="en-US" altLang="zh-CN" sz="2400" b="1" dirty="0">
                <a:solidFill>
                  <a:schemeClr val="bg1"/>
                </a:solidFill>
                <a:ea typeface="仿宋_GB2312" pitchFamily="49" charset="-122"/>
              </a:rPr>
              <a:t>+”</a:t>
            </a:r>
            <a:r>
              <a:rPr lang="zh-CN" altLang="en-US" sz="2400" b="1" dirty="0">
                <a:solidFill>
                  <a:schemeClr val="bg1"/>
                </a:solidFill>
                <a:ea typeface="仿宋_GB2312" pitchFamily="49" charset="-122"/>
              </a:rPr>
              <a:t>；非关联，取“</a:t>
            </a:r>
            <a:r>
              <a:rPr lang="en-US" altLang="zh-CN" sz="2400" b="1" dirty="0">
                <a:solidFill>
                  <a:schemeClr val="bg1"/>
                </a:solidFill>
                <a:ea typeface="仿宋_GB2312" pitchFamily="49" charset="-122"/>
              </a:rPr>
              <a:t>-”</a:t>
            </a:r>
            <a:r>
              <a:rPr lang="zh-CN" altLang="en-US" sz="2400" b="1" dirty="0">
                <a:solidFill>
                  <a:schemeClr val="bg1"/>
                </a:solidFill>
                <a:ea typeface="仿宋_GB2312" pitchFamily="49" charset="-122"/>
              </a:rPr>
              <a:t>。</a:t>
            </a:r>
            <a:endParaRPr lang="zh-CN" altLang="en-US" sz="2400" b="1" dirty="0">
              <a:solidFill>
                <a:schemeClr val="bg1"/>
              </a:solidFill>
              <a:ea typeface="仿宋_GB2312" pitchFamily="49" charset="-122"/>
            </a:endParaRPr>
          </a:p>
          <a:p>
            <a:pPr marL="0" lvl="0" indent="0" eaLnBrk="1" hangingPunct="1">
              <a:spcBef>
                <a:spcPct val="50000"/>
              </a:spcBef>
              <a:buNone/>
            </a:pPr>
            <a:r>
              <a:rPr lang="en-US" altLang="zh-CN" sz="2400" b="1" dirty="0">
                <a:solidFill>
                  <a:schemeClr val="bg1"/>
                </a:solidFill>
                <a:ea typeface="仿宋_GB2312" pitchFamily="49" charset="-122"/>
              </a:rPr>
              <a:t>2</a:t>
            </a:r>
            <a:r>
              <a:rPr lang="zh-CN" altLang="en-US" sz="2400" b="1" dirty="0">
                <a:solidFill>
                  <a:schemeClr val="bg1"/>
                </a:solidFill>
                <a:ea typeface="仿宋_GB2312" pitchFamily="49" charset="-122"/>
              </a:rPr>
              <a:t>、两线圈互感电压正负确定：同向耦合</a:t>
            </a:r>
            <a:r>
              <a:rPr lang="en-US" altLang="zh-CN" sz="2400" b="1" dirty="0">
                <a:solidFill>
                  <a:schemeClr val="bg1"/>
                </a:solidFill>
                <a:ea typeface="仿宋_GB2312" pitchFamily="49" charset="-122"/>
              </a:rPr>
              <a:t>,</a:t>
            </a:r>
            <a:r>
              <a:rPr lang="zh-CN" altLang="en-US" sz="2400" b="1" dirty="0">
                <a:solidFill>
                  <a:schemeClr val="bg1"/>
                </a:solidFill>
                <a:ea typeface="仿宋_GB2312" pitchFamily="49" charset="-122"/>
              </a:rPr>
              <a:t>互感电压与自感电压同号</a:t>
            </a:r>
            <a:r>
              <a:rPr lang="en-US" altLang="zh-CN" sz="2400" b="1" dirty="0">
                <a:solidFill>
                  <a:schemeClr val="bg1"/>
                </a:solidFill>
                <a:ea typeface="仿宋_GB2312" pitchFamily="49" charset="-122"/>
              </a:rPr>
              <a:t>;</a:t>
            </a:r>
            <a:r>
              <a:rPr lang="zh-CN" altLang="en-US" sz="2400" b="1" dirty="0">
                <a:solidFill>
                  <a:schemeClr val="bg1"/>
                </a:solidFill>
                <a:ea typeface="仿宋_GB2312" pitchFamily="49" charset="-122"/>
              </a:rPr>
              <a:t>反向耦合</a:t>
            </a:r>
            <a:r>
              <a:rPr lang="en-US" altLang="zh-CN" sz="2400" b="1" dirty="0">
                <a:solidFill>
                  <a:schemeClr val="bg1"/>
                </a:solidFill>
                <a:ea typeface="仿宋_GB2312" pitchFamily="49" charset="-122"/>
              </a:rPr>
              <a:t>,</a:t>
            </a:r>
            <a:r>
              <a:rPr lang="zh-CN" altLang="en-US" sz="2400" b="1" dirty="0">
                <a:solidFill>
                  <a:schemeClr val="bg1"/>
                </a:solidFill>
                <a:ea typeface="仿宋_GB2312" pitchFamily="49" charset="-122"/>
              </a:rPr>
              <a:t>互感电压与自感电压异号</a:t>
            </a:r>
            <a:r>
              <a:rPr lang="en-US" altLang="zh-CN" sz="2400" b="1" dirty="0">
                <a:solidFill>
                  <a:schemeClr val="bg1"/>
                </a:solidFill>
                <a:ea typeface="仿宋_GB2312" pitchFamily="49" charset="-122"/>
              </a:rPr>
              <a:t>;</a:t>
            </a:r>
            <a:endParaRPr lang="en-US" altLang="zh-CN" sz="2400" b="1" dirty="0">
              <a:solidFill>
                <a:schemeClr val="bg1"/>
              </a:solidFill>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04474"/>
                                        </p:tgtEl>
                                        <p:attrNameLst>
                                          <p:attrName>style.visibility</p:attrName>
                                        </p:attrNameLst>
                                      </p:cBhvr>
                                      <p:to>
                                        <p:strVal val="visible"/>
                                      </p:to>
                                    </p:set>
                                    <p:anim calcmode="lin" valueType="num">
                                      <p:cBhvr>
                                        <p:cTn id="7" dur="1000" fill="hold"/>
                                        <p:tgtEl>
                                          <p:spTgt spid="104474"/>
                                        </p:tgtEl>
                                        <p:attrNameLst>
                                          <p:attrName>ppt_w</p:attrName>
                                        </p:attrNameLst>
                                      </p:cBhvr>
                                      <p:tavLst>
                                        <p:tav tm="0">
                                          <p:val>
                                            <p:fltVal val="0.000000"/>
                                          </p:val>
                                        </p:tav>
                                        <p:tav tm="100000">
                                          <p:val>
                                            <p:strVal val="#ppt_w"/>
                                          </p:val>
                                        </p:tav>
                                      </p:tavLst>
                                    </p:anim>
                                    <p:anim calcmode="lin" valueType="num">
                                      <p:cBhvr>
                                        <p:cTn id="8" dur="1000" fill="hold"/>
                                        <p:tgtEl>
                                          <p:spTgt spid="104474"/>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nodeType="clickEffect">
                                  <p:stCondLst>
                                    <p:cond delay="0"/>
                                  </p:stCondLst>
                                  <p:childTnLst>
                                    <p:set>
                                      <p:cBhvr>
                                        <p:cTn id="12" dur="1" fill="hold">
                                          <p:stCondLst>
                                            <p:cond delay="0"/>
                                          </p:stCondLst>
                                        </p:cTn>
                                        <p:tgtEl>
                                          <p:spTgt spid="104461"/>
                                        </p:tgtEl>
                                        <p:attrNameLst>
                                          <p:attrName>style.visibility</p:attrName>
                                        </p:attrNameLst>
                                      </p:cBhvr>
                                      <p:to>
                                        <p:strVal val="visible"/>
                                      </p:to>
                                    </p:set>
                                    <p:anim calcmode="lin" valueType="num">
                                      <p:cBhvr>
                                        <p:cTn id="13" dur="1000" fill="hold"/>
                                        <p:tgtEl>
                                          <p:spTgt spid="104461"/>
                                        </p:tgtEl>
                                        <p:attrNameLst>
                                          <p:attrName>ppt_w</p:attrName>
                                        </p:attrNameLst>
                                      </p:cBhvr>
                                      <p:tavLst>
                                        <p:tav tm="0">
                                          <p:val>
                                            <p:fltVal val="0.000000"/>
                                          </p:val>
                                        </p:tav>
                                        <p:tav tm="100000">
                                          <p:val>
                                            <p:strVal val="#ppt_w"/>
                                          </p:val>
                                        </p:tav>
                                      </p:tavLst>
                                    </p:anim>
                                    <p:anim calcmode="lin" valueType="num">
                                      <p:cBhvr>
                                        <p:cTn id="14" dur="1000" fill="hold"/>
                                        <p:tgtEl>
                                          <p:spTgt spid="104461"/>
                                        </p:tgtEl>
                                        <p:attrNameLst>
                                          <p:attrName>ppt_h</p:attrName>
                                        </p:attrNameLst>
                                      </p:cBhvr>
                                      <p:tavLst>
                                        <p:tav tm="0">
                                          <p:val>
                                            <p:fltVal val="0.000000"/>
                                          </p:val>
                                        </p:tav>
                                        <p:tav tm="100000">
                                          <p:val>
                                            <p:strVal val="#ppt_h"/>
                                          </p:val>
                                        </p:tav>
                                      </p:tavLst>
                                    </p:anim>
                                    <p:anim calcmode="lin" valueType="num">
                                      <p:cBhvr>
                                        <p:cTn id="15" dur="1000" fill="hold"/>
                                        <p:tgtEl>
                                          <p:spTgt spid="104461"/>
                                        </p:tgtEl>
                                        <p:attrNameLst>
                                          <p:attrName>ppt_x</p:attrName>
                                        </p:attrNameLst>
                                      </p:cBhvr>
                                      <p:tavLst>
                                        <p:tav tm="0" fmla="#ppt_x+(cos(-2*pi*(1-$))*-#ppt_x-sin(-2*pi*(1-$))*(1-#ppt_y))*(1-$)">
                                          <p:val>
                                            <p:fltVal val="0.000000"/>
                                          </p:val>
                                        </p:tav>
                                        <p:tav tm="100000">
                                          <p:val>
                                            <p:fltVal val="1.000000"/>
                                          </p:val>
                                        </p:tav>
                                      </p:tavLst>
                                    </p:anim>
                                    <p:anim calcmode="lin" valueType="num">
                                      <p:cBhvr>
                                        <p:cTn id="16" dur="1000" fill="hold"/>
                                        <p:tgtEl>
                                          <p:spTgt spid="104461"/>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7" fill="hold">
                      <p:stCondLst>
                        <p:cond delay="indefinite"/>
                      </p:stCondLst>
                      <p:childTnLst>
                        <p:par>
                          <p:cTn id="18" fill="hold">
                            <p:stCondLst>
                              <p:cond delay="0"/>
                            </p:stCondLst>
                            <p:childTnLst>
                              <p:par>
                                <p:cTn id="19" presetID="15" presetClass="entr" presetSubtype="0" fill="hold" nodeType="clickEffect">
                                  <p:stCondLst>
                                    <p:cond delay="0"/>
                                  </p:stCondLst>
                                  <p:childTnLst>
                                    <p:set>
                                      <p:cBhvr>
                                        <p:cTn id="20" dur="1" fill="hold">
                                          <p:stCondLst>
                                            <p:cond delay="0"/>
                                          </p:stCondLst>
                                        </p:cTn>
                                        <p:tgtEl>
                                          <p:spTgt spid="104464"/>
                                        </p:tgtEl>
                                        <p:attrNameLst>
                                          <p:attrName>style.visibility</p:attrName>
                                        </p:attrNameLst>
                                      </p:cBhvr>
                                      <p:to>
                                        <p:strVal val="visible"/>
                                      </p:to>
                                    </p:set>
                                    <p:anim calcmode="lin" valueType="num">
                                      <p:cBhvr>
                                        <p:cTn id="21" dur="1000" fill="hold"/>
                                        <p:tgtEl>
                                          <p:spTgt spid="104464"/>
                                        </p:tgtEl>
                                        <p:attrNameLst>
                                          <p:attrName>ppt_w</p:attrName>
                                        </p:attrNameLst>
                                      </p:cBhvr>
                                      <p:tavLst>
                                        <p:tav tm="0">
                                          <p:val>
                                            <p:fltVal val="0.000000"/>
                                          </p:val>
                                        </p:tav>
                                        <p:tav tm="100000">
                                          <p:val>
                                            <p:strVal val="#ppt_w"/>
                                          </p:val>
                                        </p:tav>
                                      </p:tavLst>
                                    </p:anim>
                                    <p:anim calcmode="lin" valueType="num">
                                      <p:cBhvr>
                                        <p:cTn id="22" dur="1000" fill="hold"/>
                                        <p:tgtEl>
                                          <p:spTgt spid="104464"/>
                                        </p:tgtEl>
                                        <p:attrNameLst>
                                          <p:attrName>ppt_h</p:attrName>
                                        </p:attrNameLst>
                                      </p:cBhvr>
                                      <p:tavLst>
                                        <p:tav tm="0">
                                          <p:val>
                                            <p:fltVal val="0.000000"/>
                                          </p:val>
                                        </p:tav>
                                        <p:tav tm="100000">
                                          <p:val>
                                            <p:strVal val="#ppt_h"/>
                                          </p:val>
                                        </p:tav>
                                      </p:tavLst>
                                    </p:anim>
                                    <p:anim calcmode="lin" valueType="num">
                                      <p:cBhvr>
                                        <p:cTn id="23" dur="1000" fill="hold"/>
                                        <p:tgtEl>
                                          <p:spTgt spid="104464"/>
                                        </p:tgtEl>
                                        <p:attrNameLst>
                                          <p:attrName>ppt_x</p:attrName>
                                        </p:attrNameLst>
                                      </p:cBhvr>
                                      <p:tavLst>
                                        <p:tav tm="0" fmla="#ppt_x+(cos(-2*pi*(1-$))*-#ppt_x-sin(-2*pi*(1-$))*(1-#ppt_y))*(1-$)">
                                          <p:val>
                                            <p:fltVal val="0.000000"/>
                                          </p:val>
                                        </p:tav>
                                        <p:tav tm="100000">
                                          <p:val>
                                            <p:fltVal val="1.000000"/>
                                          </p:val>
                                        </p:tav>
                                      </p:tavLst>
                                    </p:anim>
                                    <p:anim calcmode="lin" valueType="num">
                                      <p:cBhvr>
                                        <p:cTn id="24" dur="1000" fill="hold"/>
                                        <p:tgtEl>
                                          <p:spTgt spid="104464"/>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104534"/>
                                        </p:tgtEl>
                                        <p:attrNameLst>
                                          <p:attrName>style.visibility</p:attrName>
                                        </p:attrNameLst>
                                      </p:cBhvr>
                                      <p:to>
                                        <p:strVal val="visible"/>
                                      </p:to>
                                    </p:set>
                                    <p:animEffect transition="in" filter="slide(fromBottom)">
                                      <p:cBhvr>
                                        <p:cTn id="29" dur="1000"/>
                                        <p:tgtEl>
                                          <p:spTgt spid="10453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04530"/>
                                        </p:tgtEl>
                                        <p:attrNameLst>
                                          <p:attrName>style.visibility</p:attrName>
                                        </p:attrNameLst>
                                      </p:cBhvr>
                                      <p:to>
                                        <p:strVal val="visible"/>
                                      </p:to>
                                    </p:set>
                                    <p:animEffect transition="in" filter="wipe(up)">
                                      <p:cBhvr>
                                        <p:cTn id="34" dur="1000"/>
                                        <p:tgtEl>
                                          <p:spTgt spid="104530"/>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04529"/>
                                        </p:tgtEl>
                                        <p:attrNameLst>
                                          <p:attrName>style.visibility</p:attrName>
                                        </p:attrNameLst>
                                      </p:cBhvr>
                                      <p:to>
                                        <p:strVal val="visible"/>
                                      </p:to>
                                    </p:set>
                                    <p:animEffect transition="in" filter="dissolve">
                                      <p:cBhvr>
                                        <p:cTn id="39" dur="500"/>
                                        <p:tgtEl>
                                          <p:spTgt spid="104529"/>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1045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4549"/>
                                        </p:tgtEl>
                                        <p:attrNameLst>
                                          <p:attrName>style.visibility</p:attrName>
                                        </p:attrNameLst>
                                      </p:cBhvr>
                                      <p:to>
                                        <p:strVal val="visible"/>
                                      </p:to>
                                    </p:set>
                                    <p:animEffect transition="in" filter="wipe(left)">
                                      <p:cBhvr>
                                        <p:cTn id="47" dur="500"/>
                                        <p:tgtEl>
                                          <p:spTgt spid="104549"/>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04539"/>
                                        </p:tgtEl>
                                        <p:attrNameLst>
                                          <p:attrName>style.visibility</p:attrName>
                                        </p:attrNameLst>
                                      </p:cBhvr>
                                      <p:to>
                                        <p:strVal val="visible"/>
                                      </p:to>
                                    </p:set>
                                    <p:anim calcmode="lin" valueType="num">
                                      <p:cBhvr additive="base">
                                        <p:cTn id="52" dur="500" fill="hold"/>
                                        <p:tgtEl>
                                          <p:spTgt spid="104539"/>
                                        </p:tgtEl>
                                        <p:attrNameLst>
                                          <p:attrName>ppt_x</p:attrName>
                                        </p:attrNameLst>
                                      </p:cBhvr>
                                      <p:tavLst>
                                        <p:tav tm="0">
                                          <p:val>
                                            <p:strVal val="#ppt_x"/>
                                          </p:val>
                                        </p:tav>
                                        <p:tav tm="100000">
                                          <p:val>
                                            <p:strVal val="#ppt_x"/>
                                          </p:val>
                                        </p:tav>
                                      </p:tavLst>
                                    </p:anim>
                                    <p:anim calcmode="lin" valueType="num">
                                      <p:cBhvr additive="base">
                                        <p:cTn id="53" dur="500" fill="hold"/>
                                        <p:tgtEl>
                                          <p:spTgt spid="104539"/>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104540"/>
                                        </p:tgtEl>
                                        <p:attrNameLst>
                                          <p:attrName>style.visibility</p:attrName>
                                        </p:attrNameLst>
                                      </p:cBhvr>
                                      <p:to>
                                        <p:strVal val="visible"/>
                                      </p:to>
                                    </p:set>
                                    <p:anim calcmode="lin" valueType="num">
                                      <p:cBhvr additive="base">
                                        <p:cTn id="58" dur="500" fill="hold"/>
                                        <p:tgtEl>
                                          <p:spTgt spid="104540"/>
                                        </p:tgtEl>
                                        <p:attrNameLst>
                                          <p:attrName>ppt_x</p:attrName>
                                        </p:attrNameLst>
                                      </p:cBhvr>
                                      <p:tavLst>
                                        <p:tav tm="0">
                                          <p:val>
                                            <p:strVal val="#ppt_x"/>
                                          </p:val>
                                        </p:tav>
                                        <p:tav tm="100000">
                                          <p:val>
                                            <p:strVal val="#ppt_x"/>
                                          </p:val>
                                        </p:tav>
                                      </p:tavLst>
                                    </p:anim>
                                    <p:anim calcmode="lin" valueType="num">
                                      <p:cBhvr additive="base">
                                        <p:cTn id="59" dur="500" fill="hold"/>
                                        <p:tgtEl>
                                          <p:spTgt spid="104540"/>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104543"/>
                                        </p:tgtEl>
                                        <p:attrNameLst>
                                          <p:attrName>style.visibility</p:attrName>
                                        </p:attrNameLst>
                                      </p:cBhvr>
                                      <p:to>
                                        <p:strVal val="visible"/>
                                      </p:to>
                                    </p:set>
                                    <p:anim calcmode="lin" valueType="num">
                                      <p:cBhvr additive="base">
                                        <p:cTn id="64" dur="500" fill="hold"/>
                                        <p:tgtEl>
                                          <p:spTgt spid="104543"/>
                                        </p:tgtEl>
                                        <p:attrNameLst>
                                          <p:attrName>ppt_x</p:attrName>
                                        </p:attrNameLst>
                                      </p:cBhvr>
                                      <p:tavLst>
                                        <p:tav tm="0">
                                          <p:val>
                                            <p:strVal val="#ppt_x"/>
                                          </p:val>
                                        </p:tav>
                                        <p:tav tm="100000">
                                          <p:val>
                                            <p:strVal val="#ppt_x"/>
                                          </p:val>
                                        </p:tav>
                                      </p:tavLst>
                                    </p:anim>
                                    <p:anim calcmode="lin" valueType="num">
                                      <p:cBhvr additive="base">
                                        <p:cTn id="65" dur="500" fill="hold"/>
                                        <p:tgtEl>
                                          <p:spTgt spid="104543"/>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104546"/>
                                        </p:tgtEl>
                                        <p:attrNameLst>
                                          <p:attrName>style.visibility</p:attrName>
                                        </p:attrNameLst>
                                      </p:cBhvr>
                                      <p:to>
                                        <p:strVal val="visible"/>
                                      </p:to>
                                    </p:set>
                                    <p:anim calcmode="lin" valueType="num">
                                      <p:cBhvr additive="base">
                                        <p:cTn id="70" dur="500" fill="hold"/>
                                        <p:tgtEl>
                                          <p:spTgt spid="104546"/>
                                        </p:tgtEl>
                                        <p:attrNameLst>
                                          <p:attrName>ppt_x</p:attrName>
                                        </p:attrNameLst>
                                      </p:cBhvr>
                                      <p:tavLst>
                                        <p:tav tm="0">
                                          <p:val>
                                            <p:strVal val="#ppt_x"/>
                                          </p:val>
                                        </p:tav>
                                        <p:tav tm="100000">
                                          <p:val>
                                            <p:strVal val="#ppt_x"/>
                                          </p:val>
                                        </p:tav>
                                      </p:tavLst>
                                    </p:anim>
                                    <p:anim calcmode="lin" valueType="num">
                                      <p:cBhvr additive="base">
                                        <p:cTn id="71" dur="500" fill="hold"/>
                                        <p:tgtEl>
                                          <p:spTgt spid="104546"/>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5" presetClass="entr" presetSubtype="0" fill="hold" nodeType="clickEffect">
                                  <p:stCondLst>
                                    <p:cond delay="0"/>
                                  </p:stCondLst>
                                  <p:childTnLst>
                                    <p:set>
                                      <p:cBhvr>
                                        <p:cTn id="75" dur="1" fill="hold">
                                          <p:stCondLst>
                                            <p:cond delay="0"/>
                                          </p:stCondLst>
                                        </p:cTn>
                                        <p:tgtEl>
                                          <p:spTgt spid="104467"/>
                                        </p:tgtEl>
                                        <p:attrNameLst>
                                          <p:attrName>style.visibility</p:attrName>
                                        </p:attrNameLst>
                                      </p:cBhvr>
                                      <p:to>
                                        <p:strVal val="visible"/>
                                      </p:to>
                                    </p:set>
                                    <p:anim calcmode="lin" valueType="num">
                                      <p:cBhvr>
                                        <p:cTn id="76" dur="1000" fill="hold"/>
                                        <p:tgtEl>
                                          <p:spTgt spid="104467"/>
                                        </p:tgtEl>
                                        <p:attrNameLst>
                                          <p:attrName>ppt_w</p:attrName>
                                        </p:attrNameLst>
                                      </p:cBhvr>
                                      <p:tavLst>
                                        <p:tav tm="0">
                                          <p:val>
                                            <p:fltVal val="0.000000"/>
                                          </p:val>
                                        </p:tav>
                                        <p:tav tm="100000">
                                          <p:val>
                                            <p:strVal val="#ppt_w"/>
                                          </p:val>
                                        </p:tav>
                                      </p:tavLst>
                                    </p:anim>
                                    <p:anim calcmode="lin" valueType="num">
                                      <p:cBhvr>
                                        <p:cTn id="77" dur="1000" fill="hold"/>
                                        <p:tgtEl>
                                          <p:spTgt spid="104467"/>
                                        </p:tgtEl>
                                        <p:attrNameLst>
                                          <p:attrName>ppt_h</p:attrName>
                                        </p:attrNameLst>
                                      </p:cBhvr>
                                      <p:tavLst>
                                        <p:tav tm="0">
                                          <p:val>
                                            <p:fltVal val="0.000000"/>
                                          </p:val>
                                        </p:tav>
                                        <p:tav tm="100000">
                                          <p:val>
                                            <p:strVal val="#ppt_h"/>
                                          </p:val>
                                        </p:tav>
                                      </p:tavLst>
                                    </p:anim>
                                    <p:anim calcmode="lin" valueType="num">
                                      <p:cBhvr>
                                        <p:cTn id="78" dur="1000" fill="hold"/>
                                        <p:tgtEl>
                                          <p:spTgt spid="104467"/>
                                        </p:tgtEl>
                                        <p:attrNameLst>
                                          <p:attrName>ppt_x</p:attrName>
                                        </p:attrNameLst>
                                      </p:cBhvr>
                                      <p:tavLst>
                                        <p:tav tm="0" fmla="#ppt_x+(cos(-2*pi*(1-$))*-#ppt_x-sin(-2*pi*(1-$))*(1-#ppt_y))*(1-$)">
                                          <p:val>
                                            <p:fltVal val="0.000000"/>
                                          </p:val>
                                        </p:tav>
                                        <p:tav tm="100000">
                                          <p:val>
                                            <p:fltVal val="1.000000"/>
                                          </p:val>
                                        </p:tav>
                                      </p:tavLst>
                                    </p:anim>
                                    <p:anim calcmode="lin" valueType="num">
                                      <p:cBhvr>
                                        <p:cTn id="79" dur="1000" fill="hold"/>
                                        <p:tgtEl>
                                          <p:spTgt spid="104467"/>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528" grpId="0" animBg="1"/>
      <p:bldP spid="104534" grpId="0"/>
      <p:bldP spid="10454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Text Box 2"/>
          <p:cNvSpPr txBox="1"/>
          <p:nvPr/>
        </p:nvSpPr>
        <p:spPr>
          <a:xfrm>
            <a:off x="971550" y="2852738"/>
            <a:ext cx="5791200" cy="457200"/>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00"/>
                </a:solidFill>
                <a:latin typeface="Times New Roman" panose="02020603050405020304" pitchFamily="18" charset="0"/>
                <a:ea typeface="仿宋_GB2312" pitchFamily="49" charset="-122"/>
              </a:rPr>
              <a:t>在正弦交流电路中，其相量形式的方程为</a:t>
            </a:r>
            <a:endParaRPr lang="zh-CN" altLang="en-US" sz="2400" b="1" dirty="0">
              <a:solidFill>
                <a:srgbClr val="FFFF00"/>
              </a:solidFill>
              <a:latin typeface="Times New Roman" panose="02020603050405020304" pitchFamily="18" charset="0"/>
              <a:ea typeface="仿宋_GB2312" pitchFamily="49" charset="-122"/>
            </a:endParaRPr>
          </a:p>
        </p:txBody>
      </p:sp>
      <p:graphicFrame>
        <p:nvGraphicFramePr>
          <p:cNvPr id="72707" name="Object 3"/>
          <p:cNvGraphicFramePr>
            <a:graphicFrameLocks noChangeAspect="1"/>
          </p:cNvGraphicFramePr>
          <p:nvPr/>
        </p:nvGraphicFramePr>
        <p:xfrm>
          <a:off x="1763713" y="3429000"/>
          <a:ext cx="3495675" cy="1397000"/>
        </p:xfrm>
        <a:graphic>
          <a:graphicData uri="http://schemas.openxmlformats.org/presentationml/2006/ole">
            <mc:AlternateContent xmlns:mc="http://schemas.openxmlformats.org/markup-compatibility/2006">
              <mc:Choice xmlns:v="urn:schemas-microsoft-com:vml" Requires="v">
                <p:oleObj spid="_x0000_s3084" name="" r:id="rId1" imgW="1468755" imgH="574040" progId="Equation.3">
                  <p:embed/>
                </p:oleObj>
              </mc:Choice>
              <mc:Fallback>
                <p:oleObj name="" r:id="rId1" imgW="1468755" imgH="574040" progId="Equation.3">
                  <p:embed/>
                  <p:pic>
                    <p:nvPicPr>
                      <p:cNvPr id="0" name="图片 3083"/>
                      <p:cNvPicPr/>
                      <p:nvPr/>
                    </p:nvPicPr>
                    <p:blipFill>
                      <a:blip r:embed="rId2">
                        <a:clrChange>
                          <a:clrFrom>
                            <a:srgbClr val="000000"/>
                          </a:clrFrom>
                          <a:clrTo>
                            <a:srgbClr val="FFFFFF"/>
                          </a:clrTo>
                        </a:clrChange>
                      </a:blip>
                      <a:stretch>
                        <a:fillRect/>
                      </a:stretch>
                    </p:blipFill>
                    <p:spPr>
                      <a:xfrm>
                        <a:off x="1763713" y="3429000"/>
                        <a:ext cx="3495675" cy="1397000"/>
                      </a:xfrm>
                      <a:prstGeom prst="rect">
                        <a:avLst/>
                      </a:prstGeom>
                      <a:noFill/>
                      <a:ln w="38100">
                        <a:noFill/>
                        <a:miter/>
                      </a:ln>
                    </p:spPr>
                  </p:pic>
                </p:oleObj>
              </mc:Fallback>
            </mc:AlternateContent>
          </a:graphicData>
        </a:graphic>
      </p:graphicFrame>
      <p:sp>
        <p:nvSpPr>
          <p:cNvPr id="72719" name="AutoShape 15"/>
          <p:cNvSpPr/>
          <p:nvPr/>
        </p:nvSpPr>
        <p:spPr>
          <a:xfrm>
            <a:off x="1331913" y="3429000"/>
            <a:ext cx="287337" cy="1366838"/>
          </a:xfrm>
          <a:prstGeom prst="leftBrace">
            <a:avLst>
              <a:gd name="adj1" fmla="val 39640"/>
              <a:gd name="adj2" fmla="val 50000"/>
            </a:avLst>
          </a:prstGeom>
          <a:noFill/>
          <a:ln w="381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72730" name="Rectangle 26"/>
          <p:cNvSpPr/>
          <p:nvPr/>
        </p:nvSpPr>
        <p:spPr>
          <a:xfrm>
            <a:off x="900113" y="5084763"/>
            <a:ext cx="5213350" cy="13335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buNone/>
            </a:pPr>
            <a:r>
              <a:rPr lang="zh-CN" altLang="en-US" sz="2400" b="1" dirty="0">
                <a:solidFill>
                  <a:srgbClr val="FFFF00"/>
                </a:solidFill>
                <a:latin typeface="楷体_GB2312" pitchFamily="49" charset="-122"/>
                <a:ea typeface="楷体_GB2312" pitchFamily="49" charset="-122"/>
              </a:rPr>
              <a:t>互感电压的正、负：</a:t>
            </a:r>
            <a:endParaRPr lang="zh-CN" altLang="en-US" sz="2400" b="1" dirty="0">
              <a:solidFill>
                <a:srgbClr val="FFFF00"/>
              </a:solidFill>
              <a:latin typeface="楷体_GB2312" pitchFamily="49" charset="-122"/>
              <a:ea typeface="楷体_GB2312" pitchFamily="49" charset="-122"/>
            </a:endParaRPr>
          </a:p>
          <a:p>
            <a:pPr marL="0" lvl="0" indent="0" eaLnBrk="1" hangingPunct="1">
              <a:buNone/>
            </a:pPr>
            <a:r>
              <a:rPr lang="zh-CN" altLang="en-US" sz="2400" b="1" dirty="0">
                <a:solidFill>
                  <a:srgbClr val="FFFF00"/>
                </a:solidFill>
                <a:latin typeface="楷体_GB2312" pitchFamily="49" charset="-122"/>
                <a:ea typeface="楷体_GB2312" pitchFamily="49" charset="-122"/>
              </a:rPr>
              <a:t>（</a:t>
            </a:r>
            <a:r>
              <a:rPr lang="en-US" altLang="zh-CN" sz="2400" b="1" dirty="0">
                <a:solidFill>
                  <a:srgbClr val="FFFF00"/>
                </a:solidFill>
                <a:latin typeface="楷体_GB2312" pitchFamily="49" charset="-122"/>
                <a:ea typeface="楷体_GB2312" pitchFamily="49" charset="-122"/>
              </a:rPr>
              <a:t>1</a:t>
            </a:r>
            <a:r>
              <a:rPr lang="zh-CN" altLang="en-US" sz="2400" b="1" dirty="0">
                <a:solidFill>
                  <a:srgbClr val="FFFF00"/>
                </a:solidFill>
                <a:latin typeface="楷体_GB2312" pitchFamily="49" charset="-122"/>
                <a:ea typeface="楷体_GB2312" pitchFamily="49" charset="-122"/>
              </a:rPr>
              <a:t>）与电流的参考方向有关。</a:t>
            </a:r>
            <a:endParaRPr lang="zh-CN" altLang="en-US" sz="2400" b="1" dirty="0">
              <a:solidFill>
                <a:srgbClr val="FFFF00"/>
              </a:solidFill>
              <a:latin typeface="楷体_GB2312" pitchFamily="49" charset="-122"/>
              <a:ea typeface="楷体_GB2312" pitchFamily="49" charset="-122"/>
            </a:endParaRPr>
          </a:p>
          <a:p>
            <a:pPr marL="0" lvl="0" indent="0" eaLnBrk="1" hangingPunct="1">
              <a:buNone/>
            </a:pPr>
            <a:r>
              <a:rPr lang="zh-CN" altLang="en-US" sz="2400" b="1" dirty="0">
                <a:solidFill>
                  <a:srgbClr val="FFFF00"/>
                </a:solidFill>
                <a:latin typeface="楷体_GB2312" pitchFamily="49" charset="-122"/>
                <a:ea typeface="楷体_GB2312" pitchFamily="49" charset="-122"/>
              </a:rPr>
              <a:t>（</a:t>
            </a:r>
            <a:r>
              <a:rPr lang="en-US" altLang="zh-CN" sz="2400" b="1" dirty="0">
                <a:solidFill>
                  <a:srgbClr val="FFFF00"/>
                </a:solidFill>
                <a:latin typeface="楷体_GB2312" pitchFamily="49" charset="-122"/>
                <a:ea typeface="楷体_GB2312" pitchFamily="49" charset="-122"/>
              </a:rPr>
              <a:t>2</a:t>
            </a:r>
            <a:r>
              <a:rPr lang="zh-CN" altLang="en-US" sz="2400" b="1" dirty="0">
                <a:solidFill>
                  <a:srgbClr val="FFFF00"/>
                </a:solidFill>
                <a:latin typeface="楷体_GB2312" pitchFamily="49" charset="-122"/>
                <a:ea typeface="楷体_GB2312" pitchFamily="49" charset="-122"/>
              </a:rPr>
              <a:t>）与线圈的相对位置和绕向有关。</a:t>
            </a:r>
            <a:endParaRPr lang="zh-CN" altLang="en-US" sz="2400" b="1" dirty="0">
              <a:solidFill>
                <a:srgbClr val="FFFF00"/>
              </a:solidFill>
              <a:latin typeface="楷体_GB2312" pitchFamily="49" charset="-122"/>
              <a:ea typeface="楷体_GB2312" pitchFamily="49" charset="-122"/>
            </a:endParaRPr>
          </a:p>
        </p:txBody>
      </p:sp>
      <p:sp>
        <p:nvSpPr>
          <p:cNvPr id="72731" name="Text Box 27"/>
          <p:cNvSpPr txBox="1"/>
          <p:nvPr/>
        </p:nvSpPr>
        <p:spPr>
          <a:xfrm>
            <a:off x="179388" y="4473575"/>
            <a:ext cx="647700" cy="519113"/>
          </a:xfrm>
          <a:prstGeom prst="rect">
            <a:avLst/>
          </a:prstGeom>
          <a:solidFill>
            <a:srgbClr val="990033"/>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chemeClr val="bg1"/>
                </a:solidFill>
              </a:rPr>
              <a:t>注</a:t>
            </a:r>
            <a:endParaRPr lang="zh-CN" altLang="en-US" sz="2800" b="1" dirty="0">
              <a:solidFill>
                <a:schemeClr val="bg1"/>
              </a:solidFill>
            </a:endParaRPr>
          </a:p>
        </p:txBody>
      </p:sp>
      <p:grpSp>
        <p:nvGrpSpPr>
          <p:cNvPr id="8199" name="Group 28"/>
          <p:cNvGrpSpPr/>
          <p:nvPr/>
        </p:nvGrpSpPr>
        <p:grpSpPr>
          <a:xfrm>
            <a:off x="971550" y="0"/>
            <a:ext cx="6034088" cy="2667000"/>
            <a:chOff x="567" y="1207"/>
            <a:chExt cx="3801" cy="1680"/>
          </a:xfrm>
        </p:grpSpPr>
        <p:sp>
          <p:nvSpPr>
            <p:cNvPr id="8212" name="Arc 29"/>
            <p:cNvSpPr/>
            <p:nvPr/>
          </p:nvSpPr>
          <p:spPr>
            <a:xfrm flipH="1" flipV="1">
              <a:off x="663" y="1543"/>
              <a:ext cx="3268" cy="192"/>
            </a:xfrm>
            <a:custGeom>
              <a:avLst/>
              <a:gdLst/>
              <a:ahLst/>
              <a:cxnLst>
                <a:cxn ang="0">
                  <a:pos x="0" y="0"/>
                </a:cxn>
                <a:cxn ang="0">
                  <a:pos x="22" y="0"/>
                </a:cxn>
                <a:cxn ang="0">
                  <a:pos x="11" y="0"/>
                </a:cxn>
              </a:cxnLst>
              <a:pathLst>
                <a:path w="39984" h="21600" fill="none">
                  <a:moveTo>
                    <a:pt x="0" y="13446"/>
                  </a:moveTo>
                  <a:cubicBezTo>
                    <a:pt x="3314" y="5315"/>
                    <a:pt x="11221" y="-1"/>
                    <a:pt x="20002" y="0"/>
                  </a:cubicBezTo>
                  <a:cubicBezTo>
                    <a:pt x="28763" y="0"/>
                    <a:pt x="36656" y="5292"/>
                    <a:pt x="39983" y="13397"/>
                  </a:cubicBezTo>
                </a:path>
                <a:path w="39984" h="21600" stroke="0">
                  <a:moveTo>
                    <a:pt x="0" y="13446"/>
                  </a:moveTo>
                  <a:cubicBezTo>
                    <a:pt x="3314" y="5315"/>
                    <a:pt x="11221" y="-1"/>
                    <a:pt x="20002" y="0"/>
                  </a:cubicBezTo>
                  <a:cubicBezTo>
                    <a:pt x="28763" y="0"/>
                    <a:pt x="36656" y="5292"/>
                    <a:pt x="39983" y="13397"/>
                  </a:cubicBezTo>
                  <a:lnTo>
                    <a:pt x="20002" y="21600"/>
                  </a:lnTo>
                  <a:lnTo>
                    <a:pt x="0" y="13446"/>
                  </a:lnTo>
                  <a:close/>
                </a:path>
              </a:pathLst>
            </a:custGeom>
            <a:noFill/>
            <a:ln w="38100" cap="flat" cmpd="sng">
              <a:solidFill>
                <a:srgbClr val="FF3300">
                  <a:alpha val="100000"/>
                </a:srgbClr>
              </a:solidFill>
              <a:prstDash val="solid"/>
              <a:round/>
              <a:headEnd type="none" w="med" len="med"/>
              <a:tailEnd type="stealth" w="sm" len="med"/>
            </a:ln>
          </p:spPr>
          <p:txBody>
            <a:bodyPr/>
            <a:p>
              <a:endParaRPr lang="zh-CN" altLang="en-US"/>
            </a:p>
          </p:txBody>
        </p:sp>
        <p:sp>
          <p:nvSpPr>
            <p:cNvPr id="8213" name="Rectangle 30"/>
            <p:cNvSpPr/>
            <p:nvPr/>
          </p:nvSpPr>
          <p:spPr>
            <a:xfrm>
              <a:off x="951" y="1591"/>
              <a:ext cx="2880" cy="528"/>
            </a:xfrm>
            <a:prstGeom prst="rect">
              <a:avLst/>
            </a:prstGeom>
            <a:solidFill>
              <a:srgbClr val="FF9900"/>
            </a:solidFill>
            <a:ln w="38100" cap="flat" cmpd="sng">
              <a:solidFill>
                <a:srgbClr val="FFCC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8214" name="Arc 31"/>
            <p:cNvSpPr/>
            <p:nvPr/>
          </p:nvSpPr>
          <p:spPr>
            <a:xfrm flipH="1" flipV="1">
              <a:off x="672" y="1639"/>
              <a:ext cx="3312" cy="192"/>
            </a:xfrm>
            <a:custGeom>
              <a:avLst/>
              <a:gdLst/>
              <a:ahLst/>
              <a:cxnLst>
                <a:cxn ang="0">
                  <a:pos x="0" y="0"/>
                </a:cxn>
                <a:cxn ang="0">
                  <a:pos x="25" y="0"/>
                </a:cxn>
                <a:cxn ang="0">
                  <a:pos x="13" y="0"/>
                </a:cxn>
              </a:cxnLst>
              <a:pathLst>
                <a:path w="38424" h="21600" fill="none">
                  <a:moveTo>
                    <a:pt x="0" y="13446"/>
                  </a:moveTo>
                  <a:cubicBezTo>
                    <a:pt x="3314" y="5315"/>
                    <a:pt x="11221" y="-1"/>
                    <a:pt x="20002" y="0"/>
                  </a:cubicBezTo>
                  <a:cubicBezTo>
                    <a:pt x="27520" y="0"/>
                    <a:pt x="34498" y="3909"/>
                    <a:pt x="38423" y="10322"/>
                  </a:cubicBezTo>
                </a:path>
                <a:path w="38424" h="21600" stroke="0">
                  <a:moveTo>
                    <a:pt x="0" y="13446"/>
                  </a:moveTo>
                  <a:cubicBezTo>
                    <a:pt x="3314" y="5315"/>
                    <a:pt x="11221" y="-1"/>
                    <a:pt x="20002" y="0"/>
                  </a:cubicBezTo>
                  <a:cubicBezTo>
                    <a:pt x="27520" y="0"/>
                    <a:pt x="34498" y="3909"/>
                    <a:pt x="38423" y="10322"/>
                  </a:cubicBezTo>
                  <a:lnTo>
                    <a:pt x="20002" y="21600"/>
                  </a:lnTo>
                  <a:lnTo>
                    <a:pt x="0" y="13446"/>
                  </a:lnTo>
                  <a:close/>
                </a:path>
              </a:pathLst>
            </a:custGeom>
            <a:noFill/>
            <a:ln w="38100" cap="flat" cmpd="sng">
              <a:solidFill>
                <a:srgbClr val="FF3300">
                  <a:alpha val="100000"/>
                </a:srgbClr>
              </a:solidFill>
              <a:prstDash val="dash"/>
              <a:round/>
              <a:headEnd type="none" w="med" len="med"/>
              <a:tailEnd type="stealth" w="sm" len="med"/>
            </a:ln>
          </p:spPr>
          <p:txBody>
            <a:bodyPr/>
            <a:p>
              <a:endParaRPr lang="zh-CN" altLang="en-US"/>
            </a:p>
          </p:txBody>
        </p:sp>
        <p:sp>
          <p:nvSpPr>
            <p:cNvPr id="8215" name="Line 32"/>
            <p:cNvSpPr/>
            <p:nvPr/>
          </p:nvSpPr>
          <p:spPr>
            <a:xfrm flipH="1">
              <a:off x="672" y="1879"/>
              <a:ext cx="3312" cy="0"/>
            </a:xfrm>
            <a:prstGeom prst="line">
              <a:avLst/>
            </a:prstGeom>
            <a:ln w="38100" cap="flat" cmpd="sng">
              <a:solidFill>
                <a:srgbClr val="FF3300"/>
              </a:solidFill>
              <a:prstDash val="dash"/>
              <a:headEnd type="none" w="med" len="med"/>
              <a:tailEnd type="stealth" w="sm" len="med"/>
            </a:ln>
          </p:spPr>
        </p:sp>
        <p:sp>
          <p:nvSpPr>
            <p:cNvPr id="8216" name="Arc 33"/>
            <p:cNvSpPr/>
            <p:nvPr/>
          </p:nvSpPr>
          <p:spPr>
            <a:xfrm flipH="1">
              <a:off x="672" y="2023"/>
              <a:ext cx="3268" cy="192"/>
            </a:xfrm>
            <a:custGeom>
              <a:avLst/>
              <a:gdLst/>
              <a:ahLst/>
              <a:cxnLst>
                <a:cxn ang="0">
                  <a:pos x="0" y="0"/>
                </a:cxn>
                <a:cxn ang="0">
                  <a:pos x="22" y="0"/>
                </a:cxn>
                <a:cxn ang="0">
                  <a:pos x="11" y="0"/>
                </a:cxn>
              </a:cxnLst>
              <a:pathLst>
                <a:path w="39984" h="21600" fill="none">
                  <a:moveTo>
                    <a:pt x="0" y="13446"/>
                  </a:moveTo>
                  <a:cubicBezTo>
                    <a:pt x="3314" y="5315"/>
                    <a:pt x="11221" y="-1"/>
                    <a:pt x="20002" y="0"/>
                  </a:cubicBezTo>
                  <a:cubicBezTo>
                    <a:pt x="28763" y="0"/>
                    <a:pt x="36656" y="5292"/>
                    <a:pt x="39983" y="13397"/>
                  </a:cubicBezTo>
                </a:path>
                <a:path w="39984" h="21600" stroke="0">
                  <a:moveTo>
                    <a:pt x="0" y="13446"/>
                  </a:moveTo>
                  <a:cubicBezTo>
                    <a:pt x="3314" y="5315"/>
                    <a:pt x="11221" y="-1"/>
                    <a:pt x="20002" y="0"/>
                  </a:cubicBezTo>
                  <a:cubicBezTo>
                    <a:pt x="28763" y="0"/>
                    <a:pt x="36656" y="5292"/>
                    <a:pt x="39983" y="13397"/>
                  </a:cubicBezTo>
                  <a:lnTo>
                    <a:pt x="20002" y="21600"/>
                  </a:lnTo>
                  <a:lnTo>
                    <a:pt x="0" y="13446"/>
                  </a:lnTo>
                  <a:close/>
                </a:path>
              </a:pathLst>
            </a:custGeom>
            <a:noFill/>
            <a:ln w="38100" cap="flat" cmpd="sng">
              <a:solidFill>
                <a:srgbClr val="FF3300">
                  <a:alpha val="100000"/>
                </a:srgbClr>
              </a:solidFill>
              <a:prstDash val="dash"/>
              <a:round/>
              <a:headEnd type="none" w="med" len="med"/>
              <a:tailEnd type="stealth" w="sm" len="med"/>
            </a:ln>
          </p:spPr>
          <p:txBody>
            <a:bodyPr/>
            <a:p>
              <a:endParaRPr lang="zh-CN" altLang="en-US"/>
            </a:p>
          </p:txBody>
        </p:sp>
        <p:sp>
          <p:nvSpPr>
            <p:cNvPr id="8217" name="Arc 34"/>
            <p:cNvSpPr/>
            <p:nvPr/>
          </p:nvSpPr>
          <p:spPr>
            <a:xfrm flipH="1">
              <a:off x="672" y="1927"/>
              <a:ext cx="3312" cy="192"/>
            </a:xfrm>
            <a:custGeom>
              <a:avLst/>
              <a:gdLst/>
              <a:ahLst/>
              <a:cxnLst>
                <a:cxn ang="0">
                  <a:pos x="0" y="0"/>
                </a:cxn>
                <a:cxn ang="0">
                  <a:pos x="25" y="0"/>
                </a:cxn>
                <a:cxn ang="0">
                  <a:pos x="13" y="0"/>
                </a:cxn>
              </a:cxnLst>
              <a:pathLst>
                <a:path w="38424" h="21600" fill="none">
                  <a:moveTo>
                    <a:pt x="0" y="13446"/>
                  </a:moveTo>
                  <a:cubicBezTo>
                    <a:pt x="3314" y="5315"/>
                    <a:pt x="11221" y="-1"/>
                    <a:pt x="20002" y="0"/>
                  </a:cubicBezTo>
                  <a:cubicBezTo>
                    <a:pt x="27520" y="0"/>
                    <a:pt x="34498" y="3909"/>
                    <a:pt x="38423" y="10322"/>
                  </a:cubicBezTo>
                </a:path>
                <a:path w="38424" h="21600" stroke="0">
                  <a:moveTo>
                    <a:pt x="0" y="13446"/>
                  </a:moveTo>
                  <a:cubicBezTo>
                    <a:pt x="3314" y="5315"/>
                    <a:pt x="11221" y="-1"/>
                    <a:pt x="20002" y="0"/>
                  </a:cubicBezTo>
                  <a:cubicBezTo>
                    <a:pt x="27520" y="0"/>
                    <a:pt x="34498" y="3909"/>
                    <a:pt x="38423" y="10322"/>
                  </a:cubicBezTo>
                  <a:lnTo>
                    <a:pt x="20002" y="21600"/>
                  </a:lnTo>
                  <a:lnTo>
                    <a:pt x="0" y="13446"/>
                  </a:lnTo>
                  <a:close/>
                </a:path>
              </a:pathLst>
            </a:custGeom>
            <a:noFill/>
            <a:ln w="38100" cap="flat" cmpd="sng">
              <a:solidFill>
                <a:srgbClr val="FF3300">
                  <a:alpha val="100000"/>
                </a:srgbClr>
              </a:solidFill>
              <a:prstDash val="dash"/>
              <a:round/>
              <a:headEnd type="none" w="med" len="med"/>
              <a:tailEnd type="stealth" w="sm" len="med"/>
            </a:ln>
          </p:spPr>
          <p:txBody>
            <a:bodyPr/>
            <a:p>
              <a:endParaRPr lang="zh-CN" altLang="en-US"/>
            </a:p>
          </p:txBody>
        </p:sp>
        <p:sp>
          <p:nvSpPr>
            <p:cNvPr id="8218" name="Arc 35"/>
            <p:cNvSpPr/>
            <p:nvPr/>
          </p:nvSpPr>
          <p:spPr>
            <a:xfrm flipV="1">
              <a:off x="903" y="2071"/>
              <a:ext cx="960" cy="336"/>
            </a:xfrm>
            <a:custGeom>
              <a:avLst/>
              <a:gdLst/>
              <a:ahLst/>
              <a:cxnLst>
                <a:cxn ang="0">
                  <a:pos x="0" y="0"/>
                </a:cxn>
                <a:cxn ang="0">
                  <a:pos x="0" y="0"/>
                </a:cxn>
                <a:cxn ang="0">
                  <a:pos x="0" y="0"/>
                </a:cxn>
              </a:cxnLst>
              <a:pathLst>
                <a:path w="43200" h="43200" fill="none">
                  <a:moveTo>
                    <a:pt x="21600"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path>
                <a:path w="43200" h="43200" stroke="0">
                  <a:moveTo>
                    <a:pt x="21600"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lnTo>
                    <a:pt x="21600" y="21600"/>
                  </a:lnTo>
                  <a:lnTo>
                    <a:pt x="21600" y="0"/>
                  </a:lnTo>
                  <a:close/>
                </a:path>
              </a:pathLst>
            </a:custGeom>
            <a:noFill/>
            <a:ln w="38100" cap="flat" cmpd="sng">
              <a:solidFill>
                <a:srgbClr val="FF3300">
                  <a:alpha val="100000"/>
                </a:srgbClr>
              </a:solidFill>
              <a:prstDash val="dash"/>
              <a:round/>
              <a:headEnd type="none" w="med" len="med"/>
              <a:tailEnd type="stealth" w="sm" len="med"/>
            </a:ln>
          </p:spPr>
          <p:txBody>
            <a:bodyPr/>
            <a:p>
              <a:endParaRPr lang="zh-CN" altLang="en-US"/>
            </a:p>
          </p:txBody>
        </p:sp>
        <p:sp>
          <p:nvSpPr>
            <p:cNvPr id="8219" name="Arc 36"/>
            <p:cNvSpPr/>
            <p:nvPr/>
          </p:nvSpPr>
          <p:spPr>
            <a:xfrm>
              <a:off x="903" y="1303"/>
              <a:ext cx="960" cy="336"/>
            </a:xfrm>
            <a:custGeom>
              <a:avLst/>
              <a:gdLst/>
              <a:ahLst/>
              <a:cxnLst>
                <a:cxn ang="0">
                  <a:pos x="0" y="0"/>
                </a:cxn>
                <a:cxn ang="0">
                  <a:pos x="0" y="0"/>
                </a:cxn>
                <a:cxn ang="0">
                  <a:pos x="0" y="0"/>
                </a:cxn>
              </a:cxnLst>
              <a:pathLst>
                <a:path w="43200" h="43200" fill="none">
                  <a:moveTo>
                    <a:pt x="21600"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path>
                <a:path w="43200" h="43200" stroke="0">
                  <a:moveTo>
                    <a:pt x="21600"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lnTo>
                    <a:pt x="21600" y="21600"/>
                  </a:lnTo>
                  <a:lnTo>
                    <a:pt x="21600" y="0"/>
                  </a:lnTo>
                  <a:close/>
                </a:path>
              </a:pathLst>
            </a:custGeom>
            <a:noFill/>
            <a:ln w="38100" cap="flat" cmpd="sng">
              <a:solidFill>
                <a:srgbClr val="FF3300">
                  <a:alpha val="100000"/>
                </a:srgbClr>
              </a:solidFill>
              <a:prstDash val="dash"/>
              <a:round/>
              <a:headEnd type="none" w="med" len="med"/>
              <a:tailEnd type="stealth" w="sm" len="med"/>
            </a:ln>
          </p:spPr>
          <p:txBody>
            <a:bodyPr/>
            <a:p>
              <a:endParaRPr lang="zh-CN" altLang="en-US"/>
            </a:p>
          </p:txBody>
        </p:sp>
        <p:sp>
          <p:nvSpPr>
            <p:cNvPr id="8220" name="Text Box 37"/>
            <p:cNvSpPr txBox="1"/>
            <p:nvPr/>
          </p:nvSpPr>
          <p:spPr>
            <a:xfrm>
              <a:off x="951" y="2599"/>
              <a:ext cx="24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8221" name="Text Box 38"/>
            <p:cNvSpPr txBox="1"/>
            <p:nvPr/>
          </p:nvSpPr>
          <p:spPr>
            <a:xfrm>
              <a:off x="1623" y="2599"/>
              <a:ext cx="24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8222" name="Text Box 39"/>
            <p:cNvSpPr txBox="1"/>
            <p:nvPr/>
          </p:nvSpPr>
          <p:spPr>
            <a:xfrm>
              <a:off x="1287" y="2599"/>
              <a:ext cx="43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8223" name="Text Box 40"/>
            <p:cNvSpPr txBox="1"/>
            <p:nvPr/>
          </p:nvSpPr>
          <p:spPr>
            <a:xfrm>
              <a:off x="1959" y="2599"/>
              <a:ext cx="24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8224" name="Text Box 41"/>
            <p:cNvSpPr txBox="1"/>
            <p:nvPr/>
          </p:nvSpPr>
          <p:spPr>
            <a:xfrm>
              <a:off x="2631" y="2599"/>
              <a:ext cx="24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8225" name="Text Box 42"/>
            <p:cNvSpPr txBox="1"/>
            <p:nvPr/>
          </p:nvSpPr>
          <p:spPr>
            <a:xfrm>
              <a:off x="2247" y="2599"/>
              <a:ext cx="43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8226" name="Text Box 43"/>
            <p:cNvSpPr txBox="1"/>
            <p:nvPr/>
          </p:nvSpPr>
          <p:spPr>
            <a:xfrm>
              <a:off x="567" y="1255"/>
              <a:ext cx="43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baseline="-25000" dirty="0">
                  <a:solidFill>
                    <a:schemeClr val="bg1"/>
                  </a:solidFill>
                  <a:latin typeface="Times New Roman" panose="02020603050405020304" pitchFamily="18" charset="0"/>
                </a:rPr>
                <a:t>11</a:t>
              </a:r>
              <a:endParaRPr lang="en-US" altLang="zh-CN" sz="2400" b="1" dirty="0">
                <a:solidFill>
                  <a:schemeClr val="bg1"/>
                </a:solidFill>
                <a:latin typeface="Times New Roman" panose="02020603050405020304" pitchFamily="18" charset="0"/>
              </a:endParaRPr>
            </a:p>
          </p:txBody>
        </p:sp>
        <p:sp>
          <p:nvSpPr>
            <p:cNvPr id="8227" name="Text Box 44"/>
            <p:cNvSpPr txBox="1"/>
            <p:nvPr/>
          </p:nvSpPr>
          <p:spPr>
            <a:xfrm>
              <a:off x="3936" y="1735"/>
              <a:ext cx="43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baseline="-25000" dirty="0">
                  <a:solidFill>
                    <a:schemeClr val="bg1"/>
                  </a:solidFill>
                  <a:latin typeface="Times New Roman" panose="02020603050405020304" pitchFamily="18" charset="0"/>
                </a:rPr>
                <a:t> 0</a:t>
              </a:r>
              <a:endParaRPr lang="en-US" altLang="zh-CN" sz="2400" b="1" baseline="-25000" dirty="0">
                <a:solidFill>
                  <a:schemeClr val="bg1"/>
                </a:solidFill>
                <a:latin typeface="Times New Roman" panose="02020603050405020304" pitchFamily="18" charset="0"/>
              </a:endParaRPr>
            </a:p>
          </p:txBody>
        </p:sp>
        <p:sp>
          <p:nvSpPr>
            <p:cNvPr id="8228" name="Text Box 45"/>
            <p:cNvSpPr txBox="1"/>
            <p:nvPr/>
          </p:nvSpPr>
          <p:spPr>
            <a:xfrm>
              <a:off x="1239" y="2119"/>
              <a:ext cx="43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sym typeface="Symbol" panose="05050102010706020507" pitchFamily="18" charset="2"/>
                </a:rPr>
                <a:t>N</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8229" name="Text Box 46"/>
            <p:cNvSpPr txBox="1"/>
            <p:nvPr/>
          </p:nvSpPr>
          <p:spPr>
            <a:xfrm>
              <a:off x="2295" y="2167"/>
              <a:ext cx="384"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sym typeface="Symbol" panose="05050102010706020507" pitchFamily="18" charset="2"/>
                </a:rPr>
                <a:t>N</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grpSp>
          <p:nvGrpSpPr>
            <p:cNvPr id="8230" name="Group 47"/>
            <p:cNvGrpSpPr/>
            <p:nvPr/>
          </p:nvGrpSpPr>
          <p:grpSpPr>
            <a:xfrm flipH="1">
              <a:off x="2967" y="1447"/>
              <a:ext cx="720" cy="1152"/>
              <a:chOff x="1420" y="1152"/>
              <a:chExt cx="904" cy="1220"/>
            </a:xfrm>
          </p:grpSpPr>
          <p:sp>
            <p:nvSpPr>
              <p:cNvPr id="8256" name="Freeform 48"/>
              <p:cNvSpPr/>
              <p:nvPr/>
            </p:nvSpPr>
            <p:spPr>
              <a:xfrm>
                <a:off x="1440" y="1152"/>
                <a:ext cx="48" cy="1152"/>
              </a:xfrm>
              <a:custGeom>
                <a:avLst/>
                <a:gdLst/>
                <a:ahLst/>
                <a:cxnLst>
                  <a:cxn ang="0">
                    <a:pos x="3" y="1974"/>
                  </a:cxn>
                  <a:cxn ang="0">
                    <a:pos x="5" y="284"/>
                  </a:cxn>
                  <a:cxn ang="0">
                    <a:pos x="30" y="259"/>
                  </a:cxn>
                </a:cxnLst>
                <a:pathLst>
                  <a:path w="60" h="880">
                    <a:moveTo>
                      <a:pt x="6" y="880"/>
                    </a:moveTo>
                    <a:cubicBezTo>
                      <a:pt x="6" y="754"/>
                      <a:pt x="0" y="254"/>
                      <a:pt x="9" y="127"/>
                    </a:cubicBezTo>
                    <a:cubicBezTo>
                      <a:pt x="18" y="0"/>
                      <a:pt x="50" y="117"/>
                      <a:pt x="60" y="115"/>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8257" name="Freeform 49"/>
              <p:cNvSpPr/>
              <p:nvPr/>
            </p:nvSpPr>
            <p:spPr>
              <a:xfrm>
                <a:off x="1536" y="1205"/>
                <a:ext cx="126" cy="705"/>
              </a:xfrm>
              <a:custGeom>
                <a:avLst/>
                <a:gdLst/>
                <a:ahLst/>
                <a:cxnLst>
                  <a:cxn ang="0">
                    <a:pos x="0" y="667"/>
                  </a:cxn>
                  <a:cxn ang="0">
                    <a:pos x="36" y="691"/>
                  </a:cxn>
                  <a:cxn ang="0">
                    <a:pos x="60" y="604"/>
                  </a:cxn>
                  <a:cxn ang="0">
                    <a:pos x="72" y="85"/>
                  </a:cxn>
                  <a:cxn ang="0">
                    <a:pos x="126" y="94"/>
                  </a:cxn>
                </a:cxnLst>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8258" name="Freeform 50"/>
              <p:cNvSpPr/>
              <p:nvPr/>
            </p:nvSpPr>
            <p:spPr>
              <a:xfrm>
                <a:off x="1680"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8259" name="Freeform 51"/>
              <p:cNvSpPr/>
              <p:nvPr/>
            </p:nvSpPr>
            <p:spPr>
              <a:xfrm>
                <a:off x="1824"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8260" name="Freeform 52"/>
              <p:cNvSpPr/>
              <p:nvPr/>
            </p:nvSpPr>
            <p:spPr>
              <a:xfrm>
                <a:off x="1968"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8261" name="Freeform 53"/>
              <p:cNvSpPr/>
              <p:nvPr/>
            </p:nvSpPr>
            <p:spPr>
              <a:xfrm>
                <a:off x="2112"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8262" name="Freeform 54"/>
              <p:cNvSpPr/>
              <p:nvPr/>
            </p:nvSpPr>
            <p:spPr>
              <a:xfrm>
                <a:off x="2280" y="1878"/>
                <a:ext cx="1" cy="432"/>
              </a:xfrm>
              <a:custGeom>
                <a:avLst/>
                <a:gdLst/>
                <a:ahLst/>
                <a:cxnLst>
                  <a:cxn ang="0">
                    <a:pos x="0" y="0"/>
                  </a:cxn>
                  <a:cxn ang="0">
                    <a:pos x="0" y="432"/>
                  </a:cxn>
                </a:cxnLst>
                <a:pathLst>
                  <a:path w="1" h="432">
                    <a:moveTo>
                      <a:pt x="0" y="0"/>
                    </a:moveTo>
                    <a:lnTo>
                      <a:pt x="0" y="432"/>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8263" name="Oval 55"/>
              <p:cNvSpPr/>
              <p:nvPr/>
            </p:nvSpPr>
            <p:spPr>
              <a:xfrm>
                <a:off x="1420" y="2304"/>
                <a:ext cx="68" cy="68"/>
              </a:xfrm>
              <a:prstGeom prst="ellipse">
                <a:avLst/>
              </a:prstGeom>
              <a:noFill/>
              <a:ln w="38100"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8264" name="Oval 56"/>
              <p:cNvSpPr/>
              <p:nvPr/>
            </p:nvSpPr>
            <p:spPr>
              <a:xfrm>
                <a:off x="2256" y="2304"/>
                <a:ext cx="68" cy="68"/>
              </a:xfrm>
              <a:prstGeom prst="ellipse">
                <a:avLst/>
              </a:prstGeom>
              <a:noFill/>
              <a:ln w="38100"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sp>
          <p:nvSpPr>
            <p:cNvPr id="8231" name="Text Box 57"/>
            <p:cNvSpPr txBox="1"/>
            <p:nvPr/>
          </p:nvSpPr>
          <p:spPr>
            <a:xfrm>
              <a:off x="2919" y="2599"/>
              <a:ext cx="24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8232" name="Text Box 58"/>
            <p:cNvSpPr txBox="1"/>
            <p:nvPr/>
          </p:nvSpPr>
          <p:spPr>
            <a:xfrm>
              <a:off x="3591" y="2599"/>
              <a:ext cx="24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8233" name="Text Box 59"/>
            <p:cNvSpPr txBox="1"/>
            <p:nvPr/>
          </p:nvSpPr>
          <p:spPr>
            <a:xfrm>
              <a:off x="3207" y="2599"/>
              <a:ext cx="43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3</a:t>
              </a:r>
              <a:endParaRPr lang="en-US" altLang="zh-CN" sz="2400" b="1" dirty="0">
                <a:solidFill>
                  <a:schemeClr val="bg1"/>
                </a:solidFill>
                <a:latin typeface="Times New Roman" panose="02020603050405020304" pitchFamily="18" charset="0"/>
              </a:endParaRPr>
            </a:p>
          </p:txBody>
        </p:sp>
        <p:sp>
          <p:nvSpPr>
            <p:cNvPr id="8234" name="Text Box 60"/>
            <p:cNvSpPr txBox="1"/>
            <p:nvPr/>
          </p:nvSpPr>
          <p:spPr>
            <a:xfrm>
              <a:off x="3303" y="2167"/>
              <a:ext cx="384"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sym typeface="Symbol" panose="05050102010706020507" pitchFamily="18" charset="2"/>
                </a:rPr>
                <a:t>N</a:t>
              </a:r>
              <a:r>
                <a:rPr lang="en-US" altLang="zh-CN" sz="2400" b="1" baseline="-25000" dirty="0">
                  <a:solidFill>
                    <a:schemeClr val="bg1"/>
                  </a:solidFill>
                  <a:latin typeface="Times New Roman" panose="02020603050405020304" pitchFamily="18" charset="0"/>
                </a:rPr>
                <a:t>3</a:t>
              </a:r>
              <a:endParaRPr lang="en-US" altLang="zh-CN" sz="2400" b="1" dirty="0">
                <a:solidFill>
                  <a:schemeClr val="bg1"/>
                </a:solidFill>
                <a:latin typeface="Times New Roman" panose="02020603050405020304" pitchFamily="18" charset="0"/>
              </a:endParaRPr>
            </a:p>
          </p:txBody>
        </p:sp>
        <p:sp>
          <p:nvSpPr>
            <p:cNvPr id="8235" name="Text Box 61"/>
            <p:cNvSpPr txBox="1"/>
            <p:nvPr/>
          </p:nvSpPr>
          <p:spPr>
            <a:xfrm>
              <a:off x="1791" y="1207"/>
              <a:ext cx="43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baseline="-25000" dirty="0">
                  <a:solidFill>
                    <a:schemeClr val="bg1"/>
                  </a:solidFill>
                  <a:latin typeface="Times New Roman" panose="02020603050405020304" pitchFamily="18" charset="0"/>
                </a:rPr>
                <a:t> s</a:t>
              </a:r>
              <a:endParaRPr lang="en-US" altLang="zh-CN" sz="2400" b="1" baseline="-25000" dirty="0">
                <a:solidFill>
                  <a:schemeClr val="bg1"/>
                </a:solidFill>
                <a:latin typeface="Times New Roman" panose="02020603050405020304" pitchFamily="18" charset="0"/>
              </a:endParaRPr>
            </a:p>
          </p:txBody>
        </p:sp>
        <p:grpSp>
          <p:nvGrpSpPr>
            <p:cNvPr id="8236" name="Group 62"/>
            <p:cNvGrpSpPr/>
            <p:nvPr/>
          </p:nvGrpSpPr>
          <p:grpSpPr>
            <a:xfrm>
              <a:off x="2055" y="1447"/>
              <a:ext cx="720" cy="1152"/>
              <a:chOff x="1420" y="1152"/>
              <a:chExt cx="904" cy="1220"/>
            </a:xfrm>
          </p:grpSpPr>
          <p:sp>
            <p:nvSpPr>
              <p:cNvPr id="8247" name="Freeform 63"/>
              <p:cNvSpPr/>
              <p:nvPr/>
            </p:nvSpPr>
            <p:spPr>
              <a:xfrm>
                <a:off x="1440" y="1152"/>
                <a:ext cx="48" cy="1152"/>
              </a:xfrm>
              <a:custGeom>
                <a:avLst/>
                <a:gdLst/>
                <a:ahLst/>
                <a:cxnLst>
                  <a:cxn ang="0">
                    <a:pos x="3" y="1974"/>
                  </a:cxn>
                  <a:cxn ang="0">
                    <a:pos x="5" y="284"/>
                  </a:cxn>
                  <a:cxn ang="0">
                    <a:pos x="30" y="259"/>
                  </a:cxn>
                </a:cxnLst>
                <a:pathLst>
                  <a:path w="60" h="880">
                    <a:moveTo>
                      <a:pt x="6" y="880"/>
                    </a:moveTo>
                    <a:cubicBezTo>
                      <a:pt x="6" y="754"/>
                      <a:pt x="0" y="254"/>
                      <a:pt x="9" y="127"/>
                    </a:cubicBezTo>
                    <a:cubicBezTo>
                      <a:pt x="18" y="0"/>
                      <a:pt x="50" y="117"/>
                      <a:pt x="60" y="115"/>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8248" name="Freeform 64"/>
              <p:cNvSpPr/>
              <p:nvPr/>
            </p:nvSpPr>
            <p:spPr>
              <a:xfrm>
                <a:off x="1536" y="1205"/>
                <a:ext cx="126" cy="705"/>
              </a:xfrm>
              <a:custGeom>
                <a:avLst/>
                <a:gdLst/>
                <a:ahLst/>
                <a:cxnLst>
                  <a:cxn ang="0">
                    <a:pos x="0" y="667"/>
                  </a:cxn>
                  <a:cxn ang="0">
                    <a:pos x="36" y="691"/>
                  </a:cxn>
                  <a:cxn ang="0">
                    <a:pos x="60" y="604"/>
                  </a:cxn>
                  <a:cxn ang="0">
                    <a:pos x="72" y="85"/>
                  </a:cxn>
                  <a:cxn ang="0">
                    <a:pos x="126" y="94"/>
                  </a:cxn>
                </a:cxnLst>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8249" name="Freeform 65"/>
              <p:cNvSpPr/>
              <p:nvPr/>
            </p:nvSpPr>
            <p:spPr>
              <a:xfrm>
                <a:off x="1680"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8250" name="Freeform 66"/>
              <p:cNvSpPr/>
              <p:nvPr/>
            </p:nvSpPr>
            <p:spPr>
              <a:xfrm>
                <a:off x="1824"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8251" name="Freeform 67"/>
              <p:cNvSpPr/>
              <p:nvPr/>
            </p:nvSpPr>
            <p:spPr>
              <a:xfrm>
                <a:off x="1968"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8252" name="Freeform 68"/>
              <p:cNvSpPr/>
              <p:nvPr/>
            </p:nvSpPr>
            <p:spPr>
              <a:xfrm>
                <a:off x="2112"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8253" name="Freeform 69"/>
              <p:cNvSpPr/>
              <p:nvPr/>
            </p:nvSpPr>
            <p:spPr>
              <a:xfrm>
                <a:off x="2280" y="1878"/>
                <a:ext cx="1" cy="432"/>
              </a:xfrm>
              <a:custGeom>
                <a:avLst/>
                <a:gdLst/>
                <a:ahLst/>
                <a:cxnLst>
                  <a:cxn ang="0">
                    <a:pos x="0" y="0"/>
                  </a:cxn>
                  <a:cxn ang="0">
                    <a:pos x="0" y="432"/>
                  </a:cxn>
                </a:cxnLst>
                <a:pathLst>
                  <a:path w="1" h="432">
                    <a:moveTo>
                      <a:pt x="0" y="0"/>
                    </a:moveTo>
                    <a:lnTo>
                      <a:pt x="0" y="432"/>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8254" name="Oval 70"/>
              <p:cNvSpPr/>
              <p:nvPr/>
            </p:nvSpPr>
            <p:spPr>
              <a:xfrm>
                <a:off x="1420" y="2304"/>
                <a:ext cx="68" cy="68"/>
              </a:xfrm>
              <a:prstGeom prst="ellipse">
                <a:avLst/>
              </a:prstGeom>
              <a:noFill/>
              <a:ln w="38100"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8255" name="Oval 71"/>
              <p:cNvSpPr/>
              <p:nvPr/>
            </p:nvSpPr>
            <p:spPr>
              <a:xfrm>
                <a:off x="2256" y="2304"/>
                <a:ext cx="68" cy="68"/>
              </a:xfrm>
              <a:prstGeom prst="ellipse">
                <a:avLst/>
              </a:prstGeom>
              <a:noFill/>
              <a:ln w="38100"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grpSp>
          <p:nvGrpSpPr>
            <p:cNvPr id="8237" name="Group 72"/>
            <p:cNvGrpSpPr/>
            <p:nvPr/>
          </p:nvGrpSpPr>
          <p:grpSpPr>
            <a:xfrm>
              <a:off x="1047" y="1447"/>
              <a:ext cx="720" cy="1152"/>
              <a:chOff x="1420" y="1152"/>
              <a:chExt cx="904" cy="1220"/>
            </a:xfrm>
          </p:grpSpPr>
          <p:sp>
            <p:nvSpPr>
              <p:cNvPr id="8238" name="Freeform 73"/>
              <p:cNvSpPr/>
              <p:nvPr/>
            </p:nvSpPr>
            <p:spPr>
              <a:xfrm>
                <a:off x="1440" y="1152"/>
                <a:ext cx="48" cy="1152"/>
              </a:xfrm>
              <a:custGeom>
                <a:avLst/>
                <a:gdLst/>
                <a:ahLst/>
                <a:cxnLst>
                  <a:cxn ang="0">
                    <a:pos x="3" y="1974"/>
                  </a:cxn>
                  <a:cxn ang="0">
                    <a:pos x="5" y="284"/>
                  </a:cxn>
                  <a:cxn ang="0">
                    <a:pos x="30" y="259"/>
                  </a:cxn>
                </a:cxnLst>
                <a:pathLst>
                  <a:path w="60" h="880">
                    <a:moveTo>
                      <a:pt x="6" y="880"/>
                    </a:moveTo>
                    <a:cubicBezTo>
                      <a:pt x="6" y="754"/>
                      <a:pt x="0" y="254"/>
                      <a:pt x="9" y="127"/>
                    </a:cubicBezTo>
                    <a:cubicBezTo>
                      <a:pt x="18" y="0"/>
                      <a:pt x="50" y="117"/>
                      <a:pt x="60" y="115"/>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8239" name="Freeform 74"/>
              <p:cNvSpPr/>
              <p:nvPr/>
            </p:nvSpPr>
            <p:spPr>
              <a:xfrm>
                <a:off x="1536" y="1205"/>
                <a:ext cx="126" cy="705"/>
              </a:xfrm>
              <a:custGeom>
                <a:avLst/>
                <a:gdLst/>
                <a:ahLst/>
                <a:cxnLst>
                  <a:cxn ang="0">
                    <a:pos x="0" y="667"/>
                  </a:cxn>
                  <a:cxn ang="0">
                    <a:pos x="36" y="691"/>
                  </a:cxn>
                  <a:cxn ang="0">
                    <a:pos x="60" y="604"/>
                  </a:cxn>
                  <a:cxn ang="0">
                    <a:pos x="72" y="85"/>
                  </a:cxn>
                  <a:cxn ang="0">
                    <a:pos x="126" y="94"/>
                  </a:cxn>
                </a:cxnLst>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8240" name="Freeform 75"/>
              <p:cNvSpPr/>
              <p:nvPr/>
            </p:nvSpPr>
            <p:spPr>
              <a:xfrm>
                <a:off x="1680"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8241" name="Freeform 76"/>
              <p:cNvSpPr/>
              <p:nvPr/>
            </p:nvSpPr>
            <p:spPr>
              <a:xfrm>
                <a:off x="1824"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8242" name="Freeform 77"/>
              <p:cNvSpPr/>
              <p:nvPr/>
            </p:nvSpPr>
            <p:spPr>
              <a:xfrm>
                <a:off x="1968"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8243" name="Freeform 78"/>
              <p:cNvSpPr/>
              <p:nvPr/>
            </p:nvSpPr>
            <p:spPr>
              <a:xfrm>
                <a:off x="2112"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8244" name="Freeform 79"/>
              <p:cNvSpPr/>
              <p:nvPr/>
            </p:nvSpPr>
            <p:spPr>
              <a:xfrm>
                <a:off x="2280" y="1878"/>
                <a:ext cx="1" cy="432"/>
              </a:xfrm>
              <a:custGeom>
                <a:avLst/>
                <a:gdLst/>
                <a:ahLst/>
                <a:cxnLst>
                  <a:cxn ang="0">
                    <a:pos x="0" y="0"/>
                  </a:cxn>
                  <a:cxn ang="0">
                    <a:pos x="0" y="432"/>
                  </a:cxn>
                </a:cxnLst>
                <a:pathLst>
                  <a:path w="1" h="432">
                    <a:moveTo>
                      <a:pt x="0" y="0"/>
                    </a:moveTo>
                    <a:lnTo>
                      <a:pt x="0" y="432"/>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8245" name="Oval 80"/>
              <p:cNvSpPr/>
              <p:nvPr/>
            </p:nvSpPr>
            <p:spPr>
              <a:xfrm>
                <a:off x="1420" y="2304"/>
                <a:ext cx="68" cy="68"/>
              </a:xfrm>
              <a:prstGeom prst="ellipse">
                <a:avLst/>
              </a:prstGeom>
              <a:noFill/>
              <a:ln w="38100"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8246" name="Oval 81"/>
              <p:cNvSpPr/>
              <p:nvPr/>
            </p:nvSpPr>
            <p:spPr>
              <a:xfrm>
                <a:off x="2256" y="2304"/>
                <a:ext cx="68" cy="68"/>
              </a:xfrm>
              <a:prstGeom prst="ellipse">
                <a:avLst/>
              </a:prstGeom>
              <a:noFill/>
              <a:ln w="38100"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grpSp>
      <p:grpSp>
        <p:nvGrpSpPr>
          <p:cNvPr id="8200" name="Group 82"/>
          <p:cNvGrpSpPr/>
          <p:nvPr/>
        </p:nvGrpSpPr>
        <p:grpSpPr>
          <a:xfrm>
            <a:off x="1114425" y="1657350"/>
            <a:ext cx="457200" cy="533400"/>
            <a:chOff x="711" y="2311"/>
            <a:chExt cx="288" cy="336"/>
          </a:xfrm>
        </p:grpSpPr>
        <p:sp>
          <p:nvSpPr>
            <p:cNvPr id="8210" name="Line 83"/>
            <p:cNvSpPr/>
            <p:nvPr/>
          </p:nvSpPr>
          <p:spPr>
            <a:xfrm flipV="1">
              <a:off x="951" y="2311"/>
              <a:ext cx="0" cy="336"/>
            </a:xfrm>
            <a:prstGeom prst="line">
              <a:avLst/>
            </a:prstGeom>
            <a:ln w="38100" cap="flat" cmpd="sng">
              <a:solidFill>
                <a:srgbClr val="00FFFF"/>
              </a:solidFill>
              <a:prstDash val="solid"/>
              <a:headEnd type="none" w="med" len="med"/>
              <a:tailEnd type="stealth" w="sm" len="med"/>
            </a:ln>
          </p:spPr>
        </p:sp>
        <p:sp>
          <p:nvSpPr>
            <p:cNvPr id="8211" name="Text Box 84"/>
            <p:cNvSpPr txBox="1"/>
            <p:nvPr/>
          </p:nvSpPr>
          <p:spPr>
            <a:xfrm>
              <a:off x="711" y="2359"/>
              <a:ext cx="288"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grpSp>
      <p:grpSp>
        <p:nvGrpSpPr>
          <p:cNvPr id="8201" name="Group 85"/>
          <p:cNvGrpSpPr/>
          <p:nvPr/>
        </p:nvGrpSpPr>
        <p:grpSpPr>
          <a:xfrm>
            <a:off x="2843213" y="1657350"/>
            <a:ext cx="457200" cy="533400"/>
            <a:chOff x="711" y="2311"/>
            <a:chExt cx="288" cy="336"/>
          </a:xfrm>
        </p:grpSpPr>
        <p:sp>
          <p:nvSpPr>
            <p:cNvPr id="8208" name="Line 86"/>
            <p:cNvSpPr/>
            <p:nvPr/>
          </p:nvSpPr>
          <p:spPr>
            <a:xfrm flipV="1">
              <a:off x="951" y="2311"/>
              <a:ext cx="0" cy="336"/>
            </a:xfrm>
            <a:prstGeom prst="line">
              <a:avLst/>
            </a:prstGeom>
            <a:ln w="38100" cap="flat" cmpd="sng">
              <a:solidFill>
                <a:srgbClr val="00FFFF"/>
              </a:solidFill>
              <a:prstDash val="solid"/>
              <a:headEnd type="none" w="med" len="med"/>
              <a:tailEnd type="stealth" w="sm" len="med"/>
            </a:ln>
          </p:spPr>
        </p:sp>
        <p:sp>
          <p:nvSpPr>
            <p:cNvPr id="8209" name="Text Box 87"/>
            <p:cNvSpPr txBox="1"/>
            <p:nvPr/>
          </p:nvSpPr>
          <p:spPr>
            <a:xfrm>
              <a:off x="711" y="2359"/>
              <a:ext cx="288"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grpSp>
      <p:grpSp>
        <p:nvGrpSpPr>
          <p:cNvPr id="72792" name="Group 88"/>
          <p:cNvGrpSpPr/>
          <p:nvPr/>
        </p:nvGrpSpPr>
        <p:grpSpPr>
          <a:xfrm>
            <a:off x="3708400" y="3716338"/>
            <a:ext cx="287338" cy="358775"/>
            <a:chOff x="4014" y="2432"/>
            <a:chExt cx="181" cy="226"/>
          </a:xfrm>
        </p:grpSpPr>
        <p:sp>
          <p:nvSpPr>
            <p:cNvPr id="8206" name="Line 89"/>
            <p:cNvSpPr/>
            <p:nvPr/>
          </p:nvSpPr>
          <p:spPr>
            <a:xfrm>
              <a:off x="4014" y="2568"/>
              <a:ext cx="181" cy="0"/>
            </a:xfrm>
            <a:prstGeom prst="line">
              <a:avLst/>
            </a:prstGeom>
            <a:ln w="50800" cap="flat" cmpd="sng">
              <a:solidFill>
                <a:srgbClr val="FF0000"/>
              </a:solidFill>
              <a:prstDash val="solid"/>
              <a:headEnd type="none" w="med" len="med"/>
              <a:tailEnd type="none" w="med" len="med"/>
            </a:ln>
          </p:spPr>
        </p:sp>
        <p:sp>
          <p:nvSpPr>
            <p:cNvPr id="8207" name="Line 90"/>
            <p:cNvSpPr/>
            <p:nvPr/>
          </p:nvSpPr>
          <p:spPr>
            <a:xfrm>
              <a:off x="4105" y="2432"/>
              <a:ext cx="0" cy="226"/>
            </a:xfrm>
            <a:prstGeom prst="line">
              <a:avLst/>
            </a:prstGeom>
            <a:ln w="50800" cap="flat" cmpd="sng">
              <a:solidFill>
                <a:srgbClr val="FF0000"/>
              </a:solidFill>
              <a:prstDash val="solid"/>
              <a:headEnd type="none" w="med" len="med"/>
              <a:tailEnd type="none" w="med" len="med"/>
            </a:ln>
          </p:spPr>
        </p:sp>
      </p:grpSp>
      <p:grpSp>
        <p:nvGrpSpPr>
          <p:cNvPr id="72795" name="Group 91"/>
          <p:cNvGrpSpPr/>
          <p:nvPr/>
        </p:nvGrpSpPr>
        <p:grpSpPr>
          <a:xfrm>
            <a:off x="3708400" y="4365625"/>
            <a:ext cx="287338" cy="358775"/>
            <a:chOff x="4014" y="2432"/>
            <a:chExt cx="181" cy="226"/>
          </a:xfrm>
        </p:grpSpPr>
        <p:sp>
          <p:nvSpPr>
            <p:cNvPr id="8204" name="Line 92"/>
            <p:cNvSpPr/>
            <p:nvPr/>
          </p:nvSpPr>
          <p:spPr>
            <a:xfrm>
              <a:off x="4014" y="2568"/>
              <a:ext cx="181" cy="0"/>
            </a:xfrm>
            <a:prstGeom prst="line">
              <a:avLst/>
            </a:prstGeom>
            <a:ln w="50800" cap="flat" cmpd="sng">
              <a:solidFill>
                <a:srgbClr val="FF0000"/>
              </a:solidFill>
              <a:prstDash val="solid"/>
              <a:headEnd type="none" w="med" len="med"/>
              <a:tailEnd type="none" w="med" len="med"/>
            </a:ln>
          </p:spPr>
        </p:sp>
        <p:sp>
          <p:nvSpPr>
            <p:cNvPr id="8205" name="Line 93"/>
            <p:cNvSpPr/>
            <p:nvPr/>
          </p:nvSpPr>
          <p:spPr>
            <a:xfrm>
              <a:off x="4105" y="2432"/>
              <a:ext cx="0" cy="226"/>
            </a:xfrm>
            <a:prstGeom prst="line">
              <a:avLst/>
            </a:prstGeom>
            <a:ln w="50800" cap="flat" cmpd="sng">
              <a:solidFill>
                <a:srgbClr val="FF00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wipe(left)">
                                      <p:cBhvr>
                                        <p:cTn id="7" dur="2000"/>
                                        <p:tgtEl>
                                          <p:spTgt spid="727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2707"/>
                                        </p:tgtEl>
                                        <p:attrNameLst>
                                          <p:attrName>style.visibility</p:attrName>
                                        </p:attrNameLst>
                                      </p:cBhvr>
                                      <p:to>
                                        <p:strVal val="visible"/>
                                      </p:to>
                                    </p:set>
                                    <p:animEffect transition="in" filter="dissolve">
                                      <p:cBhvr>
                                        <p:cTn id="12" dur="500"/>
                                        <p:tgtEl>
                                          <p:spTgt spid="72707"/>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7271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2792"/>
                                        </p:tgtEl>
                                        <p:attrNameLst>
                                          <p:attrName>style.visibility</p:attrName>
                                        </p:attrNameLst>
                                      </p:cBhvr>
                                      <p:to>
                                        <p:strVal val="visible"/>
                                      </p:to>
                                    </p:set>
                                    <p:anim calcmode="lin" valueType="num">
                                      <p:cBhvr additive="base">
                                        <p:cTn id="20" dur="500" fill="hold"/>
                                        <p:tgtEl>
                                          <p:spTgt spid="72792"/>
                                        </p:tgtEl>
                                        <p:attrNameLst>
                                          <p:attrName>ppt_x</p:attrName>
                                        </p:attrNameLst>
                                      </p:cBhvr>
                                      <p:tavLst>
                                        <p:tav tm="0">
                                          <p:val>
                                            <p:strVal val="#ppt_x"/>
                                          </p:val>
                                        </p:tav>
                                        <p:tav tm="100000">
                                          <p:val>
                                            <p:strVal val="#ppt_x"/>
                                          </p:val>
                                        </p:tav>
                                      </p:tavLst>
                                    </p:anim>
                                    <p:anim calcmode="lin" valueType="num">
                                      <p:cBhvr additive="base">
                                        <p:cTn id="21" dur="500" fill="hold"/>
                                        <p:tgtEl>
                                          <p:spTgt spid="7279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2795"/>
                                        </p:tgtEl>
                                        <p:attrNameLst>
                                          <p:attrName>style.visibility</p:attrName>
                                        </p:attrNameLst>
                                      </p:cBhvr>
                                      <p:to>
                                        <p:strVal val="visible"/>
                                      </p:to>
                                    </p:set>
                                    <p:anim calcmode="lin" valueType="num">
                                      <p:cBhvr additive="base">
                                        <p:cTn id="26" dur="500" fill="hold"/>
                                        <p:tgtEl>
                                          <p:spTgt spid="72795"/>
                                        </p:tgtEl>
                                        <p:attrNameLst>
                                          <p:attrName>ppt_x</p:attrName>
                                        </p:attrNameLst>
                                      </p:cBhvr>
                                      <p:tavLst>
                                        <p:tav tm="0">
                                          <p:val>
                                            <p:strVal val="#ppt_x"/>
                                          </p:val>
                                        </p:tav>
                                        <p:tav tm="100000">
                                          <p:val>
                                            <p:strVal val="#ppt_x"/>
                                          </p:val>
                                        </p:tav>
                                      </p:tavLst>
                                    </p:anim>
                                    <p:anim calcmode="lin" valueType="num">
                                      <p:cBhvr additive="base">
                                        <p:cTn id="27" dur="500" fill="hold"/>
                                        <p:tgtEl>
                                          <p:spTgt spid="7279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5" presetClass="entr" presetSubtype="0" fill="hold" grpId="0" nodeType="clickEffect">
                                  <p:stCondLst>
                                    <p:cond delay="0"/>
                                  </p:stCondLst>
                                  <p:childTnLst>
                                    <p:set>
                                      <p:cBhvr>
                                        <p:cTn id="31" dur="1" fill="hold">
                                          <p:stCondLst>
                                            <p:cond delay="0"/>
                                          </p:stCondLst>
                                        </p:cTn>
                                        <p:tgtEl>
                                          <p:spTgt spid="72731"/>
                                        </p:tgtEl>
                                        <p:attrNameLst>
                                          <p:attrName>style.visibility</p:attrName>
                                        </p:attrNameLst>
                                      </p:cBhvr>
                                      <p:to>
                                        <p:strVal val="visible"/>
                                      </p:to>
                                    </p:set>
                                    <p:anim calcmode="lin" valueType="num">
                                      <p:cBhvr>
                                        <p:cTn id="32" dur="1000" fill="hold"/>
                                        <p:tgtEl>
                                          <p:spTgt spid="72731"/>
                                        </p:tgtEl>
                                        <p:attrNameLst>
                                          <p:attrName>ppt_w</p:attrName>
                                        </p:attrNameLst>
                                      </p:cBhvr>
                                      <p:tavLst>
                                        <p:tav tm="0">
                                          <p:val>
                                            <p:fltVal val="0.000000"/>
                                          </p:val>
                                        </p:tav>
                                        <p:tav tm="100000">
                                          <p:val>
                                            <p:strVal val="#ppt_w"/>
                                          </p:val>
                                        </p:tav>
                                      </p:tavLst>
                                    </p:anim>
                                    <p:anim calcmode="lin" valueType="num">
                                      <p:cBhvr>
                                        <p:cTn id="33" dur="1000" fill="hold"/>
                                        <p:tgtEl>
                                          <p:spTgt spid="72731"/>
                                        </p:tgtEl>
                                        <p:attrNameLst>
                                          <p:attrName>ppt_h</p:attrName>
                                        </p:attrNameLst>
                                      </p:cBhvr>
                                      <p:tavLst>
                                        <p:tav tm="0">
                                          <p:val>
                                            <p:fltVal val="0.000000"/>
                                          </p:val>
                                        </p:tav>
                                        <p:tav tm="100000">
                                          <p:val>
                                            <p:strVal val="#ppt_h"/>
                                          </p:val>
                                        </p:tav>
                                      </p:tavLst>
                                    </p:anim>
                                    <p:anim calcmode="lin" valueType="num">
                                      <p:cBhvr>
                                        <p:cTn id="34" dur="1000" fill="hold"/>
                                        <p:tgtEl>
                                          <p:spTgt spid="72731"/>
                                        </p:tgtEl>
                                        <p:attrNameLst>
                                          <p:attrName>ppt_x</p:attrName>
                                        </p:attrNameLst>
                                      </p:cBhvr>
                                      <p:tavLst>
                                        <p:tav tm="0" fmla="#ppt_x+(cos(-2*pi*(1-$))*-#ppt_x-sin(-2*pi*(1-$))*(1-#ppt_y))*(1-$)">
                                          <p:val>
                                            <p:fltVal val="0.000000"/>
                                          </p:val>
                                        </p:tav>
                                        <p:tav tm="100000">
                                          <p:val>
                                            <p:fltVal val="1.000000"/>
                                          </p:val>
                                        </p:tav>
                                      </p:tavLst>
                                    </p:anim>
                                    <p:anim calcmode="lin" valueType="num">
                                      <p:cBhvr>
                                        <p:cTn id="35" dur="1000" fill="hold"/>
                                        <p:tgtEl>
                                          <p:spTgt spid="72731"/>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72730"/>
                                        </p:tgtEl>
                                        <p:attrNameLst>
                                          <p:attrName>style.visibility</p:attrName>
                                        </p:attrNameLst>
                                      </p:cBhvr>
                                      <p:to>
                                        <p:strVal val="visible"/>
                                      </p:to>
                                    </p:set>
                                    <p:animEffect transition="in" filter="slide(fromBottom)">
                                      <p:cBhvr>
                                        <p:cTn id="40" dur="2000"/>
                                        <p:tgtEl>
                                          <p:spTgt spid="72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p:bldP spid="72719" grpId="0" animBg="1"/>
      <p:bldP spid="72730" grpId="0"/>
      <p:bldP spid="727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3" name="Rectangle 3"/>
          <p:cNvSpPr/>
          <p:nvPr/>
        </p:nvSpPr>
        <p:spPr>
          <a:xfrm>
            <a:off x="395288" y="765175"/>
            <a:ext cx="8280400" cy="3081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dirty="0">
                <a:solidFill>
                  <a:srgbClr val="FF0000"/>
                </a:solidFill>
                <a:latin typeface="Times New Roman" panose="02020603050405020304" pitchFamily="18" charset="0"/>
              </a:rPr>
              <a:t>        </a:t>
            </a:r>
            <a:r>
              <a:rPr lang="zh-CN" altLang="en-US" sz="2800" b="1" u="sng" dirty="0">
                <a:solidFill>
                  <a:srgbClr val="FF0000"/>
                </a:solidFill>
                <a:latin typeface="仿宋_GB2312" pitchFamily="49" charset="-122"/>
                <a:ea typeface="仿宋_GB2312" pitchFamily="49" charset="-122"/>
              </a:rPr>
              <a:t>线圈的同名端是这样规定的：</a:t>
            </a:r>
            <a:r>
              <a:rPr lang="zh-CN" altLang="en-US" sz="2800" b="1" dirty="0">
                <a:solidFill>
                  <a:schemeClr val="bg1"/>
                </a:solidFill>
                <a:latin typeface="仿宋_GB2312" pitchFamily="49" charset="-122"/>
                <a:ea typeface="仿宋_GB2312" pitchFamily="49" charset="-122"/>
              </a:rPr>
              <a:t>具有磁耦合的两线圈，当电流分别从两线圈各自的某端同时流入（或流出）时，若两者产生的</a:t>
            </a:r>
            <a:r>
              <a:rPr lang="zh-CN" altLang="en-US" sz="2800" b="1" dirty="0">
                <a:solidFill>
                  <a:srgbClr val="FFFF00"/>
                </a:solidFill>
                <a:latin typeface="仿宋_GB2312" pitchFamily="49" charset="-122"/>
                <a:ea typeface="仿宋_GB2312" pitchFamily="49" charset="-122"/>
              </a:rPr>
              <a:t>磁通相助</a:t>
            </a:r>
            <a:r>
              <a:rPr lang="zh-CN" altLang="en-US" sz="2800" b="1" dirty="0">
                <a:solidFill>
                  <a:schemeClr val="bg1"/>
                </a:solidFill>
                <a:latin typeface="仿宋_GB2312" pitchFamily="49" charset="-122"/>
                <a:ea typeface="仿宋_GB2312" pitchFamily="49" charset="-122"/>
              </a:rPr>
              <a:t>，则这两端叫作互感线圈的</a:t>
            </a:r>
            <a:r>
              <a:rPr lang="zh-CN" altLang="en-US" sz="2800" b="1" dirty="0">
                <a:solidFill>
                  <a:srgbClr val="FFFF00"/>
                </a:solidFill>
                <a:latin typeface="仿宋_GB2312" pitchFamily="49" charset="-122"/>
                <a:ea typeface="仿宋_GB2312" pitchFamily="49" charset="-122"/>
              </a:rPr>
              <a:t>同名端</a:t>
            </a:r>
            <a:r>
              <a:rPr lang="zh-CN" altLang="en-US" sz="2800" b="1" dirty="0">
                <a:solidFill>
                  <a:schemeClr val="bg1"/>
                </a:solidFill>
                <a:latin typeface="仿宋_GB2312" pitchFamily="49" charset="-122"/>
                <a:ea typeface="仿宋_GB2312" pitchFamily="49" charset="-122"/>
              </a:rPr>
              <a:t>，用黑点</a:t>
            </a:r>
            <a:r>
              <a:rPr lang="zh-CN" altLang="en-US" sz="2800" dirty="0">
                <a:solidFill>
                  <a:schemeClr val="bg1"/>
                </a:solidFill>
                <a:latin typeface="Times New Roman" panose="02020603050405020304" pitchFamily="18" charset="0"/>
                <a:ea typeface="仿宋_GB2312" pitchFamily="49" charset="-122"/>
              </a:rPr>
              <a:t>“</a:t>
            </a:r>
            <a:r>
              <a:rPr lang="en-US" altLang="zh-CN" sz="2800" dirty="0">
                <a:solidFill>
                  <a:schemeClr val="bg1"/>
                </a:solidFill>
                <a:latin typeface="Times New Roman" panose="02020603050405020304" pitchFamily="18" charset="0"/>
                <a:ea typeface="仿宋_GB2312" pitchFamily="49" charset="-122"/>
              </a:rPr>
              <a:t>·”</a:t>
            </a:r>
            <a:r>
              <a:rPr lang="zh-CN" altLang="en-US" sz="2800" b="1" dirty="0">
                <a:solidFill>
                  <a:schemeClr val="bg1"/>
                </a:solidFill>
                <a:latin typeface="仿宋_GB2312" pitchFamily="49" charset="-122"/>
                <a:ea typeface="仿宋_GB2312" pitchFamily="49" charset="-122"/>
              </a:rPr>
              <a:t>或星号</a:t>
            </a:r>
            <a:r>
              <a:rPr lang="zh-CN" altLang="en-US" sz="2800" dirty="0">
                <a:solidFill>
                  <a:schemeClr val="bg1"/>
                </a:solidFill>
                <a:latin typeface="Times New Roman" panose="02020603050405020304" pitchFamily="18" charset="0"/>
                <a:ea typeface="仿宋_GB2312" pitchFamily="49" charset="-122"/>
              </a:rPr>
              <a:t>“</a:t>
            </a:r>
            <a:r>
              <a:rPr lang="zh-CN" altLang="en-US" sz="2800" dirty="0">
                <a:solidFill>
                  <a:schemeClr val="bg1"/>
                </a:solidFill>
                <a:latin typeface="仿宋_GB2312" pitchFamily="49" charset="-122"/>
                <a:ea typeface="仿宋_GB2312" pitchFamily="49" charset="-122"/>
              </a:rPr>
              <a:t>*</a:t>
            </a:r>
            <a:r>
              <a:rPr lang="zh-CN" altLang="en-US" sz="2800" dirty="0">
                <a:solidFill>
                  <a:schemeClr val="bg1"/>
                </a:solidFill>
                <a:latin typeface="Times New Roman" panose="02020603050405020304" pitchFamily="18" charset="0"/>
                <a:ea typeface="仿宋_GB2312" pitchFamily="49" charset="-122"/>
              </a:rPr>
              <a:t>”</a:t>
            </a:r>
            <a:r>
              <a:rPr lang="en-US" altLang="zh-CN" sz="2800" dirty="0">
                <a:solidFill>
                  <a:schemeClr val="bg1"/>
                </a:solidFill>
                <a:latin typeface="仿宋_GB2312" pitchFamily="49" charset="-122"/>
                <a:ea typeface="仿宋_GB2312" pitchFamily="49" charset="-122"/>
              </a:rPr>
              <a:t>,</a:t>
            </a:r>
            <a:r>
              <a:rPr lang="zh-CN" altLang="en-US" sz="2800" dirty="0">
                <a:solidFill>
                  <a:schemeClr val="bg1"/>
                </a:solidFill>
                <a:latin typeface="仿宋_GB2312" pitchFamily="49" charset="-122"/>
                <a:ea typeface="仿宋_GB2312" pitchFamily="49" charset="-122"/>
              </a:rPr>
              <a:t>三角形</a:t>
            </a:r>
            <a:r>
              <a:rPr lang="zh-CN" altLang="en-US" sz="2800" dirty="0">
                <a:solidFill>
                  <a:schemeClr val="bg1"/>
                </a:solidFill>
                <a:latin typeface="Times New Roman" panose="02020603050405020304" pitchFamily="18" charset="0"/>
                <a:ea typeface="仿宋_GB2312" pitchFamily="49" charset="-122"/>
              </a:rPr>
              <a:t>“</a:t>
            </a:r>
            <a:r>
              <a:rPr lang="zh-CN" altLang="en-US" sz="2400" dirty="0">
                <a:solidFill>
                  <a:schemeClr val="bg1"/>
                </a:solidFill>
                <a:ea typeface="仿宋_GB2312" pitchFamily="49" charset="-122"/>
              </a:rPr>
              <a:t>△</a:t>
            </a:r>
            <a:r>
              <a:rPr lang="zh-CN" altLang="en-US" sz="2800" dirty="0">
                <a:solidFill>
                  <a:schemeClr val="bg1"/>
                </a:solidFill>
                <a:latin typeface="Times New Roman" panose="02020603050405020304" pitchFamily="18" charset="0"/>
                <a:ea typeface="仿宋_GB2312" pitchFamily="49" charset="-122"/>
              </a:rPr>
              <a:t>”</a:t>
            </a:r>
            <a:r>
              <a:rPr lang="zh-CN" altLang="en-US" sz="2800" b="1" dirty="0">
                <a:solidFill>
                  <a:schemeClr val="bg1"/>
                </a:solidFill>
                <a:latin typeface="仿宋_GB2312" pitchFamily="49" charset="-122"/>
                <a:ea typeface="仿宋_GB2312" pitchFamily="49" charset="-122"/>
              </a:rPr>
              <a:t>作标记。</a:t>
            </a:r>
            <a:r>
              <a:rPr lang="zh-CN" altLang="en-US" sz="2800" b="1" dirty="0">
                <a:solidFill>
                  <a:schemeClr val="bg1"/>
                </a:solidFill>
                <a:ea typeface="仿宋_GB2312" pitchFamily="49" charset="-122"/>
              </a:rPr>
              <a:t>若两者产生的</a:t>
            </a:r>
            <a:r>
              <a:rPr lang="zh-CN" altLang="en-US" sz="2800" b="1" dirty="0">
                <a:solidFill>
                  <a:srgbClr val="FFFF00"/>
                </a:solidFill>
                <a:ea typeface="仿宋_GB2312" pitchFamily="49" charset="-122"/>
              </a:rPr>
              <a:t>磁通相消</a:t>
            </a:r>
            <a:r>
              <a:rPr lang="zh-CN" altLang="en-US" sz="2800" b="1" dirty="0">
                <a:solidFill>
                  <a:schemeClr val="bg1"/>
                </a:solidFill>
                <a:ea typeface="仿宋_GB2312" pitchFamily="49" charset="-122"/>
              </a:rPr>
              <a:t>，则这两端叫作互感线圈的</a:t>
            </a:r>
            <a:r>
              <a:rPr lang="zh-CN" altLang="en-US" sz="2800" b="1" dirty="0">
                <a:solidFill>
                  <a:srgbClr val="FFFF00"/>
                </a:solidFill>
                <a:ea typeface="仿宋_GB2312" pitchFamily="49" charset="-122"/>
              </a:rPr>
              <a:t>异名端</a:t>
            </a:r>
            <a:r>
              <a:rPr lang="zh-CN" altLang="en-US" sz="2400" b="1" dirty="0">
                <a:solidFill>
                  <a:schemeClr val="bg1"/>
                </a:solidFill>
                <a:ea typeface="仿宋_GB2312" pitchFamily="49" charset="-122"/>
              </a:rPr>
              <a:t>。 </a:t>
            </a:r>
            <a:endParaRPr lang="zh-CN" altLang="en-US" sz="2400" b="1" dirty="0">
              <a:solidFill>
                <a:schemeClr val="bg1"/>
              </a:solidFill>
              <a:ea typeface="仿宋_GB2312" pitchFamily="49" charset="-122"/>
            </a:endParaRPr>
          </a:p>
          <a:p>
            <a:pPr marL="0" lvl="0" indent="0" eaLnBrk="1" hangingPunct="1">
              <a:spcBef>
                <a:spcPct val="0"/>
              </a:spcBef>
              <a:buNone/>
            </a:pPr>
            <a:r>
              <a:rPr lang="zh-CN" altLang="en-US" sz="2800" b="1" dirty="0">
                <a:solidFill>
                  <a:schemeClr val="bg1"/>
                </a:solidFill>
                <a:latin typeface="仿宋_GB2312" pitchFamily="49" charset="-122"/>
                <a:ea typeface="仿宋_GB2312" pitchFamily="49" charset="-122"/>
              </a:rPr>
              <a:t> </a:t>
            </a:r>
            <a:endParaRPr lang="zh-CN" altLang="en-US" sz="2800" b="1" dirty="0">
              <a:solidFill>
                <a:schemeClr val="bg1"/>
              </a:solidFill>
              <a:latin typeface="仿宋_GB2312" pitchFamily="49" charset="-122"/>
              <a:ea typeface="仿宋_GB2312" pitchFamily="49" charset="-122"/>
            </a:endParaRPr>
          </a:p>
        </p:txBody>
      </p:sp>
      <p:sp>
        <p:nvSpPr>
          <p:cNvPr id="112644" name="Rectangle 4"/>
          <p:cNvSpPr/>
          <p:nvPr/>
        </p:nvSpPr>
        <p:spPr>
          <a:xfrm>
            <a:off x="4716463" y="3860800"/>
            <a:ext cx="3636962" cy="1800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i="1" dirty="0">
                <a:solidFill>
                  <a:schemeClr val="bg1"/>
                </a:solidFill>
                <a:latin typeface="Times New Roman" panose="02020603050405020304" pitchFamily="18" charset="0"/>
                <a:ea typeface="仿宋_GB2312" pitchFamily="49" charset="-122"/>
              </a:rPr>
              <a:t>a</a:t>
            </a:r>
            <a:r>
              <a:rPr lang="zh-CN" altLang="en-US" sz="2800" b="1" dirty="0">
                <a:solidFill>
                  <a:schemeClr val="bg1"/>
                </a:solidFill>
                <a:latin typeface="仿宋_GB2312" pitchFamily="49" charset="-122"/>
                <a:ea typeface="仿宋_GB2312" pitchFamily="49" charset="-122"/>
              </a:rPr>
              <a:t>端和</a:t>
            </a:r>
            <a:r>
              <a:rPr lang="en-US" altLang="zh-CN" sz="2800" b="1" dirty="0">
                <a:solidFill>
                  <a:schemeClr val="bg1"/>
                </a:solidFill>
                <a:latin typeface="仿宋_GB2312" pitchFamily="49" charset="-122"/>
                <a:ea typeface="仿宋_GB2312" pitchFamily="49" charset="-122"/>
              </a:rPr>
              <a:t>d</a:t>
            </a:r>
            <a:r>
              <a:rPr lang="zh-CN" altLang="en-US" sz="2800" b="1" dirty="0">
                <a:solidFill>
                  <a:schemeClr val="bg1"/>
                </a:solidFill>
                <a:latin typeface="仿宋_GB2312" pitchFamily="49" charset="-122"/>
                <a:ea typeface="仿宋_GB2312" pitchFamily="49" charset="-122"/>
              </a:rPr>
              <a:t>端是</a:t>
            </a:r>
            <a:r>
              <a:rPr lang="zh-CN" altLang="en-US" sz="2800" b="1" dirty="0">
                <a:solidFill>
                  <a:srgbClr val="FFFF00"/>
                </a:solidFill>
                <a:latin typeface="仿宋_GB2312" pitchFamily="49" charset="-122"/>
                <a:ea typeface="仿宋_GB2312" pitchFamily="49" charset="-122"/>
              </a:rPr>
              <a:t>同名端</a:t>
            </a:r>
            <a:r>
              <a:rPr lang="en-US" altLang="zh-CN" sz="2800" b="1" dirty="0">
                <a:solidFill>
                  <a:srgbClr val="FFFF00"/>
                </a:solidFill>
                <a:latin typeface="仿宋_GB2312" pitchFamily="49" charset="-122"/>
                <a:ea typeface="仿宋_GB2312" pitchFamily="49" charset="-122"/>
              </a:rPr>
              <a:t>;</a:t>
            </a:r>
            <a:endParaRPr lang="en-US" altLang="zh-CN" sz="2800" b="1" dirty="0">
              <a:solidFill>
                <a:srgbClr val="FFFF00"/>
              </a:solidFill>
              <a:latin typeface="仿宋_GB2312" pitchFamily="49" charset="-122"/>
              <a:ea typeface="仿宋_GB2312" pitchFamily="49" charset="-122"/>
            </a:endParaRPr>
          </a:p>
          <a:p>
            <a:pPr marL="0" lvl="0" indent="0" eaLnBrk="1" hangingPunct="1">
              <a:spcBef>
                <a:spcPct val="0"/>
              </a:spcBef>
              <a:buNone/>
            </a:pPr>
            <a:r>
              <a:rPr lang="en-US" altLang="zh-CN" sz="2800" b="1" dirty="0">
                <a:solidFill>
                  <a:schemeClr val="bg1"/>
                </a:solidFill>
                <a:latin typeface="仿宋_GB2312" pitchFamily="49" charset="-122"/>
                <a:ea typeface="仿宋_GB2312" pitchFamily="49" charset="-122"/>
              </a:rPr>
              <a:t>b</a:t>
            </a:r>
            <a:r>
              <a:rPr lang="zh-CN" altLang="en-US" sz="2800" b="1" dirty="0">
                <a:solidFill>
                  <a:schemeClr val="bg1"/>
                </a:solidFill>
                <a:latin typeface="仿宋_GB2312" pitchFamily="49" charset="-122"/>
                <a:ea typeface="仿宋_GB2312" pitchFamily="49" charset="-122"/>
              </a:rPr>
              <a:t>端和</a:t>
            </a:r>
            <a:r>
              <a:rPr lang="en-US" altLang="zh-CN" sz="2800" b="1" dirty="0">
                <a:solidFill>
                  <a:schemeClr val="bg1"/>
                </a:solidFill>
                <a:latin typeface="仿宋_GB2312" pitchFamily="49" charset="-122"/>
                <a:ea typeface="仿宋_GB2312" pitchFamily="49" charset="-122"/>
              </a:rPr>
              <a:t>c</a:t>
            </a:r>
            <a:r>
              <a:rPr lang="zh-CN" altLang="en-US" sz="2800" b="1" dirty="0">
                <a:solidFill>
                  <a:schemeClr val="bg1"/>
                </a:solidFill>
                <a:latin typeface="仿宋_GB2312" pitchFamily="49" charset="-122"/>
                <a:ea typeface="仿宋_GB2312" pitchFamily="49" charset="-122"/>
              </a:rPr>
              <a:t>端是</a:t>
            </a:r>
            <a:r>
              <a:rPr lang="zh-CN" altLang="en-US" sz="2800" b="1" dirty="0">
                <a:solidFill>
                  <a:srgbClr val="FFFF00"/>
                </a:solidFill>
                <a:latin typeface="仿宋_GB2312" pitchFamily="49" charset="-122"/>
                <a:ea typeface="仿宋_GB2312" pitchFamily="49" charset="-122"/>
              </a:rPr>
              <a:t>同名端</a:t>
            </a:r>
            <a:r>
              <a:rPr lang="zh-CN" altLang="en-US" sz="2800" b="1" dirty="0">
                <a:solidFill>
                  <a:schemeClr val="bg1"/>
                </a:solidFill>
                <a:latin typeface="仿宋_GB2312" pitchFamily="49" charset="-122"/>
                <a:ea typeface="仿宋_GB2312" pitchFamily="49" charset="-122"/>
              </a:rPr>
              <a:t>；</a:t>
            </a:r>
            <a:endParaRPr lang="zh-CN" altLang="en-US" sz="2800" b="1" dirty="0">
              <a:solidFill>
                <a:schemeClr val="bg1"/>
              </a:solidFill>
              <a:latin typeface="仿宋_GB2312" pitchFamily="49" charset="-122"/>
              <a:ea typeface="仿宋_GB2312" pitchFamily="49" charset="-122"/>
            </a:endParaRPr>
          </a:p>
          <a:p>
            <a:pPr marL="0" lvl="0" indent="0" eaLnBrk="1" hangingPunct="1">
              <a:spcBef>
                <a:spcPct val="0"/>
              </a:spcBef>
              <a:buNone/>
            </a:pPr>
            <a:r>
              <a:rPr lang="en-US" altLang="zh-CN" sz="2800" b="1" i="1" dirty="0">
                <a:solidFill>
                  <a:schemeClr val="bg1"/>
                </a:solidFill>
                <a:latin typeface="Times New Roman" panose="02020603050405020304" pitchFamily="18" charset="0"/>
                <a:ea typeface="仿宋_GB2312" pitchFamily="49" charset="-122"/>
              </a:rPr>
              <a:t>a</a:t>
            </a:r>
            <a:r>
              <a:rPr lang="zh-CN" altLang="en-US" sz="2800" b="1" dirty="0">
                <a:solidFill>
                  <a:schemeClr val="bg1"/>
                </a:solidFill>
                <a:latin typeface="仿宋_GB2312" pitchFamily="49" charset="-122"/>
                <a:ea typeface="仿宋_GB2312" pitchFamily="49" charset="-122"/>
              </a:rPr>
              <a:t>端与</a:t>
            </a:r>
            <a:r>
              <a:rPr lang="en-US" altLang="zh-CN" sz="2800" b="1" dirty="0">
                <a:solidFill>
                  <a:schemeClr val="bg1"/>
                </a:solidFill>
                <a:latin typeface="仿宋_GB2312" pitchFamily="49" charset="-122"/>
                <a:ea typeface="仿宋_GB2312" pitchFamily="49" charset="-122"/>
              </a:rPr>
              <a:t>c</a:t>
            </a:r>
            <a:r>
              <a:rPr lang="zh-CN" altLang="en-US" sz="2800" b="1" dirty="0">
                <a:solidFill>
                  <a:schemeClr val="bg1"/>
                </a:solidFill>
                <a:latin typeface="仿宋_GB2312" pitchFamily="49" charset="-122"/>
                <a:ea typeface="仿宋_GB2312" pitchFamily="49" charset="-122"/>
              </a:rPr>
              <a:t>端</a:t>
            </a:r>
            <a:r>
              <a:rPr lang="zh-CN" altLang="en-US" sz="2800" b="1" dirty="0">
                <a:solidFill>
                  <a:schemeClr val="bg1"/>
                </a:solidFill>
                <a:ea typeface="仿宋_GB2312" pitchFamily="49" charset="-122"/>
              </a:rPr>
              <a:t>是</a:t>
            </a:r>
            <a:r>
              <a:rPr lang="zh-CN" altLang="en-US" sz="2800" b="1" dirty="0">
                <a:solidFill>
                  <a:srgbClr val="FFFF00"/>
                </a:solidFill>
                <a:ea typeface="仿宋_GB2312" pitchFamily="49" charset="-122"/>
              </a:rPr>
              <a:t>异名端</a:t>
            </a:r>
            <a:r>
              <a:rPr lang="en-US" altLang="zh-CN" sz="2800" b="1" dirty="0">
                <a:solidFill>
                  <a:schemeClr val="bg1"/>
                </a:solidFill>
                <a:latin typeface="仿宋_GB2312" pitchFamily="49" charset="-122"/>
                <a:ea typeface="仿宋_GB2312" pitchFamily="49" charset="-122"/>
              </a:rPr>
              <a:t>;</a:t>
            </a:r>
            <a:endParaRPr lang="en-US" altLang="zh-CN" sz="2800" b="1" dirty="0">
              <a:solidFill>
                <a:schemeClr val="bg1"/>
              </a:solidFill>
              <a:latin typeface="仿宋_GB2312" pitchFamily="49" charset="-122"/>
              <a:ea typeface="仿宋_GB2312" pitchFamily="49" charset="-122"/>
            </a:endParaRPr>
          </a:p>
          <a:p>
            <a:pPr marL="0" lvl="0" indent="0" eaLnBrk="1" hangingPunct="1">
              <a:spcBef>
                <a:spcPct val="0"/>
              </a:spcBef>
              <a:buNone/>
            </a:pPr>
            <a:r>
              <a:rPr lang="en-US" altLang="zh-CN" sz="2800" b="1" dirty="0">
                <a:solidFill>
                  <a:schemeClr val="bg1"/>
                </a:solidFill>
                <a:latin typeface="仿宋_GB2312" pitchFamily="49" charset="-122"/>
                <a:ea typeface="仿宋_GB2312" pitchFamily="49" charset="-122"/>
              </a:rPr>
              <a:t>b</a:t>
            </a:r>
            <a:r>
              <a:rPr lang="zh-CN" altLang="en-US" sz="2800" b="1" dirty="0">
                <a:solidFill>
                  <a:schemeClr val="bg1"/>
                </a:solidFill>
                <a:latin typeface="仿宋_GB2312" pitchFamily="49" charset="-122"/>
                <a:ea typeface="仿宋_GB2312" pitchFamily="49" charset="-122"/>
              </a:rPr>
              <a:t>端与</a:t>
            </a:r>
            <a:r>
              <a:rPr lang="en-US" altLang="zh-CN" sz="2800" b="1" dirty="0">
                <a:solidFill>
                  <a:schemeClr val="bg1"/>
                </a:solidFill>
                <a:latin typeface="仿宋_GB2312" pitchFamily="49" charset="-122"/>
                <a:ea typeface="仿宋_GB2312" pitchFamily="49" charset="-122"/>
              </a:rPr>
              <a:t>d</a:t>
            </a:r>
            <a:r>
              <a:rPr lang="zh-CN" altLang="en-US" sz="2800" b="1" dirty="0">
                <a:solidFill>
                  <a:schemeClr val="bg1"/>
                </a:solidFill>
                <a:latin typeface="仿宋_GB2312" pitchFamily="49" charset="-122"/>
                <a:ea typeface="仿宋_GB2312" pitchFamily="49" charset="-122"/>
              </a:rPr>
              <a:t>端</a:t>
            </a:r>
            <a:r>
              <a:rPr lang="zh-CN" altLang="en-US" sz="2800" b="1" dirty="0">
                <a:solidFill>
                  <a:schemeClr val="bg1"/>
                </a:solidFill>
                <a:ea typeface="仿宋_GB2312" pitchFamily="49" charset="-122"/>
              </a:rPr>
              <a:t>是</a:t>
            </a:r>
            <a:r>
              <a:rPr lang="zh-CN" altLang="en-US" sz="2800" b="1" dirty="0">
                <a:solidFill>
                  <a:srgbClr val="FFFF00"/>
                </a:solidFill>
                <a:latin typeface="仿宋_GB2312" pitchFamily="49" charset="-122"/>
                <a:ea typeface="仿宋_GB2312" pitchFamily="49" charset="-122"/>
              </a:rPr>
              <a:t>异名端。 </a:t>
            </a:r>
            <a:endParaRPr lang="zh-CN" altLang="en-US" sz="2800" b="1" dirty="0">
              <a:solidFill>
                <a:srgbClr val="FFFF00"/>
              </a:solidFill>
              <a:latin typeface="仿宋_GB2312" pitchFamily="49" charset="-122"/>
              <a:ea typeface="仿宋_GB2312" pitchFamily="49" charset="-122"/>
            </a:endParaRPr>
          </a:p>
        </p:txBody>
      </p:sp>
      <p:sp>
        <p:nvSpPr>
          <p:cNvPr id="112645" name="Text Box 5"/>
          <p:cNvSpPr txBox="1"/>
          <p:nvPr/>
        </p:nvSpPr>
        <p:spPr>
          <a:xfrm>
            <a:off x="1116013" y="6461125"/>
            <a:ext cx="2209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000" b="1" dirty="0">
                <a:solidFill>
                  <a:srgbClr val="FF0000"/>
                </a:solidFill>
                <a:latin typeface="仿宋_GB2312" pitchFamily="49" charset="-122"/>
                <a:ea typeface="仿宋_GB2312" pitchFamily="49" charset="-122"/>
              </a:rPr>
              <a:t>同 名 端</a:t>
            </a:r>
            <a:endParaRPr lang="zh-CN" altLang="en-US" sz="2000" b="1" dirty="0">
              <a:solidFill>
                <a:srgbClr val="FF0000"/>
              </a:solidFill>
              <a:latin typeface="仿宋_GB2312" pitchFamily="49" charset="-122"/>
              <a:ea typeface="仿宋_GB2312" pitchFamily="49" charset="-122"/>
            </a:endParaRPr>
          </a:p>
        </p:txBody>
      </p:sp>
      <p:graphicFrame>
        <p:nvGraphicFramePr>
          <p:cNvPr id="112646" name="Object 6"/>
          <p:cNvGraphicFramePr>
            <a:graphicFrameLocks noChangeAspect="1"/>
          </p:cNvGraphicFramePr>
          <p:nvPr/>
        </p:nvGraphicFramePr>
        <p:xfrm>
          <a:off x="323850" y="3748088"/>
          <a:ext cx="3505200" cy="3109912"/>
        </p:xfrm>
        <a:graphic>
          <a:graphicData uri="http://schemas.openxmlformats.org/presentationml/2006/ole">
            <mc:AlternateContent xmlns:mc="http://schemas.openxmlformats.org/markup-compatibility/2006">
              <mc:Choice xmlns:v="urn:schemas-microsoft-com:vml" Requires="v">
                <p:oleObj spid="_x0000_s3088" name="" r:id="rId1" imgW="2390775" imgH="2381250" progId="Paint.Picture">
                  <p:embed/>
                </p:oleObj>
              </mc:Choice>
              <mc:Fallback>
                <p:oleObj name="" r:id="rId1" imgW="2390775" imgH="2381250" progId="Paint.Picture">
                  <p:embed/>
                  <p:pic>
                    <p:nvPicPr>
                      <p:cNvPr id="0" name="图片 3087"/>
                      <p:cNvPicPr/>
                      <p:nvPr/>
                    </p:nvPicPr>
                    <p:blipFill>
                      <a:blip r:embed="rId2"/>
                      <a:stretch>
                        <a:fillRect/>
                      </a:stretch>
                    </p:blipFill>
                    <p:spPr>
                      <a:xfrm>
                        <a:off x="323850" y="3748088"/>
                        <a:ext cx="3505200" cy="3109912"/>
                      </a:xfrm>
                      <a:prstGeom prst="rect">
                        <a:avLst/>
                      </a:prstGeom>
                      <a:noFill/>
                      <a:ln w="38100">
                        <a:noFill/>
                        <a:miter/>
                      </a:ln>
                    </p:spPr>
                  </p:pic>
                </p:oleObj>
              </mc:Fallback>
            </mc:AlternateContent>
          </a:graphicData>
        </a:graphic>
      </p:graphicFrame>
      <p:sp>
        <p:nvSpPr>
          <p:cNvPr id="9222" name="Text Box 7"/>
          <p:cNvSpPr txBox="1"/>
          <p:nvPr/>
        </p:nvSpPr>
        <p:spPr>
          <a:xfrm>
            <a:off x="250825" y="188913"/>
            <a:ext cx="3970338" cy="519112"/>
          </a:xfrm>
          <a:prstGeom prst="rect">
            <a:avLst/>
          </a:prstGeom>
          <a:solidFill>
            <a:srgbClr val="FF3300"/>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chemeClr val="bg1"/>
                </a:solidFill>
                <a:latin typeface="仿宋_GB2312" pitchFamily="49" charset="-122"/>
                <a:ea typeface="仿宋_GB2312" pitchFamily="49" charset="-122"/>
              </a:rPr>
              <a:t>4.</a:t>
            </a:r>
            <a:r>
              <a:rPr lang="zh-CN" altLang="en-US" sz="2800" b="1" dirty="0">
                <a:solidFill>
                  <a:schemeClr val="bg1"/>
                </a:solidFill>
                <a:latin typeface="仿宋_GB2312" pitchFamily="49" charset="-122"/>
                <a:ea typeface="仿宋_GB2312" pitchFamily="49" charset="-122"/>
              </a:rPr>
              <a:t>互感线圈的同名端</a:t>
            </a:r>
            <a:endParaRPr lang="zh-CN" altLang="en-US" sz="2800" b="1" dirty="0">
              <a:solidFill>
                <a:schemeClr val="bg1"/>
              </a:solidFill>
              <a:latin typeface="仿宋_GB2312" pitchFamily="49" charset="-122"/>
              <a:ea typeface="仿宋_GB2312" pitchFamily="49" charset="-122"/>
            </a:endParaRPr>
          </a:p>
        </p:txBody>
      </p:sp>
      <p:sp>
        <p:nvSpPr>
          <p:cNvPr id="112648" name="Line 8"/>
          <p:cNvSpPr/>
          <p:nvPr/>
        </p:nvSpPr>
        <p:spPr>
          <a:xfrm flipV="1">
            <a:off x="611188" y="5516563"/>
            <a:ext cx="0" cy="503237"/>
          </a:xfrm>
          <a:prstGeom prst="line">
            <a:avLst/>
          </a:prstGeom>
          <a:ln w="38100" cap="flat" cmpd="sng">
            <a:solidFill>
              <a:srgbClr val="FF3300"/>
            </a:solidFill>
            <a:prstDash val="solid"/>
            <a:headEnd type="none" w="med" len="med"/>
            <a:tailEnd type="triangle" w="med" len="med"/>
          </a:ln>
        </p:spPr>
      </p:sp>
      <p:sp>
        <p:nvSpPr>
          <p:cNvPr id="112649" name="Line 9"/>
          <p:cNvSpPr/>
          <p:nvPr/>
        </p:nvSpPr>
        <p:spPr>
          <a:xfrm flipV="1">
            <a:off x="3276600" y="5589588"/>
            <a:ext cx="0" cy="503237"/>
          </a:xfrm>
          <a:prstGeom prst="line">
            <a:avLst/>
          </a:prstGeom>
          <a:ln w="38100" cap="flat" cmpd="sng">
            <a:solidFill>
              <a:srgbClr val="FF3300"/>
            </a:solidFill>
            <a:prstDash val="solid"/>
            <a:headEnd type="none" w="med" len="med"/>
            <a:tailEnd type="triangle" w="med" len="med"/>
          </a:ln>
        </p:spPr>
      </p:sp>
      <p:sp>
        <p:nvSpPr>
          <p:cNvPr id="112650" name="Text Box 10"/>
          <p:cNvSpPr txBox="1"/>
          <p:nvPr/>
        </p:nvSpPr>
        <p:spPr>
          <a:xfrm>
            <a:off x="250825" y="5661025"/>
            <a:ext cx="72072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i="1" dirty="0">
                <a:solidFill>
                  <a:srgbClr val="FF3300"/>
                </a:solidFill>
                <a:latin typeface="Times New Roman" panose="02020603050405020304" pitchFamily="18" charset="0"/>
                <a:ea typeface="仿宋_GB2312" pitchFamily="49" charset="-122"/>
              </a:rPr>
              <a:t>i</a:t>
            </a:r>
            <a:r>
              <a:rPr lang="en-US" altLang="zh-CN" sz="2800" b="1" i="1" baseline="-25000" dirty="0">
                <a:solidFill>
                  <a:srgbClr val="FF3300"/>
                </a:solidFill>
                <a:latin typeface="Times New Roman" panose="02020603050405020304" pitchFamily="18" charset="0"/>
                <a:ea typeface="仿宋_GB2312" pitchFamily="49" charset="-122"/>
              </a:rPr>
              <a:t>1</a:t>
            </a:r>
            <a:endParaRPr lang="en-US" altLang="zh-CN" sz="2800" b="1" i="1" baseline="-25000" dirty="0">
              <a:solidFill>
                <a:srgbClr val="FF3300"/>
              </a:solidFill>
              <a:latin typeface="Times New Roman" panose="02020603050405020304" pitchFamily="18" charset="0"/>
              <a:ea typeface="仿宋_GB2312" pitchFamily="49" charset="-122"/>
            </a:endParaRPr>
          </a:p>
        </p:txBody>
      </p:sp>
      <p:sp>
        <p:nvSpPr>
          <p:cNvPr id="112651" name="Text Box 11"/>
          <p:cNvSpPr txBox="1"/>
          <p:nvPr/>
        </p:nvSpPr>
        <p:spPr>
          <a:xfrm>
            <a:off x="2843213" y="5661025"/>
            <a:ext cx="72072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i="1" dirty="0">
                <a:solidFill>
                  <a:srgbClr val="FF3300"/>
                </a:solidFill>
                <a:latin typeface="Times New Roman" panose="02020603050405020304" pitchFamily="18" charset="0"/>
                <a:ea typeface="仿宋_GB2312" pitchFamily="49" charset="-122"/>
              </a:rPr>
              <a:t>i</a:t>
            </a:r>
            <a:r>
              <a:rPr lang="en-US" altLang="zh-CN" sz="2800" b="1" i="1" baseline="-25000" dirty="0">
                <a:solidFill>
                  <a:srgbClr val="FF3300"/>
                </a:solidFill>
                <a:latin typeface="Times New Roman" panose="02020603050405020304" pitchFamily="18" charset="0"/>
                <a:ea typeface="仿宋_GB2312" pitchFamily="49" charset="-122"/>
              </a:rPr>
              <a:t>2</a:t>
            </a:r>
            <a:endParaRPr lang="en-US" altLang="zh-CN" sz="2800" b="1" i="1" baseline="-25000" dirty="0">
              <a:solidFill>
                <a:srgbClr val="FF3300"/>
              </a:solidFill>
              <a:latin typeface="Times New Roman" panose="02020603050405020304" pitchFamily="18" charset="0"/>
              <a:ea typeface="仿宋_GB2312" pitchFamily="49" charset="-122"/>
            </a:endParaRPr>
          </a:p>
        </p:txBody>
      </p:sp>
    </p:spTree>
  </p:cSld>
  <p:clrMapOvr>
    <a:masterClrMapping/>
  </p:clrMapOvr>
  <p:transition>
    <p:zo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43"/>
                                        </p:tgtEl>
                                        <p:attrNameLst>
                                          <p:attrName>style.visibility</p:attrName>
                                        </p:attrNameLst>
                                      </p:cBhvr>
                                      <p:to>
                                        <p:strVal val="visible"/>
                                      </p:to>
                                    </p:set>
                                    <p:anim calcmode="lin" valueType="num">
                                      <p:cBhvr additive="base">
                                        <p:cTn id="7" dur="500" fill="hold"/>
                                        <p:tgtEl>
                                          <p:spTgt spid="112643"/>
                                        </p:tgtEl>
                                        <p:attrNameLst>
                                          <p:attrName>ppt_x</p:attrName>
                                        </p:attrNameLst>
                                      </p:cBhvr>
                                      <p:tavLst>
                                        <p:tav tm="0">
                                          <p:val>
                                            <p:strVal val="0-#ppt_w/2"/>
                                          </p:val>
                                        </p:tav>
                                        <p:tav tm="100000">
                                          <p:val>
                                            <p:strVal val="#ppt_x"/>
                                          </p:val>
                                        </p:tav>
                                      </p:tavLst>
                                    </p:anim>
                                    <p:anim calcmode="lin" valueType="num">
                                      <p:cBhvr additive="base">
                                        <p:cTn id="8" dur="500" fill="hold"/>
                                        <p:tgtEl>
                                          <p:spTgt spid="11264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3000"/>
                                  </p:stCondLst>
                                  <p:childTnLst>
                                    <p:set>
                                      <p:cBhvr>
                                        <p:cTn id="11" dur="1" fill="hold">
                                          <p:stCondLst>
                                            <p:cond delay="0"/>
                                          </p:stCondLst>
                                        </p:cTn>
                                        <p:tgtEl>
                                          <p:spTgt spid="112645"/>
                                        </p:tgtEl>
                                        <p:attrNameLst>
                                          <p:attrName>style.visibility</p:attrName>
                                        </p:attrNameLst>
                                      </p:cBhvr>
                                      <p:to>
                                        <p:strVal val="visible"/>
                                      </p:to>
                                    </p:set>
                                    <p:animEffect transition="in" filter="dissolve">
                                      <p:cBhvr>
                                        <p:cTn id="12" dur="500"/>
                                        <p:tgtEl>
                                          <p:spTgt spid="11264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112646"/>
                                        </p:tgtEl>
                                        <p:attrNameLst>
                                          <p:attrName>style.visibility</p:attrName>
                                        </p:attrNameLst>
                                      </p:cBhvr>
                                      <p:to>
                                        <p:strVal val="visible"/>
                                      </p:to>
                                    </p:set>
                                    <p:animEffect transition="in" filter="barn(inHorizontal)">
                                      <p:cBhvr>
                                        <p:cTn id="17" dur="500"/>
                                        <p:tgtEl>
                                          <p:spTgt spid="11264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12648"/>
                                        </p:tgtEl>
                                        <p:attrNameLst>
                                          <p:attrName>style.visibility</p:attrName>
                                        </p:attrNameLst>
                                      </p:cBhvr>
                                      <p:to>
                                        <p:strVal val="visible"/>
                                      </p:to>
                                    </p:set>
                                    <p:anim calcmode="lin" valueType="num">
                                      <p:cBhvr additive="base">
                                        <p:cTn id="22" dur="500" fill="hold"/>
                                        <p:tgtEl>
                                          <p:spTgt spid="112648"/>
                                        </p:tgtEl>
                                        <p:attrNameLst>
                                          <p:attrName>ppt_x</p:attrName>
                                        </p:attrNameLst>
                                      </p:cBhvr>
                                      <p:tavLst>
                                        <p:tav tm="0">
                                          <p:val>
                                            <p:strVal val="#ppt_x"/>
                                          </p:val>
                                        </p:tav>
                                        <p:tav tm="100000">
                                          <p:val>
                                            <p:strVal val="#ppt_x"/>
                                          </p:val>
                                        </p:tav>
                                      </p:tavLst>
                                    </p:anim>
                                    <p:anim calcmode="lin" valueType="num">
                                      <p:cBhvr additive="base">
                                        <p:cTn id="23" dur="500" fill="hold"/>
                                        <p:tgtEl>
                                          <p:spTgt spid="112648"/>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112650"/>
                                        </p:tgtEl>
                                        <p:attrNameLst>
                                          <p:attrName>style.visibility</p:attrName>
                                        </p:attrNameLst>
                                      </p:cBhvr>
                                      <p:to>
                                        <p:strVal val="visible"/>
                                      </p:to>
                                    </p:set>
                                    <p:anim calcmode="lin" valueType="num">
                                      <p:cBhvr additive="base">
                                        <p:cTn id="27" dur="500" fill="hold"/>
                                        <p:tgtEl>
                                          <p:spTgt spid="112650"/>
                                        </p:tgtEl>
                                        <p:attrNameLst>
                                          <p:attrName>ppt_x</p:attrName>
                                        </p:attrNameLst>
                                      </p:cBhvr>
                                      <p:tavLst>
                                        <p:tav tm="0">
                                          <p:val>
                                            <p:strVal val="#ppt_x"/>
                                          </p:val>
                                        </p:tav>
                                        <p:tav tm="100000">
                                          <p:val>
                                            <p:strVal val="#ppt_x"/>
                                          </p:val>
                                        </p:tav>
                                      </p:tavLst>
                                    </p:anim>
                                    <p:anim calcmode="lin" valueType="num">
                                      <p:cBhvr additive="base">
                                        <p:cTn id="28" dur="500" fill="hold"/>
                                        <p:tgtEl>
                                          <p:spTgt spid="11265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12649"/>
                                        </p:tgtEl>
                                        <p:attrNameLst>
                                          <p:attrName>style.visibility</p:attrName>
                                        </p:attrNameLst>
                                      </p:cBhvr>
                                      <p:to>
                                        <p:strVal val="visible"/>
                                      </p:to>
                                    </p:set>
                                    <p:anim calcmode="lin" valueType="num">
                                      <p:cBhvr additive="base">
                                        <p:cTn id="33" dur="500" fill="hold"/>
                                        <p:tgtEl>
                                          <p:spTgt spid="112649"/>
                                        </p:tgtEl>
                                        <p:attrNameLst>
                                          <p:attrName>ppt_x</p:attrName>
                                        </p:attrNameLst>
                                      </p:cBhvr>
                                      <p:tavLst>
                                        <p:tav tm="0">
                                          <p:val>
                                            <p:strVal val="#ppt_x"/>
                                          </p:val>
                                        </p:tav>
                                        <p:tav tm="100000">
                                          <p:val>
                                            <p:strVal val="#ppt_x"/>
                                          </p:val>
                                        </p:tav>
                                      </p:tavLst>
                                    </p:anim>
                                    <p:anim calcmode="lin" valueType="num">
                                      <p:cBhvr additive="base">
                                        <p:cTn id="34" dur="500" fill="hold"/>
                                        <p:tgtEl>
                                          <p:spTgt spid="112649"/>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2" presetClass="entr" presetSubtype="4" fill="hold" grpId="0" nodeType="afterEffect">
                                  <p:stCondLst>
                                    <p:cond delay="0"/>
                                  </p:stCondLst>
                                  <p:childTnLst>
                                    <p:set>
                                      <p:cBhvr>
                                        <p:cTn id="37" dur="1" fill="hold">
                                          <p:stCondLst>
                                            <p:cond delay="0"/>
                                          </p:stCondLst>
                                        </p:cTn>
                                        <p:tgtEl>
                                          <p:spTgt spid="112651"/>
                                        </p:tgtEl>
                                        <p:attrNameLst>
                                          <p:attrName>style.visibility</p:attrName>
                                        </p:attrNameLst>
                                      </p:cBhvr>
                                      <p:to>
                                        <p:strVal val="visible"/>
                                      </p:to>
                                    </p:set>
                                    <p:anim calcmode="lin" valueType="num">
                                      <p:cBhvr additive="base">
                                        <p:cTn id="38" dur="500" fill="hold"/>
                                        <p:tgtEl>
                                          <p:spTgt spid="112651"/>
                                        </p:tgtEl>
                                        <p:attrNameLst>
                                          <p:attrName>ppt_x</p:attrName>
                                        </p:attrNameLst>
                                      </p:cBhvr>
                                      <p:tavLst>
                                        <p:tav tm="0">
                                          <p:val>
                                            <p:strVal val="#ppt_x"/>
                                          </p:val>
                                        </p:tav>
                                        <p:tav tm="100000">
                                          <p:val>
                                            <p:strVal val="#ppt_x"/>
                                          </p:val>
                                        </p:tav>
                                      </p:tavLst>
                                    </p:anim>
                                    <p:anim calcmode="lin" valueType="num">
                                      <p:cBhvr additive="base">
                                        <p:cTn id="39" dur="500" fill="hold"/>
                                        <p:tgtEl>
                                          <p:spTgt spid="112651"/>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12644"/>
                                        </p:tgtEl>
                                        <p:attrNameLst>
                                          <p:attrName>style.visibility</p:attrName>
                                        </p:attrNameLst>
                                      </p:cBhvr>
                                      <p:to>
                                        <p:strVal val="visible"/>
                                      </p:to>
                                    </p:set>
                                    <p:animEffect transition="in" filter="wipe(left)">
                                      <p:cBhvr>
                                        <p:cTn id="44" dur="500"/>
                                        <p:tgtEl>
                                          <p:spTgt spid="11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p:bldP spid="112644" grpId="0"/>
      <p:bldP spid="112645" grpId="0"/>
      <p:bldP spid="112650" grpId="0"/>
      <p:bldP spid="1126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ext Box 3"/>
          <p:cNvSpPr txBox="1"/>
          <p:nvPr/>
        </p:nvSpPr>
        <p:spPr>
          <a:xfrm>
            <a:off x="539750" y="909638"/>
            <a:ext cx="5111750" cy="457200"/>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endParaRPr lang="zh-CN" altLang="zh-CN" sz="2400" b="1" dirty="0">
              <a:solidFill>
                <a:schemeClr val="bg1"/>
              </a:solidFill>
              <a:latin typeface="Times New Roman" panose="02020603050405020304" pitchFamily="18" charset="0"/>
            </a:endParaRPr>
          </a:p>
        </p:txBody>
      </p:sp>
      <p:grpSp>
        <p:nvGrpSpPr>
          <p:cNvPr id="108549" name="Group 5"/>
          <p:cNvGrpSpPr/>
          <p:nvPr/>
        </p:nvGrpSpPr>
        <p:grpSpPr>
          <a:xfrm>
            <a:off x="1546225" y="2709863"/>
            <a:ext cx="4767263" cy="652462"/>
            <a:chOff x="1111" y="3339"/>
            <a:chExt cx="3003" cy="411"/>
          </a:xfrm>
        </p:grpSpPr>
        <p:sp>
          <p:nvSpPr>
            <p:cNvPr id="10322" name="Text Box 6"/>
            <p:cNvSpPr txBox="1"/>
            <p:nvPr/>
          </p:nvSpPr>
          <p:spPr>
            <a:xfrm>
              <a:off x="1111" y="3385"/>
              <a:ext cx="274" cy="365"/>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chemeClr val="bg1"/>
                  </a:solidFill>
                  <a:latin typeface="Times New Roman" panose="02020603050405020304" pitchFamily="18" charset="0"/>
                </a:rPr>
                <a:t>*</a:t>
              </a:r>
              <a:endParaRPr lang="en-US" altLang="zh-CN" b="1" dirty="0">
                <a:solidFill>
                  <a:schemeClr val="bg1"/>
                </a:solidFill>
                <a:latin typeface="Times New Roman" panose="02020603050405020304" pitchFamily="18" charset="0"/>
              </a:endParaRPr>
            </a:p>
          </p:txBody>
        </p:sp>
        <p:sp>
          <p:nvSpPr>
            <p:cNvPr id="10323" name="Text Box 7"/>
            <p:cNvSpPr txBox="1"/>
            <p:nvPr/>
          </p:nvSpPr>
          <p:spPr>
            <a:xfrm>
              <a:off x="3742" y="3339"/>
              <a:ext cx="372" cy="365"/>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chemeClr val="bg1"/>
                  </a:solidFill>
                  <a:latin typeface="Times New Roman" panose="02020603050405020304" pitchFamily="18" charset="0"/>
                </a:rPr>
                <a:t>*</a:t>
              </a:r>
              <a:endParaRPr lang="en-US" altLang="zh-CN" b="1" dirty="0">
                <a:solidFill>
                  <a:schemeClr val="bg1"/>
                </a:solidFill>
                <a:latin typeface="Times New Roman" panose="02020603050405020304" pitchFamily="18" charset="0"/>
              </a:endParaRPr>
            </a:p>
          </p:txBody>
        </p:sp>
      </p:grpSp>
      <p:grpSp>
        <p:nvGrpSpPr>
          <p:cNvPr id="108552" name="Group 8"/>
          <p:cNvGrpSpPr/>
          <p:nvPr/>
        </p:nvGrpSpPr>
        <p:grpSpPr>
          <a:xfrm>
            <a:off x="1619250" y="2925763"/>
            <a:ext cx="2041525" cy="528637"/>
            <a:chOff x="1066" y="2387"/>
            <a:chExt cx="1286" cy="333"/>
          </a:xfrm>
        </p:grpSpPr>
        <p:sp>
          <p:nvSpPr>
            <p:cNvPr id="10320" name="Text Box 9"/>
            <p:cNvSpPr txBox="1"/>
            <p:nvPr/>
          </p:nvSpPr>
          <p:spPr>
            <a:xfrm>
              <a:off x="1066" y="2432"/>
              <a:ext cx="288"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sp>
          <p:nvSpPr>
            <p:cNvPr id="10321" name="Text Box 10"/>
            <p:cNvSpPr txBox="1"/>
            <p:nvPr/>
          </p:nvSpPr>
          <p:spPr>
            <a:xfrm>
              <a:off x="2064" y="2387"/>
              <a:ext cx="288" cy="2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ea typeface="仿宋_GB2312" pitchFamily="49" charset="-122"/>
                  <a:sym typeface="Symbol" panose="05050102010706020507" pitchFamily="18" charset="2"/>
                </a:rPr>
                <a:t></a:t>
              </a:r>
              <a:endParaRPr lang="en-US" altLang="zh-CN" sz="2400" b="1" dirty="0">
                <a:solidFill>
                  <a:schemeClr val="bg1"/>
                </a:solidFill>
                <a:ea typeface="仿宋_GB2312" pitchFamily="49" charset="-122"/>
                <a:sym typeface="Symbol" panose="05050102010706020507" pitchFamily="18" charset="2"/>
              </a:endParaRPr>
            </a:p>
          </p:txBody>
        </p:sp>
      </p:grpSp>
      <p:grpSp>
        <p:nvGrpSpPr>
          <p:cNvPr id="108557" name="Group 13"/>
          <p:cNvGrpSpPr/>
          <p:nvPr/>
        </p:nvGrpSpPr>
        <p:grpSpPr>
          <a:xfrm>
            <a:off x="969963" y="2709863"/>
            <a:ext cx="457200" cy="533400"/>
            <a:chOff x="711" y="2311"/>
            <a:chExt cx="288" cy="336"/>
          </a:xfrm>
        </p:grpSpPr>
        <p:sp>
          <p:nvSpPr>
            <p:cNvPr id="10318" name="Line 14"/>
            <p:cNvSpPr/>
            <p:nvPr/>
          </p:nvSpPr>
          <p:spPr>
            <a:xfrm flipV="1">
              <a:off x="951" y="2311"/>
              <a:ext cx="0" cy="336"/>
            </a:xfrm>
            <a:prstGeom prst="line">
              <a:avLst/>
            </a:prstGeom>
            <a:ln w="38100" cap="flat" cmpd="sng">
              <a:solidFill>
                <a:srgbClr val="00FFFF"/>
              </a:solidFill>
              <a:prstDash val="solid"/>
              <a:headEnd type="none" w="med" len="med"/>
              <a:tailEnd type="stealth" w="sm" len="med"/>
            </a:ln>
          </p:spPr>
        </p:sp>
        <p:sp>
          <p:nvSpPr>
            <p:cNvPr id="10319" name="Text Box 15"/>
            <p:cNvSpPr txBox="1"/>
            <p:nvPr/>
          </p:nvSpPr>
          <p:spPr>
            <a:xfrm>
              <a:off x="711" y="2359"/>
              <a:ext cx="288"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grpSp>
      <p:grpSp>
        <p:nvGrpSpPr>
          <p:cNvPr id="108560" name="Group 16"/>
          <p:cNvGrpSpPr/>
          <p:nvPr/>
        </p:nvGrpSpPr>
        <p:grpSpPr>
          <a:xfrm>
            <a:off x="2698750" y="2709863"/>
            <a:ext cx="457200" cy="533400"/>
            <a:chOff x="711" y="2311"/>
            <a:chExt cx="288" cy="336"/>
          </a:xfrm>
        </p:grpSpPr>
        <p:sp>
          <p:nvSpPr>
            <p:cNvPr id="10316" name="Line 17"/>
            <p:cNvSpPr/>
            <p:nvPr/>
          </p:nvSpPr>
          <p:spPr>
            <a:xfrm flipV="1">
              <a:off x="951" y="2311"/>
              <a:ext cx="0" cy="336"/>
            </a:xfrm>
            <a:prstGeom prst="line">
              <a:avLst/>
            </a:prstGeom>
            <a:ln w="38100" cap="flat" cmpd="sng">
              <a:solidFill>
                <a:srgbClr val="00FFFF"/>
              </a:solidFill>
              <a:prstDash val="solid"/>
              <a:headEnd type="none" w="med" len="med"/>
              <a:tailEnd type="stealth" w="sm" len="med"/>
            </a:ln>
          </p:spPr>
        </p:sp>
        <p:sp>
          <p:nvSpPr>
            <p:cNvPr id="10317" name="Text Box 18"/>
            <p:cNvSpPr txBox="1"/>
            <p:nvPr/>
          </p:nvSpPr>
          <p:spPr>
            <a:xfrm>
              <a:off x="711" y="2359"/>
              <a:ext cx="288"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grpSp>
      <p:grpSp>
        <p:nvGrpSpPr>
          <p:cNvPr id="108563" name="Group 19"/>
          <p:cNvGrpSpPr/>
          <p:nvPr/>
        </p:nvGrpSpPr>
        <p:grpSpPr>
          <a:xfrm>
            <a:off x="4211638" y="2709863"/>
            <a:ext cx="457200" cy="533400"/>
            <a:chOff x="711" y="2311"/>
            <a:chExt cx="288" cy="336"/>
          </a:xfrm>
        </p:grpSpPr>
        <p:sp>
          <p:nvSpPr>
            <p:cNvPr id="10314" name="Line 20"/>
            <p:cNvSpPr/>
            <p:nvPr/>
          </p:nvSpPr>
          <p:spPr>
            <a:xfrm flipV="1">
              <a:off x="951" y="2311"/>
              <a:ext cx="0" cy="336"/>
            </a:xfrm>
            <a:prstGeom prst="line">
              <a:avLst/>
            </a:prstGeom>
            <a:ln w="38100" cap="flat" cmpd="sng">
              <a:solidFill>
                <a:srgbClr val="00FFFF"/>
              </a:solidFill>
              <a:prstDash val="solid"/>
              <a:headEnd type="none" w="med" len="med"/>
              <a:tailEnd type="stealth" w="sm" len="med"/>
            </a:ln>
          </p:spPr>
        </p:sp>
        <p:sp>
          <p:nvSpPr>
            <p:cNvPr id="10315" name="Text Box 21"/>
            <p:cNvSpPr txBox="1"/>
            <p:nvPr/>
          </p:nvSpPr>
          <p:spPr>
            <a:xfrm>
              <a:off x="711" y="2359"/>
              <a:ext cx="288"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3</a:t>
              </a:r>
              <a:endParaRPr lang="en-US" altLang="zh-CN" sz="2400" b="1" dirty="0">
                <a:solidFill>
                  <a:schemeClr val="bg1"/>
                </a:solidFill>
                <a:latin typeface="Times New Roman" panose="02020603050405020304" pitchFamily="18" charset="0"/>
              </a:endParaRPr>
            </a:p>
          </p:txBody>
        </p:sp>
      </p:grpSp>
      <p:grpSp>
        <p:nvGrpSpPr>
          <p:cNvPr id="108566" name="Group 22"/>
          <p:cNvGrpSpPr/>
          <p:nvPr/>
        </p:nvGrpSpPr>
        <p:grpSpPr>
          <a:xfrm>
            <a:off x="3275013" y="2997200"/>
            <a:ext cx="2936875" cy="457200"/>
            <a:chOff x="2109" y="2432"/>
            <a:chExt cx="1850" cy="288"/>
          </a:xfrm>
        </p:grpSpPr>
        <p:sp>
          <p:nvSpPr>
            <p:cNvPr id="10312" name="Rectangle 23"/>
            <p:cNvSpPr/>
            <p:nvPr/>
          </p:nvSpPr>
          <p:spPr>
            <a:xfrm>
              <a:off x="2109" y="2432"/>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仿宋_GB2312" pitchFamily="49" charset="-122"/>
                  <a:ea typeface="仿宋_GB2312" pitchFamily="49" charset="-122"/>
                  <a:sym typeface="Symbol" panose="05050102010706020507" pitchFamily="18" charset="2"/>
                </a:rPr>
                <a:t>△</a:t>
              </a:r>
              <a:endParaRPr lang="en-US" altLang="zh-CN" sz="2400" b="1" dirty="0">
                <a:solidFill>
                  <a:schemeClr val="bg1"/>
                </a:solidFill>
                <a:latin typeface="仿宋_GB2312" pitchFamily="49" charset="-122"/>
                <a:ea typeface="仿宋_GB2312" pitchFamily="49" charset="-122"/>
                <a:sym typeface="Symbol" panose="05050102010706020507" pitchFamily="18" charset="2"/>
              </a:endParaRPr>
            </a:p>
          </p:txBody>
        </p:sp>
        <p:sp>
          <p:nvSpPr>
            <p:cNvPr id="10313" name="Rectangle 24"/>
            <p:cNvSpPr/>
            <p:nvPr/>
          </p:nvSpPr>
          <p:spPr>
            <a:xfrm>
              <a:off x="3651" y="2432"/>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chemeClr val="bg1"/>
                  </a:solidFill>
                  <a:latin typeface="仿宋_GB2312" pitchFamily="49" charset="-122"/>
                  <a:ea typeface="仿宋_GB2312" pitchFamily="49" charset="-122"/>
                  <a:sym typeface="Symbol" panose="05050102010706020507" pitchFamily="18" charset="2"/>
                </a:rPr>
                <a:t>△</a:t>
              </a:r>
              <a:endParaRPr lang="en-US" altLang="zh-CN" sz="2400" b="1" dirty="0">
                <a:solidFill>
                  <a:schemeClr val="bg1"/>
                </a:solidFill>
                <a:latin typeface="仿宋_GB2312" pitchFamily="49" charset="-122"/>
                <a:ea typeface="仿宋_GB2312" pitchFamily="49" charset="-122"/>
                <a:sym typeface="Symbol" panose="05050102010706020507" pitchFamily="18" charset="2"/>
              </a:endParaRPr>
            </a:p>
          </p:txBody>
        </p:sp>
      </p:grpSp>
      <p:sp>
        <p:nvSpPr>
          <p:cNvPr id="108569" name="Text Box 25"/>
          <p:cNvSpPr txBox="1"/>
          <p:nvPr/>
        </p:nvSpPr>
        <p:spPr>
          <a:xfrm>
            <a:off x="1258888" y="4508500"/>
            <a:ext cx="5976937" cy="519113"/>
          </a:xfrm>
          <a:prstGeom prst="rect">
            <a:avLst/>
          </a:prstGeom>
          <a:solidFill>
            <a:srgbClr val="990033"/>
          </a:solidFill>
          <a:ln w="1905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chemeClr val="bg1"/>
                </a:solidFill>
                <a:latin typeface="Times New Roman" panose="02020603050405020304" pitchFamily="18" charset="0"/>
              </a:rPr>
              <a:t>注意：线圈的同名端必须两两确定。</a:t>
            </a:r>
            <a:endParaRPr lang="zh-CN" altLang="en-US" sz="2800" b="1" dirty="0">
              <a:solidFill>
                <a:schemeClr val="bg1"/>
              </a:solidFill>
              <a:latin typeface="Times New Roman" panose="02020603050405020304" pitchFamily="18" charset="0"/>
            </a:endParaRPr>
          </a:p>
        </p:txBody>
      </p:sp>
      <p:grpSp>
        <p:nvGrpSpPr>
          <p:cNvPr id="108570" name="Group 26"/>
          <p:cNvGrpSpPr/>
          <p:nvPr/>
        </p:nvGrpSpPr>
        <p:grpSpPr>
          <a:xfrm>
            <a:off x="827088" y="1052513"/>
            <a:ext cx="6034087" cy="2667000"/>
            <a:chOff x="567" y="1207"/>
            <a:chExt cx="3801" cy="1680"/>
          </a:xfrm>
        </p:grpSpPr>
        <p:sp>
          <p:nvSpPr>
            <p:cNvPr id="10259" name="Arc 27"/>
            <p:cNvSpPr/>
            <p:nvPr/>
          </p:nvSpPr>
          <p:spPr>
            <a:xfrm flipH="1" flipV="1">
              <a:off x="663" y="1543"/>
              <a:ext cx="3268" cy="192"/>
            </a:xfrm>
            <a:custGeom>
              <a:avLst/>
              <a:gdLst/>
              <a:ahLst/>
              <a:cxnLst>
                <a:cxn ang="0">
                  <a:pos x="0" y="0"/>
                </a:cxn>
                <a:cxn ang="0">
                  <a:pos x="22" y="0"/>
                </a:cxn>
                <a:cxn ang="0">
                  <a:pos x="11" y="0"/>
                </a:cxn>
              </a:cxnLst>
              <a:pathLst>
                <a:path w="39984" h="21600" fill="none">
                  <a:moveTo>
                    <a:pt x="0" y="13446"/>
                  </a:moveTo>
                  <a:cubicBezTo>
                    <a:pt x="3314" y="5315"/>
                    <a:pt x="11221" y="-1"/>
                    <a:pt x="20002" y="0"/>
                  </a:cubicBezTo>
                  <a:cubicBezTo>
                    <a:pt x="28763" y="0"/>
                    <a:pt x="36656" y="5292"/>
                    <a:pt x="39983" y="13397"/>
                  </a:cubicBezTo>
                </a:path>
                <a:path w="39984" h="21600" stroke="0">
                  <a:moveTo>
                    <a:pt x="0" y="13446"/>
                  </a:moveTo>
                  <a:cubicBezTo>
                    <a:pt x="3314" y="5315"/>
                    <a:pt x="11221" y="-1"/>
                    <a:pt x="20002" y="0"/>
                  </a:cubicBezTo>
                  <a:cubicBezTo>
                    <a:pt x="28763" y="0"/>
                    <a:pt x="36656" y="5292"/>
                    <a:pt x="39983" y="13397"/>
                  </a:cubicBezTo>
                  <a:lnTo>
                    <a:pt x="20002" y="21600"/>
                  </a:lnTo>
                  <a:lnTo>
                    <a:pt x="0" y="13446"/>
                  </a:lnTo>
                  <a:close/>
                </a:path>
              </a:pathLst>
            </a:custGeom>
            <a:noFill/>
            <a:ln w="38100" cap="flat" cmpd="sng">
              <a:solidFill>
                <a:srgbClr val="FF3300">
                  <a:alpha val="100000"/>
                </a:srgbClr>
              </a:solidFill>
              <a:prstDash val="solid"/>
              <a:round/>
              <a:headEnd type="none" w="med" len="med"/>
              <a:tailEnd type="stealth" w="sm" len="med"/>
            </a:ln>
          </p:spPr>
          <p:txBody>
            <a:bodyPr/>
            <a:p>
              <a:endParaRPr lang="zh-CN" altLang="en-US"/>
            </a:p>
          </p:txBody>
        </p:sp>
        <p:sp>
          <p:nvSpPr>
            <p:cNvPr id="10260" name="Rectangle 28"/>
            <p:cNvSpPr/>
            <p:nvPr/>
          </p:nvSpPr>
          <p:spPr>
            <a:xfrm>
              <a:off x="951" y="1591"/>
              <a:ext cx="2880" cy="528"/>
            </a:xfrm>
            <a:prstGeom prst="rect">
              <a:avLst/>
            </a:prstGeom>
            <a:solidFill>
              <a:srgbClr val="FF9900"/>
            </a:solidFill>
            <a:ln w="38100" cap="flat" cmpd="sng">
              <a:solidFill>
                <a:srgbClr val="FFCC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0261" name="Arc 29"/>
            <p:cNvSpPr/>
            <p:nvPr/>
          </p:nvSpPr>
          <p:spPr>
            <a:xfrm flipH="1" flipV="1">
              <a:off x="672" y="1639"/>
              <a:ext cx="3312" cy="192"/>
            </a:xfrm>
            <a:custGeom>
              <a:avLst/>
              <a:gdLst/>
              <a:ahLst/>
              <a:cxnLst>
                <a:cxn ang="0">
                  <a:pos x="0" y="0"/>
                </a:cxn>
                <a:cxn ang="0">
                  <a:pos x="25" y="0"/>
                </a:cxn>
                <a:cxn ang="0">
                  <a:pos x="13" y="0"/>
                </a:cxn>
              </a:cxnLst>
              <a:pathLst>
                <a:path w="38424" h="21600" fill="none">
                  <a:moveTo>
                    <a:pt x="0" y="13446"/>
                  </a:moveTo>
                  <a:cubicBezTo>
                    <a:pt x="3314" y="5315"/>
                    <a:pt x="11221" y="-1"/>
                    <a:pt x="20002" y="0"/>
                  </a:cubicBezTo>
                  <a:cubicBezTo>
                    <a:pt x="27520" y="0"/>
                    <a:pt x="34498" y="3909"/>
                    <a:pt x="38423" y="10322"/>
                  </a:cubicBezTo>
                </a:path>
                <a:path w="38424" h="21600" stroke="0">
                  <a:moveTo>
                    <a:pt x="0" y="13446"/>
                  </a:moveTo>
                  <a:cubicBezTo>
                    <a:pt x="3314" y="5315"/>
                    <a:pt x="11221" y="-1"/>
                    <a:pt x="20002" y="0"/>
                  </a:cubicBezTo>
                  <a:cubicBezTo>
                    <a:pt x="27520" y="0"/>
                    <a:pt x="34498" y="3909"/>
                    <a:pt x="38423" y="10322"/>
                  </a:cubicBezTo>
                  <a:lnTo>
                    <a:pt x="20002" y="21600"/>
                  </a:lnTo>
                  <a:lnTo>
                    <a:pt x="0" y="13446"/>
                  </a:lnTo>
                  <a:close/>
                </a:path>
              </a:pathLst>
            </a:custGeom>
            <a:noFill/>
            <a:ln w="38100" cap="flat" cmpd="sng">
              <a:solidFill>
                <a:srgbClr val="FF3300">
                  <a:alpha val="100000"/>
                </a:srgbClr>
              </a:solidFill>
              <a:prstDash val="dash"/>
              <a:round/>
              <a:headEnd type="none" w="med" len="med"/>
              <a:tailEnd type="stealth" w="sm" len="med"/>
            </a:ln>
          </p:spPr>
          <p:txBody>
            <a:bodyPr/>
            <a:p>
              <a:endParaRPr lang="zh-CN" altLang="en-US"/>
            </a:p>
          </p:txBody>
        </p:sp>
        <p:sp>
          <p:nvSpPr>
            <p:cNvPr id="10262" name="Line 30"/>
            <p:cNvSpPr/>
            <p:nvPr/>
          </p:nvSpPr>
          <p:spPr>
            <a:xfrm flipH="1">
              <a:off x="672" y="1879"/>
              <a:ext cx="3312" cy="0"/>
            </a:xfrm>
            <a:prstGeom prst="line">
              <a:avLst/>
            </a:prstGeom>
            <a:ln w="38100" cap="flat" cmpd="sng">
              <a:solidFill>
                <a:srgbClr val="FF3300"/>
              </a:solidFill>
              <a:prstDash val="dash"/>
              <a:headEnd type="none" w="med" len="med"/>
              <a:tailEnd type="stealth" w="sm" len="med"/>
            </a:ln>
          </p:spPr>
        </p:sp>
        <p:sp>
          <p:nvSpPr>
            <p:cNvPr id="10263" name="Arc 31"/>
            <p:cNvSpPr/>
            <p:nvPr/>
          </p:nvSpPr>
          <p:spPr>
            <a:xfrm flipH="1">
              <a:off x="672" y="2023"/>
              <a:ext cx="3268" cy="192"/>
            </a:xfrm>
            <a:custGeom>
              <a:avLst/>
              <a:gdLst/>
              <a:ahLst/>
              <a:cxnLst>
                <a:cxn ang="0">
                  <a:pos x="0" y="0"/>
                </a:cxn>
                <a:cxn ang="0">
                  <a:pos x="22" y="0"/>
                </a:cxn>
                <a:cxn ang="0">
                  <a:pos x="11" y="0"/>
                </a:cxn>
              </a:cxnLst>
              <a:pathLst>
                <a:path w="39984" h="21600" fill="none">
                  <a:moveTo>
                    <a:pt x="0" y="13446"/>
                  </a:moveTo>
                  <a:cubicBezTo>
                    <a:pt x="3314" y="5315"/>
                    <a:pt x="11221" y="-1"/>
                    <a:pt x="20002" y="0"/>
                  </a:cubicBezTo>
                  <a:cubicBezTo>
                    <a:pt x="28763" y="0"/>
                    <a:pt x="36656" y="5292"/>
                    <a:pt x="39983" y="13397"/>
                  </a:cubicBezTo>
                </a:path>
                <a:path w="39984" h="21600" stroke="0">
                  <a:moveTo>
                    <a:pt x="0" y="13446"/>
                  </a:moveTo>
                  <a:cubicBezTo>
                    <a:pt x="3314" y="5315"/>
                    <a:pt x="11221" y="-1"/>
                    <a:pt x="20002" y="0"/>
                  </a:cubicBezTo>
                  <a:cubicBezTo>
                    <a:pt x="28763" y="0"/>
                    <a:pt x="36656" y="5292"/>
                    <a:pt x="39983" y="13397"/>
                  </a:cubicBezTo>
                  <a:lnTo>
                    <a:pt x="20002" y="21600"/>
                  </a:lnTo>
                  <a:lnTo>
                    <a:pt x="0" y="13446"/>
                  </a:lnTo>
                  <a:close/>
                </a:path>
              </a:pathLst>
            </a:custGeom>
            <a:noFill/>
            <a:ln w="38100" cap="flat" cmpd="sng">
              <a:solidFill>
                <a:srgbClr val="FF3300">
                  <a:alpha val="100000"/>
                </a:srgbClr>
              </a:solidFill>
              <a:prstDash val="dash"/>
              <a:round/>
              <a:headEnd type="none" w="med" len="med"/>
              <a:tailEnd type="stealth" w="sm" len="med"/>
            </a:ln>
          </p:spPr>
          <p:txBody>
            <a:bodyPr/>
            <a:p>
              <a:endParaRPr lang="zh-CN" altLang="en-US"/>
            </a:p>
          </p:txBody>
        </p:sp>
        <p:sp>
          <p:nvSpPr>
            <p:cNvPr id="10264" name="Arc 32"/>
            <p:cNvSpPr/>
            <p:nvPr/>
          </p:nvSpPr>
          <p:spPr>
            <a:xfrm flipH="1">
              <a:off x="672" y="1927"/>
              <a:ext cx="3312" cy="192"/>
            </a:xfrm>
            <a:custGeom>
              <a:avLst/>
              <a:gdLst/>
              <a:ahLst/>
              <a:cxnLst>
                <a:cxn ang="0">
                  <a:pos x="0" y="0"/>
                </a:cxn>
                <a:cxn ang="0">
                  <a:pos x="25" y="0"/>
                </a:cxn>
                <a:cxn ang="0">
                  <a:pos x="13" y="0"/>
                </a:cxn>
              </a:cxnLst>
              <a:pathLst>
                <a:path w="38424" h="21600" fill="none">
                  <a:moveTo>
                    <a:pt x="0" y="13446"/>
                  </a:moveTo>
                  <a:cubicBezTo>
                    <a:pt x="3314" y="5315"/>
                    <a:pt x="11221" y="-1"/>
                    <a:pt x="20002" y="0"/>
                  </a:cubicBezTo>
                  <a:cubicBezTo>
                    <a:pt x="27520" y="0"/>
                    <a:pt x="34498" y="3909"/>
                    <a:pt x="38423" y="10322"/>
                  </a:cubicBezTo>
                </a:path>
                <a:path w="38424" h="21600" stroke="0">
                  <a:moveTo>
                    <a:pt x="0" y="13446"/>
                  </a:moveTo>
                  <a:cubicBezTo>
                    <a:pt x="3314" y="5315"/>
                    <a:pt x="11221" y="-1"/>
                    <a:pt x="20002" y="0"/>
                  </a:cubicBezTo>
                  <a:cubicBezTo>
                    <a:pt x="27520" y="0"/>
                    <a:pt x="34498" y="3909"/>
                    <a:pt x="38423" y="10322"/>
                  </a:cubicBezTo>
                  <a:lnTo>
                    <a:pt x="20002" y="21600"/>
                  </a:lnTo>
                  <a:lnTo>
                    <a:pt x="0" y="13446"/>
                  </a:lnTo>
                  <a:close/>
                </a:path>
              </a:pathLst>
            </a:custGeom>
            <a:noFill/>
            <a:ln w="38100" cap="flat" cmpd="sng">
              <a:solidFill>
                <a:srgbClr val="FF3300">
                  <a:alpha val="100000"/>
                </a:srgbClr>
              </a:solidFill>
              <a:prstDash val="dash"/>
              <a:round/>
              <a:headEnd type="none" w="med" len="med"/>
              <a:tailEnd type="stealth" w="sm" len="med"/>
            </a:ln>
          </p:spPr>
          <p:txBody>
            <a:bodyPr/>
            <a:p>
              <a:endParaRPr lang="zh-CN" altLang="en-US"/>
            </a:p>
          </p:txBody>
        </p:sp>
        <p:sp>
          <p:nvSpPr>
            <p:cNvPr id="10265" name="Arc 33"/>
            <p:cNvSpPr/>
            <p:nvPr/>
          </p:nvSpPr>
          <p:spPr>
            <a:xfrm flipV="1">
              <a:off x="903" y="2071"/>
              <a:ext cx="960" cy="336"/>
            </a:xfrm>
            <a:custGeom>
              <a:avLst/>
              <a:gdLst/>
              <a:ahLst/>
              <a:cxnLst>
                <a:cxn ang="0">
                  <a:pos x="0" y="0"/>
                </a:cxn>
                <a:cxn ang="0">
                  <a:pos x="0" y="0"/>
                </a:cxn>
                <a:cxn ang="0">
                  <a:pos x="0" y="0"/>
                </a:cxn>
              </a:cxnLst>
              <a:pathLst>
                <a:path w="43200" h="43200" fill="none">
                  <a:moveTo>
                    <a:pt x="21600"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path>
                <a:path w="43200" h="43200" stroke="0">
                  <a:moveTo>
                    <a:pt x="21600"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lnTo>
                    <a:pt x="21600" y="21600"/>
                  </a:lnTo>
                  <a:lnTo>
                    <a:pt x="21600" y="0"/>
                  </a:lnTo>
                  <a:close/>
                </a:path>
              </a:pathLst>
            </a:custGeom>
            <a:noFill/>
            <a:ln w="38100" cap="flat" cmpd="sng">
              <a:solidFill>
                <a:srgbClr val="FF3300">
                  <a:alpha val="100000"/>
                </a:srgbClr>
              </a:solidFill>
              <a:prstDash val="dash"/>
              <a:round/>
              <a:headEnd type="none" w="med" len="med"/>
              <a:tailEnd type="stealth" w="sm" len="med"/>
            </a:ln>
          </p:spPr>
          <p:txBody>
            <a:bodyPr/>
            <a:p>
              <a:endParaRPr lang="zh-CN" altLang="en-US"/>
            </a:p>
          </p:txBody>
        </p:sp>
        <p:sp>
          <p:nvSpPr>
            <p:cNvPr id="10266" name="Arc 34"/>
            <p:cNvSpPr/>
            <p:nvPr/>
          </p:nvSpPr>
          <p:spPr>
            <a:xfrm>
              <a:off x="903" y="1303"/>
              <a:ext cx="960" cy="336"/>
            </a:xfrm>
            <a:custGeom>
              <a:avLst/>
              <a:gdLst/>
              <a:ahLst/>
              <a:cxnLst>
                <a:cxn ang="0">
                  <a:pos x="0" y="0"/>
                </a:cxn>
                <a:cxn ang="0">
                  <a:pos x="0" y="0"/>
                </a:cxn>
                <a:cxn ang="0">
                  <a:pos x="0" y="0"/>
                </a:cxn>
              </a:cxnLst>
              <a:pathLst>
                <a:path w="43200" h="43200" fill="none">
                  <a:moveTo>
                    <a:pt x="21600"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path>
                <a:path w="43200" h="43200" stroke="0">
                  <a:moveTo>
                    <a:pt x="21600"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lnTo>
                    <a:pt x="21600" y="21600"/>
                  </a:lnTo>
                  <a:lnTo>
                    <a:pt x="21600" y="0"/>
                  </a:lnTo>
                  <a:close/>
                </a:path>
              </a:pathLst>
            </a:custGeom>
            <a:noFill/>
            <a:ln w="38100" cap="flat" cmpd="sng">
              <a:solidFill>
                <a:srgbClr val="FF3300">
                  <a:alpha val="100000"/>
                </a:srgbClr>
              </a:solidFill>
              <a:prstDash val="dash"/>
              <a:round/>
              <a:headEnd type="none" w="med" len="med"/>
              <a:tailEnd type="stealth" w="sm" len="med"/>
            </a:ln>
          </p:spPr>
          <p:txBody>
            <a:bodyPr/>
            <a:p>
              <a:endParaRPr lang="zh-CN" altLang="en-US"/>
            </a:p>
          </p:txBody>
        </p:sp>
        <p:sp>
          <p:nvSpPr>
            <p:cNvPr id="10267" name="Text Box 35"/>
            <p:cNvSpPr txBox="1"/>
            <p:nvPr/>
          </p:nvSpPr>
          <p:spPr>
            <a:xfrm>
              <a:off x="951" y="2599"/>
              <a:ext cx="24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0268" name="Text Box 36"/>
            <p:cNvSpPr txBox="1"/>
            <p:nvPr/>
          </p:nvSpPr>
          <p:spPr>
            <a:xfrm>
              <a:off x="1623" y="2599"/>
              <a:ext cx="24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0269" name="Text Box 37"/>
            <p:cNvSpPr txBox="1"/>
            <p:nvPr/>
          </p:nvSpPr>
          <p:spPr>
            <a:xfrm>
              <a:off x="1287" y="2599"/>
              <a:ext cx="43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10270" name="Text Box 38"/>
            <p:cNvSpPr txBox="1"/>
            <p:nvPr/>
          </p:nvSpPr>
          <p:spPr>
            <a:xfrm>
              <a:off x="1959" y="2599"/>
              <a:ext cx="24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0271" name="Text Box 39"/>
            <p:cNvSpPr txBox="1"/>
            <p:nvPr/>
          </p:nvSpPr>
          <p:spPr>
            <a:xfrm>
              <a:off x="2631" y="2599"/>
              <a:ext cx="24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0272" name="Text Box 40"/>
            <p:cNvSpPr txBox="1"/>
            <p:nvPr/>
          </p:nvSpPr>
          <p:spPr>
            <a:xfrm>
              <a:off x="2247" y="2599"/>
              <a:ext cx="43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10273" name="Text Box 41"/>
            <p:cNvSpPr txBox="1"/>
            <p:nvPr/>
          </p:nvSpPr>
          <p:spPr>
            <a:xfrm>
              <a:off x="567" y="1255"/>
              <a:ext cx="43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baseline="-25000" dirty="0">
                  <a:solidFill>
                    <a:schemeClr val="bg1"/>
                  </a:solidFill>
                  <a:latin typeface="Times New Roman" panose="02020603050405020304" pitchFamily="18" charset="0"/>
                </a:rPr>
                <a:t>11</a:t>
              </a:r>
              <a:endParaRPr lang="en-US" altLang="zh-CN" sz="2400" b="1" dirty="0">
                <a:solidFill>
                  <a:schemeClr val="bg1"/>
                </a:solidFill>
                <a:latin typeface="Times New Roman" panose="02020603050405020304" pitchFamily="18" charset="0"/>
              </a:endParaRPr>
            </a:p>
          </p:txBody>
        </p:sp>
        <p:sp>
          <p:nvSpPr>
            <p:cNvPr id="10274" name="Text Box 42"/>
            <p:cNvSpPr txBox="1"/>
            <p:nvPr/>
          </p:nvSpPr>
          <p:spPr>
            <a:xfrm>
              <a:off x="3936" y="1735"/>
              <a:ext cx="43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baseline="-25000" dirty="0">
                  <a:solidFill>
                    <a:schemeClr val="bg1"/>
                  </a:solidFill>
                  <a:latin typeface="Times New Roman" panose="02020603050405020304" pitchFamily="18" charset="0"/>
                </a:rPr>
                <a:t> 0</a:t>
              </a:r>
              <a:endParaRPr lang="en-US" altLang="zh-CN" sz="2400" b="1" baseline="-25000" dirty="0">
                <a:solidFill>
                  <a:schemeClr val="bg1"/>
                </a:solidFill>
                <a:latin typeface="Times New Roman" panose="02020603050405020304" pitchFamily="18" charset="0"/>
              </a:endParaRPr>
            </a:p>
          </p:txBody>
        </p:sp>
        <p:sp>
          <p:nvSpPr>
            <p:cNvPr id="10275" name="Text Box 43"/>
            <p:cNvSpPr txBox="1"/>
            <p:nvPr/>
          </p:nvSpPr>
          <p:spPr>
            <a:xfrm>
              <a:off x="1239" y="2119"/>
              <a:ext cx="43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sym typeface="Symbol" panose="05050102010706020507" pitchFamily="18" charset="2"/>
                </a:rPr>
                <a:t>N</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10276" name="Text Box 44"/>
            <p:cNvSpPr txBox="1"/>
            <p:nvPr/>
          </p:nvSpPr>
          <p:spPr>
            <a:xfrm>
              <a:off x="2295" y="2167"/>
              <a:ext cx="384"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sym typeface="Symbol" panose="05050102010706020507" pitchFamily="18" charset="2"/>
                </a:rPr>
                <a:t>N</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grpSp>
          <p:nvGrpSpPr>
            <p:cNvPr id="10277" name="Group 45"/>
            <p:cNvGrpSpPr/>
            <p:nvPr/>
          </p:nvGrpSpPr>
          <p:grpSpPr>
            <a:xfrm flipH="1">
              <a:off x="2967" y="1447"/>
              <a:ext cx="720" cy="1152"/>
              <a:chOff x="1420" y="1152"/>
              <a:chExt cx="904" cy="1220"/>
            </a:xfrm>
          </p:grpSpPr>
          <p:sp>
            <p:nvSpPr>
              <p:cNvPr id="10303" name="Freeform 46"/>
              <p:cNvSpPr/>
              <p:nvPr/>
            </p:nvSpPr>
            <p:spPr>
              <a:xfrm>
                <a:off x="1440" y="1152"/>
                <a:ext cx="48" cy="1152"/>
              </a:xfrm>
              <a:custGeom>
                <a:avLst/>
                <a:gdLst/>
                <a:ahLst/>
                <a:cxnLst>
                  <a:cxn ang="0">
                    <a:pos x="3" y="1974"/>
                  </a:cxn>
                  <a:cxn ang="0">
                    <a:pos x="5" y="284"/>
                  </a:cxn>
                  <a:cxn ang="0">
                    <a:pos x="30" y="259"/>
                  </a:cxn>
                </a:cxnLst>
                <a:pathLst>
                  <a:path w="60" h="880">
                    <a:moveTo>
                      <a:pt x="6" y="880"/>
                    </a:moveTo>
                    <a:cubicBezTo>
                      <a:pt x="6" y="754"/>
                      <a:pt x="0" y="254"/>
                      <a:pt x="9" y="127"/>
                    </a:cubicBezTo>
                    <a:cubicBezTo>
                      <a:pt x="18" y="0"/>
                      <a:pt x="50" y="117"/>
                      <a:pt x="60" y="115"/>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0304" name="Freeform 47"/>
              <p:cNvSpPr/>
              <p:nvPr/>
            </p:nvSpPr>
            <p:spPr>
              <a:xfrm>
                <a:off x="1536" y="1205"/>
                <a:ext cx="126" cy="705"/>
              </a:xfrm>
              <a:custGeom>
                <a:avLst/>
                <a:gdLst/>
                <a:ahLst/>
                <a:cxnLst>
                  <a:cxn ang="0">
                    <a:pos x="0" y="667"/>
                  </a:cxn>
                  <a:cxn ang="0">
                    <a:pos x="36" y="691"/>
                  </a:cxn>
                  <a:cxn ang="0">
                    <a:pos x="60" y="604"/>
                  </a:cxn>
                  <a:cxn ang="0">
                    <a:pos x="72" y="85"/>
                  </a:cxn>
                  <a:cxn ang="0">
                    <a:pos x="126" y="94"/>
                  </a:cxn>
                </a:cxnLst>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0305" name="Freeform 48"/>
              <p:cNvSpPr/>
              <p:nvPr/>
            </p:nvSpPr>
            <p:spPr>
              <a:xfrm>
                <a:off x="1680"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0306" name="Freeform 49"/>
              <p:cNvSpPr/>
              <p:nvPr/>
            </p:nvSpPr>
            <p:spPr>
              <a:xfrm>
                <a:off x="1824"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0307" name="Freeform 50"/>
              <p:cNvSpPr/>
              <p:nvPr/>
            </p:nvSpPr>
            <p:spPr>
              <a:xfrm>
                <a:off x="1968"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0308" name="Freeform 51"/>
              <p:cNvSpPr/>
              <p:nvPr/>
            </p:nvSpPr>
            <p:spPr>
              <a:xfrm>
                <a:off x="2112"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0309" name="Freeform 52"/>
              <p:cNvSpPr/>
              <p:nvPr/>
            </p:nvSpPr>
            <p:spPr>
              <a:xfrm>
                <a:off x="2280" y="1878"/>
                <a:ext cx="1" cy="432"/>
              </a:xfrm>
              <a:custGeom>
                <a:avLst/>
                <a:gdLst/>
                <a:ahLst/>
                <a:cxnLst>
                  <a:cxn ang="0">
                    <a:pos x="0" y="0"/>
                  </a:cxn>
                  <a:cxn ang="0">
                    <a:pos x="0" y="432"/>
                  </a:cxn>
                </a:cxnLst>
                <a:pathLst>
                  <a:path w="1" h="432">
                    <a:moveTo>
                      <a:pt x="0" y="0"/>
                    </a:moveTo>
                    <a:lnTo>
                      <a:pt x="0" y="432"/>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0310" name="Oval 53"/>
              <p:cNvSpPr/>
              <p:nvPr/>
            </p:nvSpPr>
            <p:spPr>
              <a:xfrm>
                <a:off x="1420" y="2304"/>
                <a:ext cx="68" cy="68"/>
              </a:xfrm>
              <a:prstGeom prst="ellipse">
                <a:avLst/>
              </a:prstGeom>
              <a:noFill/>
              <a:ln w="38100"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0311" name="Oval 54"/>
              <p:cNvSpPr/>
              <p:nvPr/>
            </p:nvSpPr>
            <p:spPr>
              <a:xfrm>
                <a:off x="2256" y="2304"/>
                <a:ext cx="68" cy="68"/>
              </a:xfrm>
              <a:prstGeom prst="ellipse">
                <a:avLst/>
              </a:prstGeom>
              <a:noFill/>
              <a:ln w="38100"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sp>
          <p:nvSpPr>
            <p:cNvPr id="10278" name="Text Box 55"/>
            <p:cNvSpPr txBox="1"/>
            <p:nvPr/>
          </p:nvSpPr>
          <p:spPr>
            <a:xfrm>
              <a:off x="2919" y="2599"/>
              <a:ext cx="24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0279" name="Text Box 56"/>
            <p:cNvSpPr txBox="1"/>
            <p:nvPr/>
          </p:nvSpPr>
          <p:spPr>
            <a:xfrm>
              <a:off x="3591" y="2599"/>
              <a:ext cx="24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0280" name="Text Box 57"/>
            <p:cNvSpPr txBox="1"/>
            <p:nvPr/>
          </p:nvSpPr>
          <p:spPr>
            <a:xfrm>
              <a:off x="3207" y="2599"/>
              <a:ext cx="43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3</a:t>
              </a:r>
              <a:endParaRPr lang="en-US" altLang="zh-CN" sz="2400" b="1" dirty="0">
                <a:solidFill>
                  <a:schemeClr val="bg1"/>
                </a:solidFill>
                <a:latin typeface="Times New Roman" panose="02020603050405020304" pitchFamily="18" charset="0"/>
              </a:endParaRPr>
            </a:p>
          </p:txBody>
        </p:sp>
        <p:sp>
          <p:nvSpPr>
            <p:cNvPr id="10281" name="Text Box 58"/>
            <p:cNvSpPr txBox="1"/>
            <p:nvPr/>
          </p:nvSpPr>
          <p:spPr>
            <a:xfrm>
              <a:off x="3303" y="2167"/>
              <a:ext cx="384"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sym typeface="Symbol" panose="05050102010706020507" pitchFamily="18" charset="2"/>
                </a:rPr>
                <a:t>N</a:t>
              </a:r>
              <a:r>
                <a:rPr lang="en-US" altLang="zh-CN" sz="2400" b="1" baseline="-25000" dirty="0">
                  <a:solidFill>
                    <a:schemeClr val="bg1"/>
                  </a:solidFill>
                  <a:latin typeface="Times New Roman" panose="02020603050405020304" pitchFamily="18" charset="0"/>
                </a:rPr>
                <a:t>3</a:t>
              </a:r>
              <a:endParaRPr lang="en-US" altLang="zh-CN" sz="2400" b="1" dirty="0">
                <a:solidFill>
                  <a:schemeClr val="bg1"/>
                </a:solidFill>
                <a:latin typeface="Times New Roman" panose="02020603050405020304" pitchFamily="18" charset="0"/>
              </a:endParaRPr>
            </a:p>
          </p:txBody>
        </p:sp>
        <p:sp>
          <p:nvSpPr>
            <p:cNvPr id="10282" name="Text Box 59"/>
            <p:cNvSpPr txBox="1"/>
            <p:nvPr/>
          </p:nvSpPr>
          <p:spPr>
            <a:xfrm>
              <a:off x="1791" y="1207"/>
              <a:ext cx="432"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baseline="-25000" dirty="0">
                  <a:solidFill>
                    <a:schemeClr val="bg1"/>
                  </a:solidFill>
                  <a:latin typeface="Times New Roman" panose="02020603050405020304" pitchFamily="18" charset="0"/>
                </a:rPr>
                <a:t> s</a:t>
              </a:r>
              <a:endParaRPr lang="en-US" altLang="zh-CN" sz="2400" b="1" baseline="-25000" dirty="0">
                <a:solidFill>
                  <a:schemeClr val="bg1"/>
                </a:solidFill>
                <a:latin typeface="Times New Roman" panose="02020603050405020304" pitchFamily="18" charset="0"/>
              </a:endParaRPr>
            </a:p>
          </p:txBody>
        </p:sp>
        <p:grpSp>
          <p:nvGrpSpPr>
            <p:cNvPr id="10283" name="Group 60"/>
            <p:cNvGrpSpPr/>
            <p:nvPr/>
          </p:nvGrpSpPr>
          <p:grpSpPr>
            <a:xfrm>
              <a:off x="2055" y="1447"/>
              <a:ext cx="720" cy="1152"/>
              <a:chOff x="1420" y="1152"/>
              <a:chExt cx="904" cy="1220"/>
            </a:xfrm>
          </p:grpSpPr>
          <p:sp>
            <p:nvSpPr>
              <p:cNvPr id="10294" name="Freeform 61"/>
              <p:cNvSpPr/>
              <p:nvPr/>
            </p:nvSpPr>
            <p:spPr>
              <a:xfrm>
                <a:off x="1440" y="1152"/>
                <a:ext cx="48" cy="1152"/>
              </a:xfrm>
              <a:custGeom>
                <a:avLst/>
                <a:gdLst/>
                <a:ahLst/>
                <a:cxnLst>
                  <a:cxn ang="0">
                    <a:pos x="3" y="1974"/>
                  </a:cxn>
                  <a:cxn ang="0">
                    <a:pos x="5" y="284"/>
                  </a:cxn>
                  <a:cxn ang="0">
                    <a:pos x="30" y="259"/>
                  </a:cxn>
                </a:cxnLst>
                <a:pathLst>
                  <a:path w="60" h="880">
                    <a:moveTo>
                      <a:pt x="6" y="880"/>
                    </a:moveTo>
                    <a:cubicBezTo>
                      <a:pt x="6" y="754"/>
                      <a:pt x="0" y="254"/>
                      <a:pt x="9" y="127"/>
                    </a:cubicBezTo>
                    <a:cubicBezTo>
                      <a:pt x="18" y="0"/>
                      <a:pt x="50" y="117"/>
                      <a:pt x="60" y="115"/>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0295" name="Freeform 62"/>
              <p:cNvSpPr/>
              <p:nvPr/>
            </p:nvSpPr>
            <p:spPr>
              <a:xfrm>
                <a:off x="1536" y="1205"/>
                <a:ext cx="126" cy="705"/>
              </a:xfrm>
              <a:custGeom>
                <a:avLst/>
                <a:gdLst/>
                <a:ahLst/>
                <a:cxnLst>
                  <a:cxn ang="0">
                    <a:pos x="0" y="667"/>
                  </a:cxn>
                  <a:cxn ang="0">
                    <a:pos x="36" y="691"/>
                  </a:cxn>
                  <a:cxn ang="0">
                    <a:pos x="60" y="604"/>
                  </a:cxn>
                  <a:cxn ang="0">
                    <a:pos x="72" y="85"/>
                  </a:cxn>
                  <a:cxn ang="0">
                    <a:pos x="126" y="94"/>
                  </a:cxn>
                </a:cxnLst>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0296" name="Freeform 63"/>
              <p:cNvSpPr/>
              <p:nvPr/>
            </p:nvSpPr>
            <p:spPr>
              <a:xfrm>
                <a:off x="1680"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0297" name="Freeform 64"/>
              <p:cNvSpPr/>
              <p:nvPr/>
            </p:nvSpPr>
            <p:spPr>
              <a:xfrm>
                <a:off x="1824"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0298" name="Freeform 65"/>
              <p:cNvSpPr/>
              <p:nvPr/>
            </p:nvSpPr>
            <p:spPr>
              <a:xfrm>
                <a:off x="1968"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0299" name="Freeform 66"/>
              <p:cNvSpPr/>
              <p:nvPr/>
            </p:nvSpPr>
            <p:spPr>
              <a:xfrm>
                <a:off x="2112"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0300" name="Freeform 67"/>
              <p:cNvSpPr/>
              <p:nvPr/>
            </p:nvSpPr>
            <p:spPr>
              <a:xfrm>
                <a:off x="2280" y="1878"/>
                <a:ext cx="1" cy="432"/>
              </a:xfrm>
              <a:custGeom>
                <a:avLst/>
                <a:gdLst/>
                <a:ahLst/>
                <a:cxnLst>
                  <a:cxn ang="0">
                    <a:pos x="0" y="0"/>
                  </a:cxn>
                  <a:cxn ang="0">
                    <a:pos x="0" y="432"/>
                  </a:cxn>
                </a:cxnLst>
                <a:pathLst>
                  <a:path w="1" h="432">
                    <a:moveTo>
                      <a:pt x="0" y="0"/>
                    </a:moveTo>
                    <a:lnTo>
                      <a:pt x="0" y="432"/>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0301" name="Oval 68"/>
              <p:cNvSpPr/>
              <p:nvPr/>
            </p:nvSpPr>
            <p:spPr>
              <a:xfrm>
                <a:off x="1420" y="2304"/>
                <a:ext cx="68" cy="68"/>
              </a:xfrm>
              <a:prstGeom prst="ellipse">
                <a:avLst/>
              </a:prstGeom>
              <a:noFill/>
              <a:ln w="38100"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0302" name="Oval 69"/>
              <p:cNvSpPr/>
              <p:nvPr/>
            </p:nvSpPr>
            <p:spPr>
              <a:xfrm>
                <a:off x="2256" y="2304"/>
                <a:ext cx="68" cy="68"/>
              </a:xfrm>
              <a:prstGeom prst="ellipse">
                <a:avLst/>
              </a:prstGeom>
              <a:noFill/>
              <a:ln w="38100"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grpSp>
          <p:nvGrpSpPr>
            <p:cNvPr id="10284" name="Group 70"/>
            <p:cNvGrpSpPr/>
            <p:nvPr/>
          </p:nvGrpSpPr>
          <p:grpSpPr>
            <a:xfrm>
              <a:off x="1047" y="1447"/>
              <a:ext cx="720" cy="1152"/>
              <a:chOff x="1420" y="1152"/>
              <a:chExt cx="904" cy="1220"/>
            </a:xfrm>
          </p:grpSpPr>
          <p:sp>
            <p:nvSpPr>
              <p:cNvPr id="10285" name="Freeform 71"/>
              <p:cNvSpPr/>
              <p:nvPr/>
            </p:nvSpPr>
            <p:spPr>
              <a:xfrm>
                <a:off x="1440" y="1152"/>
                <a:ext cx="48" cy="1152"/>
              </a:xfrm>
              <a:custGeom>
                <a:avLst/>
                <a:gdLst/>
                <a:ahLst/>
                <a:cxnLst>
                  <a:cxn ang="0">
                    <a:pos x="3" y="1974"/>
                  </a:cxn>
                  <a:cxn ang="0">
                    <a:pos x="5" y="284"/>
                  </a:cxn>
                  <a:cxn ang="0">
                    <a:pos x="30" y="259"/>
                  </a:cxn>
                </a:cxnLst>
                <a:pathLst>
                  <a:path w="60" h="880">
                    <a:moveTo>
                      <a:pt x="6" y="880"/>
                    </a:moveTo>
                    <a:cubicBezTo>
                      <a:pt x="6" y="754"/>
                      <a:pt x="0" y="254"/>
                      <a:pt x="9" y="127"/>
                    </a:cubicBezTo>
                    <a:cubicBezTo>
                      <a:pt x="18" y="0"/>
                      <a:pt x="50" y="117"/>
                      <a:pt x="60" y="115"/>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0286" name="Freeform 72"/>
              <p:cNvSpPr/>
              <p:nvPr/>
            </p:nvSpPr>
            <p:spPr>
              <a:xfrm>
                <a:off x="1536" y="1205"/>
                <a:ext cx="126" cy="705"/>
              </a:xfrm>
              <a:custGeom>
                <a:avLst/>
                <a:gdLst/>
                <a:ahLst/>
                <a:cxnLst>
                  <a:cxn ang="0">
                    <a:pos x="0" y="667"/>
                  </a:cxn>
                  <a:cxn ang="0">
                    <a:pos x="36" y="691"/>
                  </a:cxn>
                  <a:cxn ang="0">
                    <a:pos x="60" y="604"/>
                  </a:cxn>
                  <a:cxn ang="0">
                    <a:pos x="72" y="85"/>
                  </a:cxn>
                  <a:cxn ang="0">
                    <a:pos x="126" y="94"/>
                  </a:cxn>
                </a:cxnLst>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0287" name="Freeform 73"/>
              <p:cNvSpPr/>
              <p:nvPr/>
            </p:nvSpPr>
            <p:spPr>
              <a:xfrm>
                <a:off x="1680"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0288" name="Freeform 74"/>
              <p:cNvSpPr/>
              <p:nvPr/>
            </p:nvSpPr>
            <p:spPr>
              <a:xfrm>
                <a:off x="1824"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0289" name="Freeform 75"/>
              <p:cNvSpPr/>
              <p:nvPr/>
            </p:nvSpPr>
            <p:spPr>
              <a:xfrm>
                <a:off x="1968"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0290" name="Freeform 76"/>
              <p:cNvSpPr/>
              <p:nvPr/>
            </p:nvSpPr>
            <p:spPr>
              <a:xfrm>
                <a:off x="2112" y="1212"/>
                <a:ext cx="123" cy="708"/>
              </a:xfrm>
              <a:custGeom>
                <a:avLst/>
                <a:gdLst/>
                <a:ahLst/>
                <a:cxnLst>
                  <a:cxn ang="0">
                    <a:pos x="0" y="657"/>
                  </a:cxn>
                  <a:cxn ang="0">
                    <a:pos x="33" y="694"/>
                  </a:cxn>
                  <a:cxn ang="0">
                    <a:pos x="57" y="607"/>
                  </a:cxn>
                  <a:cxn ang="0">
                    <a:pos x="69" y="88"/>
                  </a:cxn>
                  <a:cxn ang="0">
                    <a:pos x="123" y="81"/>
                  </a:cxn>
                </a:cxnLst>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0291" name="Freeform 77"/>
              <p:cNvSpPr/>
              <p:nvPr/>
            </p:nvSpPr>
            <p:spPr>
              <a:xfrm>
                <a:off x="2280" y="1878"/>
                <a:ext cx="1" cy="432"/>
              </a:xfrm>
              <a:custGeom>
                <a:avLst/>
                <a:gdLst/>
                <a:ahLst/>
                <a:cxnLst>
                  <a:cxn ang="0">
                    <a:pos x="0" y="0"/>
                  </a:cxn>
                  <a:cxn ang="0">
                    <a:pos x="0" y="432"/>
                  </a:cxn>
                </a:cxnLst>
                <a:pathLst>
                  <a:path w="1" h="432">
                    <a:moveTo>
                      <a:pt x="0" y="0"/>
                    </a:moveTo>
                    <a:lnTo>
                      <a:pt x="0" y="432"/>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0292" name="Oval 78"/>
              <p:cNvSpPr/>
              <p:nvPr/>
            </p:nvSpPr>
            <p:spPr>
              <a:xfrm>
                <a:off x="1420" y="2304"/>
                <a:ext cx="68" cy="68"/>
              </a:xfrm>
              <a:prstGeom prst="ellipse">
                <a:avLst/>
              </a:prstGeom>
              <a:noFill/>
              <a:ln w="38100"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sp>
            <p:nvSpPr>
              <p:cNvPr id="10293" name="Oval 79"/>
              <p:cNvSpPr/>
              <p:nvPr/>
            </p:nvSpPr>
            <p:spPr>
              <a:xfrm>
                <a:off x="2256" y="2304"/>
                <a:ext cx="68" cy="68"/>
              </a:xfrm>
              <a:prstGeom prst="ellipse">
                <a:avLst/>
              </a:prstGeom>
              <a:noFill/>
              <a:ln w="38100" cap="flat" cmpd="sng">
                <a:solidFill>
                  <a:srgbClr val="00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400" b="1" dirty="0">
                  <a:solidFill>
                    <a:schemeClr val="bg1"/>
                  </a:solidFill>
                  <a:ea typeface="仿宋_GB2312" pitchFamily="49" charset="-122"/>
                </a:endParaRPr>
              </a:p>
            </p:txBody>
          </p:sp>
        </p:grpSp>
      </p:grpSp>
      <p:sp>
        <p:nvSpPr>
          <p:cNvPr id="10251" name="Text Box 80"/>
          <p:cNvSpPr txBox="1"/>
          <p:nvPr/>
        </p:nvSpPr>
        <p:spPr>
          <a:xfrm>
            <a:off x="250825" y="188913"/>
            <a:ext cx="3970338" cy="519112"/>
          </a:xfrm>
          <a:prstGeom prst="rect">
            <a:avLst/>
          </a:prstGeom>
          <a:solidFill>
            <a:srgbClr val="FF3300"/>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chemeClr val="bg1"/>
                </a:solidFill>
                <a:latin typeface="仿宋_GB2312" pitchFamily="49" charset="-122"/>
                <a:ea typeface="仿宋_GB2312" pitchFamily="49" charset="-122"/>
              </a:rPr>
              <a:t>4.</a:t>
            </a:r>
            <a:r>
              <a:rPr lang="zh-CN" altLang="en-US" sz="2800" b="1" dirty="0">
                <a:solidFill>
                  <a:schemeClr val="bg1"/>
                </a:solidFill>
                <a:latin typeface="仿宋_GB2312" pitchFamily="49" charset="-122"/>
                <a:ea typeface="仿宋_GB2312" pitchFamily="49" charset="-122"/>
              </a:rPr>
              <a:t>互感线圈的同名端</a:t>
            </a:r>
            <a:endParaRPr lang="zh-CN" altLang="en-US" sz="2800" b="1" dirty="0">
              <a:solidFill>
                <a:schemeClr val="bg1"/>
              </a:solidFill>
              <a:latin typeface="仿宋_GB2312" pitchFamily="49" charset="-122"/>
              <a:ea typeface="仿宋_GB2312" pitchFamily="49" charset="-122"/>
            </a:endParaRPr>
          </a:p>
        </p:txBody>
      </p:sp>
      <p:grpSp>
        <p:nvGrpSpPr>
          <p:cNvPr id="108625" name="Group 81"/>
          <p:cNvGrpSpPr/>
          <p:nvPr/>
        </p:nvGrpSpPr>
        <p:grpSpPr>
          <a:xfrm>
            <a:off x="1257300" y="2997200"/>
            <a:ext cx="4608513" cy="457200"/>
            <a:chOff x="793" y="2659"/>
            <a:chExt cx="2903" cy="288"/>
          </a:xfrm>
        </p:grpSpPr>
        <p:sp>
          <p:nvSpPr>
            <p:cNvPr id="10253" name="Text Box 82"/>
            <p:cNvSpPr txBox="1"/>
            <p:nvPr/>
          </p:nvSpPr>
          <p:spPr>
            <a:xfrm>
              <a:off x="3379" y="2659"/>
              <a:ext cx="317"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FFFF00"/>
                  </a:solidFill>
                  <a:ea typeface="仿宋_GB2312" pitchFamily="49" charset="-122"/>
                </a:rPr>
                <a:t>f</a:t>
              </a:r>
              <a:endParaRPr lang="en-US" altLang="zh-CN" sz="2400" b="1" dirty="0">
                <a:solidFill>
                  <a:srgbClr val="FFFF00"/>
                </a:solidFill>
                <a:ea typeface="仿宋_GB2312" pitchFamily="49" charset="-122"/>
              </a:endParaRPr>
            </a:p>
          </p:txBody>
        </p:sp>
        <p:sp>
          <p:nvSpPr>
            <p:cNvPr id="10254" name="Rectangle 83"/>
            <p:cNvSpPr/>
            <p:nvPr/>
          </p:nvSpPr>
          <p:spPr>
            <a:xfrm>
              <a:off x="793" y="2659"/>
              <a:ext cx="22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rgbClr val="FFFF00"/>
                  </a:solidFill>
                  <a:ea typeface="仿宋_GB2312" pitchFamily="49" charset="-122"/>
                </a:rPr>
                <a:t>a</a:t>
              </a:r>
              <a:endParaRPr lang="en-US" altLang="zh-CN" sz="2400" b="1" dirty="0">
                <a:solidFill>
                  <a:srgbClr val="FFFF00"/>
                </a:solidFill>
                <a:ea typeface="仿宋_GB2312" pitchFamily="49" charset="-122"/>
              </a:endParaRPr>
            </a:p>
          </p:txBody>
        </p:sp>
        <p:sp>
          <p:nvSpPr>
            <p:cNvPr id="10255" name="Rectangle 84"/>
            <p:cNvSpPr/>
            <p:nvPr/>
          </p:nvSpPr>
          <p:spPr>
            <a:xfrm>
              <a:off x="1474" y="2659"/>
              <a:ext cx="23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rgbClr val="FFFF00"/>
                  </a:solidFill>
                  <a:ea typeface="仿宋_GB2312" pitchFamily="49" charset="-122"/>
                </a:rPr>
                <a:t>b</a:t>
              </a:r>
              <a:endParaRPr lang="en-US" altLang="zh-CN" sz="2400" b="1" dirty="0">
                <a:solidFill>
                  <a:srgbClr val="FFFF00"/>
                </a:solidFill>
                <a:ea typeface="仿宋_GB2312" pitchFamily="49" charset="-122"/>
              </a:endParaRPr>
            </a:p>
          </p:txBody>
        </p:sp>
        <p:sp>
          <p:nvSpPr>
            <p:cNvPr id="10256" name="Rectangle 85"/>
            <p:cNvSpPr/>
            <p:nvPr/>
          </p:nvSpPr>
          <p:spPr>
            <a:xfrm>
              <a:off x="1837" y="2659"/>
              <a:ext cx="22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rgbClr val="FFFF00"/>
                  </a:solidFill>
                  <a:ea typeface="仿宋_GB2312" pitchFamily="49" charset="-122"/>
                </a:rPr>
                <a:t>c</a:t>
              </a:r>
              <a:endParaRPr lang="en-US" altLang="zh-CN" sz="2400" b="1" dirty="0">
                <a:solidFill>
                  <a:srgbClr val="FFFF00"/>
                </a:solidFill>
                <a:ea typeface="仿宋_GB2312" pitchFamily="49" charset="-122"/>
              </a:endParaRPr>
            </a:p>
          </p:txBody>
        </p:sp>
        <p:sp>
          <p:nvSpPr>
            <p:cNvPr id="10257" name="Rectangle 86"/>
            <p:cNvSpPr/>
            <p:nvPr/>
          </p:nvSpPr>
          <p:spPr>
            <a:xfrm>
              <a:off x="2472" y="2659"/>
              <a:ext cx="23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rgbClr val="FFFF00"/>
                  </a:solidFill>
                  <a:ea typeface="仿宋_GB2312" pitchFamily="49" charset="-122"/>
                </a:rPr>
                <a:t>d</a:t>
              </a:r>
              <a:endParaRPr lang="en-US" altLang="zh-CN" sz="2400" b="1" dirty="0">
                <a:solidFill>
                  <a:srgbClr val="FFFF00"/>
                </a:solidFill>
                <a:ea typeface="仿宋_GB2312" pitchFamily="49" charset="-122"/>
              </a:endParaRPr>
            </a:p>
          </p:txBody>
        </p:sp>
        <p:sp>
          <p:nvSpPr>
            <p:cNvPr id="10258" name="Rectangle 87"/>
            <p:cNvSpPr/>
            <p:nvPr/>
          </p:nvSpPr>
          <p:spPr>
            <a:xfrm>
              <a:off x="2744" y="2659"/>
              <a:ext cx="22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rgbClr val="FFFF00"/>
                  </a:solidFill>
                  <a:ea typeface="仿宋_GB2312" pitchFamily="49" charset="-122"/>
                </a:rPr>
                <a:t>e</a:t>
              </a:r>
              <a:endParaRPr lang="en-US" altLang="zh-CN" sz="2400" b="1" dirty="0">
                <a:solidFill>
                  <a:srgbClr val="FFFF00"/>
                </a:solidFill>
                <a:ea typeface="仿宋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08570"/>
                                        </p:tgtEl>
                                        <p:attrNameLst>
                                          <p:attrName>style.visibility</p:attrName>
                                        </p:attrNameLst>
                                      </p:cBhvr>
                                      <p:to>
                                        <p:strVal val="visible"/>
                                      </p:to>
                                    </p:set>
                                    <p:anim calcmode="lin" valueType="num">
                                      <p:cBhvr>
                                        <p:cTn id="7" dur="1000" fill="hold"/>
                                        <p:tgtEl>
                                          <p:spTgt spid="108570"/>
                                        </p:tgtEl>
                                        <p:attrNameLst>
                                          <p:attrName>ppt_w</p:attrName>
                                        </p:attrNameLst>
                                      </p:cBhvr>
                                      <p:tavLst>
                                        <p:tav tm="0">
                                          <p:val>
                                            <p:fltVal val="0.000000"/>
                                          </p:val>
                                        </p:tav>
                                        <p:tav tm="100000">
                                          <p:val>
                                            <p:strVal val="#ppt_w"/>
                                          </p:val>
                                        </p:tav>
                                      </p:tavLst>
                                    </p:anim>
                                    <p:anim calcmode="lin" valueType="num">
                                      <p:cBhvr>
                                        <p:cTn id="8" dur="1000" fill="hold"/>
                                        <p:tgtEl>
                                          <p:spTgt spid="108570"/>
                                        </p:tgtEl>
                                        <p:attrNameLst>
                                          <p:attrName>ppt_h</p:attrName>
                                        </p:attrNameLst>
                                      </p:cBhvr>
                                      <p:tavLst>
                                        <p:tav tm="0">
                                          <p:val>
                                            <p:fltVal val="0.000000"/>
                                          </p:val>
                                        </p:tav>
                                        <p:tav tm="100000">
                                          <p:val>
                                            <p:strVal val="#ppt_h"/>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08625"/>
                                        </p:tgtEl>
                                        <p:attrNameLst>
                                          <p:attrName>style.visibility</p:attrName>
                                        </p:attrNameLst>
                                      </p:cBhvr>
                                      <p:to>
                                        <p:strVal val="visible"/>
                                      </p:to>
                                    </p:set>
                                    <p:anim calcmode="lin" valueType="num">
                                      <p:cBhvr additive="base">
                                        <p:cTn id="12" dur="500" fill="hold"/>
                                        <p:tgtEl>
                                          <p:spTgt spid="108625"/>
                                        </p:tgtEl>
                                        <p:attrNameLst>
                                          <p:attrName>ppt_x</p:attrName>
                                        </p:attrNameLst>
                                      </p:cBhvr>
                                      <p:tavLst>
                                        <p:tav tm="0">
                                          <p:val>
                                            <p:strVal val="#ppt_x"/>
                                          </p:val>
                                        </p:tav>
                                        <p:tav tm="100000">
                                          <p:val>
                                            <p:strVal val="#ppt_x"/>
                                          </p:val>
                                        </p:tav>
                                      </p:tavLst>
                                    </p:anim>
                                    <p:anim calcmode="lin" valueType="num">
                                      <p:cBhvr additive="base">
                                        <p:cTn id="13" dur="500" fill="hold"/>
                                        <p:tgtEl>
                                          <p:spTgt spid="10862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grpId="0" nodeType="clickEffect">
                                  <p:stCondLst>
                                    <p:cond delay="0"/>
                                  </p:stCondLst>
                                  <p:childTnLst>
                                    <p:set>
                                      <p:cBhvr>
                                        <p:cTn id="17" dur="1" fill="hold">
                                          <p:stCondLst>
                                            <p:cond delay="0"/>
                                          </p:stCondLst>
                                        </p:cTn>
                                        <p:tgtEl>
                                          <p:spTgt spid="108569"/>
                                        </p:tgtEl>
                                        <p:attrNameLst>
                                          <p:attrName>style.visibility</p:attrName>
                                        </p:attrNameLst>
                                      </p:cBhvr>
                                      <p:to>
                                        <p:strVal val="visible"/>
                                      </p:to>
                                    </p:set>
                                    <p:anim calcmode="lin" valueType="num">
                                      <p:cBhvr>
                                        <p:cTn id="18" dur="1000" fill="hold"/>
                                        <p:tgtEl>
                                          <p:spTgt spid="108569"/>
                                        </p:tgtEl>
                                        <p:attrNameLst>
                                          <p:attrName>ppt_w</p:attrName>
                                        </p:attrNameLst>
                                      </p:cBhvr>
                                      <p:tavLst>
                                        <p:tav tm="0">
                                          <p:val>
                                            <p:strVal val="#ppt_w*0.70"/>
                                          </p:val>
                                        </p:tav>
                                        <p:tav tm="100000">
                                          <p:val>
                                            <p:strVal val="#ppt_w"/>
                                          </p:val>
                                        </p:tav>
                                      </p:tavLst>
                                    </p:anim>
                                    <p:anim calcmode="lin" valueType="num">
                                      <p:cBhvr>
                                        <p:cTn id="19" dur="1000" fill="hold"/>
                                        <p:tgtEl>
                                          <p:spTgt spid="108569"/>
                                        </p:tgtEl>
                                        <p:attrNameLst>
                                          <p:attrName>ppt_h</p:attrName>
                                        </p:attrNameLst>
                                      </p:cBhvr>
                                      <p:tavLst>
                                        <p:tav tm="0">
                                          <p:val>
                                            <p:strVal val="#ppt_h"/>
                                          </p:val>
                                        </p:tav>
                                        <p:tav tm="100000">
                                          <p:val>
                                            <p:strVal val="#ppt_h"/>
                                          </p:val>
                                        </p:tav>
                                      </p:tavLst>
                                    </p:anim>
                                    <p:animEffect transition="in" filter="fade">
                                      <p:cBhvr>
                                        <p:cTn id="20" dur="1000"/>
                                        <p:tgtEl>
                                          <p:spTgt spid="108569"/>
                                        </p:tgtEl>
                                      </p:cBhvr>
                                    </p:animEffect>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nodeType="clickEffect">
                                  <p:stCondLst>
                                    <p:cond delay="0"/>
                                  </p:stCondLst>
                                  <p:childTnLst>
                                    <p:set>
                                      <p:cBhvr>
                                        <p:cTn id="24" dur="1" fill="hold">
                                          <p:stCondLst>
                                            <p:cond delay="0"/>
                                          </p:stCondLst>
                                        </p:cTn>
                                        <p:tgtEl>
                                          <p:spTgt spid="108557"/>
                                        </p:tgtEl>
                                        <p:attrNameLst>
                                          <p:attrName>style.visibility</p:attrName>
                                        </p:attrNameLst>
                                      </p:cBhvr>
                                      <p:to>
                                        <p:strVal val="visible"/>
                                      </p:to>
                                    </p:set>
                                    <p:anim calcmode="lin" valueType="num">
                                      <p:cBhvr>
                                        <p:cTn id="25" dur="1000" fill="hold"/>
                                        <p:tgtEl>
                                          <p:spTgt spid="108557"/>
                                        </p:tgtEl>
                                        <p:attrNameLst>
                                          <p:attrName>ppt_w</p:attrName>
                                        </p:attrNameLst>
                                      </p:cBhvr>
                                      <p:tavLst>
                                        <p:tav tm="0">
                                          <p:val>
                                            <p:fltVal val="0.000000"/>
                                          </p:val>
                                        </p:tav>
                                        <p:tav tm="100000">
                                          <p:val>
                                            <p:strVal val="#ppt_w"/>
                                          </p:val>
                                        </p:tav>
                                      </p:tavLst>
                                    </p:anim>
                                    <p:anim calcmode="lin" valueType="num">
                                      <p:cBhvr>
                                        <p:cTn id="26" dur="1000" fill="hold"/>
                                        <p:tgtEl>
                                          <p:spTgt spid="108557"/>
                                        </p:tgtEl>
                                        <p:attrNameLst>
                                          <p:attrName>ppt_h</p:attrName>
                                        </p:attrNameLst>
                                      </p:cBhvr>
                                      <p:tavLst>
                                        <p:tav tm="0">
                                          <p:val>
                                            <p:fltVal val="0.000000"/>
                                          </p:val>
                                        </p:tav>
                                        <p:tav tm="100000">
                                          <p:val>
                                            <p:strVal val="#ppt_h"/>
                                          </p:val>
                                        </p:tav>
                                      </p:tavLst>
                                    </p:anim>
                                    <p:anim calcmode="lin" valueType="num">
                                      <p:cBhvr>
                                        <p:cTn id="27" dur="1000" fill="hold"/>
                                        <p:tgtEl>
                                          <p:spTgt spid="108557"/>
                                        </p:tgtEl>
                                        <p:attrNameLst>
                                          <p:attrName>ppt_x</p:attrName>
                                        </p:attrNameLst>
                                      </p:cBhvr>
                                      <p:tavLst>
                                        <p:tav tm="0" fmla="#ppt_x+(cos(-2*pi*(1-$))*-#ppt_x-sin(-2*pi*(1-$))*(1-#ppt_y))*(1-$)">
                                          <p:val>
                                            <p:fltVal val="0.000000"/>
                                          </p:val>
                                        </p:tav>
                                        <p:tav tm="100000">
                                          <p:val>
                                            <p:fltVal val="1.000000"/>
                                          </p:val>
                                        </p:tav>
                                      </p:tavLst>
                                    </p:anim>
                                    <p:anim calcmode="lin" valueType="num">
                                      <p:cBhvr>
                                        <p:cTn id="28" dur="1000" fill="hold"/>
                                        <p:tgtEl>
                                          <p:spTgt spid="108557"/>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29" fill="hold">
                      <p:stCondLst>
                        <p:cond delay="indefinite"/>
                      </p:stCondLst>
                      <p:childTnLst>
                        <p:par>
                          <p:cTn id="30" fill="hold">
                            <p:stCondLst>
                              <p:cond delay="0"/>
                            </p:stCondLst>
                            <p:childTnLst>
                              <p:par>
                                <p:cTn id="31" presetID="15" presetClass="entr" presetSubtype="0" fill="hold" nodeType="clickEffect">
                                  <p:stCondLst>
                                    <p:cond delay="0"/>
                                  </p:stCondLst>
                                  <p:childTnLst>
                                    <p:set>
                                      <p:cBhvr>
                                        <p:cTn id="32" dur="1" fill="hold">
                                          <p:stCondLst>
                                            <p:cond delay="0"/>
                                          </p:stCondLst>
                                        </p:cTn>
                                        <p:tgtEl>
                                          <p:spTgt spid="108560"/>
                                        </p:tgtEl>
                                        <p:attrNameLst>
                                          <p:attrName>style.visibility</p:attrName>
                                        </p:attrNameLst>
                                      </p:cBhvr>
                                      <p:to>
                                        <p:strVal val="visible"/>
                                      </p:to>
                                    </p:set>
                                    <p:anim calcmode="lin" valueType="num">
                                      <p:cBhvr>
                                        <p:cTn id="33" dur="1000" fill="hold"/>
                                        <p:tgtEl>
                                          <p:spTgt spid="108560"/>
                                        </p:tgtEl>
                                        <p:attrNameLst>
                                          <p:attrName>ppt_w</p:attrName>
                                        </p:attrNameLst>
                                      </p:cBhvr>
                                      <p:tavLst>
                                        <p:tav tm="0">
                                          <p:val>
                                            <p:fltVal val="0.000000"/>
                                          </p:val>
                                        </p:tav>
                                        <p:tav tm="100000">
                                          <p:val>
                                            <p:strVal val="#ppt_w"/>
                                          </p:val>
                                        </p:tav>
                                      </p:tavLst>
                                    </p:anim>
                                    <p:anim calcmode="lin" valueType="num">
                                      <p:cBhvr>
                                        <p:cTn id="34" dur="1000" fill="hold"/>
                                        <p:tgtEl>
                                          <p:spTgt spid="108560"/>
                                        </p:tgtEl>
                                        <p:attrNameLst>
                                          <p:attrName>ppt_h</p:attrName>
                                        </p:attrNameLst>
                                      </p:cBhvr>
                                      <p:tavLst>
                                        <p:tav tm="0">
                                          <p:val>
                                            <p:fltVal val="0.000000"/>
                                          </p:val>
                                        </p:tav>
                                        <p:tav tm="100000">
                                          <p:val>
                                            <p:strVal val="#ppt_h"/>
                                          </p:val>
                                        </p:tav>
                                      </p:tavLst>
                                    </p:anim>
                                    <p:anim calcmode="lin" valueType="num">
                                      <p:cBhvr>
                                        <p:cTn id="35" dur="1000" fill="hold"/>
                                        <p:tgtEl>
                                          <p:spTgt spid="108560"/>
                                        </p:tgtEl>
                                        <p:attrNameLst>
                                          <p:attrName>ppt_x</p:attrName>
                                        </p:attrNameLst>
                                      </p:cBhvr>
                                      <p:tavLst>
                                        <p:tav tm="0" fmla="#ppt_x+(cos(-2*pi*(1-$))*-#ppt_x-sin(-2*pi*(1-$))*(1-#ppt_y))*(1-$)">
                                          <p:val>
                                            <p:fltVal val="0.000000"/>
                                          </p:val>
                                        </p:tav>
                                        <p:tav tm="100000">
                                          <p:val>
                                            <p:fltVal val="1.000000"/>
                                          </p:val>
                                        </p:tav>
                                      </p:tavLst>
                                    </p:anim>
                                    <p:anim calcmode="lin" valueType="num">
                                      <p:cBhvr>
                                        <p:cTn id="36" dur="1000" fill="hold"/>
                                        <p:tgtEl>
                                          <p:spTgt spid="108560"/>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32" fill="hold" nodeType="clickEffect">
                                  <p:stCondLst>
                                    <p:cond delay="0"/>
                                  </p:stCondLst>
                                  <p:childTnLst>
                                    <p:set>
                                      <p:cBhvr>
                                        <p:cTn id="40" dur="1" fill="hold">
                                          <p:stCondLst>
                                            <p:cond delay="0"/>
                                          </p:stCondLst>
                                        </p:cTn>
                                        <p:tgtEl>
                                          <p:spTgt spid="108552"/>
                                        </p:tgtEl>
                                        <p:attrNameLst>
                                          <p:attrName>style.visibility</p:attrName>
                                        </p:attrNameLst>
                                      </p:cBhvr>
                                      <p:to>
                                        <p:strVal val="visible"/>
                                      </p:to>
                                    </p:set>
                                    <p:anim calcmode="lin" valueType="num">
                                      <p:cBhvr>
                                        <p:cTn id="41" dur="500" fill="hold"/>
                                        <p:tgtEl>
                                          <p:spTgt spid="108552"/>
                                        </p:tgtEl>
                                        <p:attrNameLst>
                                          <p:attrName>ppt_w</p:attrName>
                                        </p:attrNameLst>
                                      </p:cBhvr>
                                      <p:tavLst>
                                        <p:tav tm="0">
                                          <p:val>
                                            <p:strVal val="4*#ppt_w"/>
                                          </p:val>
                                        </p:tav>
                                        <p:tav tm="100000">
                                          <p:val>
                                            <p:strVal val="#ppt_w"/>
                                          </p:val>
                                        </p:tav>
                                      </p:tavLst>
                                    </p:anim>
                                    <p:anim calcmode="lin" valueType="num">
                                      <p:cBhvr>
                                        <p:cTn id="42" dur="500" fill="hold"/>
                                        <p:tgtEl>
                                          <p:spTgt spid="108552"/>
                                        </p:tgtEl>
                                        <p:attrNameLst>
                                          <p:attrName>ppt_h</p:attrName>
                                        </p:attrNameLst>
                                      </p:cBhvr>
                                      <p:tavLst>
                                        <p:tav tm="0">
                                          <p:val>
                                            <p:strVal val="4*#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5" presetClass="entr" presetSubtype="0" fill="hold" nodeType="clickEffect">
                                  <p:stCondLst>
                                    <p:cond delay="0"/>
                                  </p:stCondLst>
                                  <p:childTnLst>
                                    <p:set>
                                      <p:cBhvr>
                                        <p:cTn id="46" dur="1" fill="hold">
                                          <p:stCondLst>
                                            <p:cond delay="0"/>
                                          </p:stCondLst>
                                        </p:cTn>
                                        <p:tgtEl>
                                          <p:spTgt spid="108563"/>
                                        </p:tgtEl>
                                        <p:attrNameLst>
                                          <p:attrName>style.visibility</p:attrName>
                                        </p:attrNameLst>
                                      </p:cBhvr>
                                      <p:to>
                                        <p:strVal val="visible"/>
                                      </p:to>
                                    </p:set>
                                    <p:anim calcmode="lin" valueType="num">
                                      <p:cBhvr>
                                        <p:cTn id="47" dur="1000" fill="hold"/>
                                        <p:tgtEl>
                                          <p:spTgt spid="108563"/>
                                        </p:tgtEl>
                                        <p:attrNameLst>
                                          <p:attrName>ppt_w</p:attrName>
                                        </p:attrNameLst>
                                      </p:cBhvr>
                                      <p:tavLst>
                                        <p:tav tm="0">
                                          <p:val>
                                            <p:fltVal val="0.000000"/>
                                          </p:val>
                                        </p:tav>
                                        <p:tav tm="100000">
                                          <p:val>
                                            <p:strVal val="#ppt_w"/>
                                          </p:val>
                                        </p:tav>
                                      </p:tavLst>
                                    </p:anim>
                                    <p:anim calcmode="lin" valueType="num">
                                      <p:cBhvr>
                                        <p:cTn id="48" dur="1000" fill="hold"/>
                                        <p:tgtEl>
                                          <p:spTgt spid="108563"/>
                                        </p:tgtEl>
                                        <p:attrNameLst>
                                          <p:attrName>ppt_h</p:attrName>
                                        </p:attrNameLst>
                                      </p:cBhvr>
                                      <p:tavLst>
                                        <p:tav tm="0">
                                          <p:val>
                                            <p:fltVal val="0.000000"/>
                                          </p:val>
                                        </p:tav>
                                        <p:tav tm="100000">
                                          <p:val>
                                            <p:strVal val="#ppt_h"/>
                                          </p:val>
                                        </p:tav>
                                      </p:tavLst>
                                    </p:anim>
                                    <p:anim calcmode="lin" valueType="num">
                                      <p:cBhvr>
                                        <p:cTn id="49" dur="1000" fill="hold"/>
                                        <p:tgtEl>
                                          <p:spTgt spid="108563"/>
                                        </p:tgtEl>
                                        <p:attrNameLst>
                                          <p:attrName>ppt_x</p:attrName>
                                        </p:attrNameLst>
                                      </p:cBhvr>
                                      <p:tavLst>
                                        <p:tav tm="0" fmla="#ppt_x+(cos(-2*pi*(1-$))*-#ppt_x-sin(-2*pi*(1-$))*(1-#ppt_y))*(1-$)">
                                          <p:val>
                                            <p:fltVal val="0.000000"/>
                                          </p:val>
                                        </p:tav>
                                        <p:tav tm="100000">
                                          <p:val>
                                            <p:fltVal val="1.000000"/>
                                          </p:val>
                                        </p:tav>
                                      </p:tavLst>
                                    </p:anim>
                                    <p:anim calcmode="lin" valueType="num">
                                      <p:cBhvr>
                                        <p:cTn id="50" dur="1000" fill="hold"/>
                                        <p:tgtEl>
                                          <p:spTgt spid="108563"/>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528" fill="hold" nodeType="clickEffect">
                                  <p:stCondLst>
                                    <p:cond delay="0"/>
                                  </p:stCondLst>
                                  <p:childTnLst>
                                    <p:set>
                                      <p:cBhvr>
                                        <p:cTn id="54" dur="1" fill="hold">
                                          <p:stCondLst>
                                            <p:cond delay="0"/>
                                          </p:stCondLst>
                                        </p:cTn>
                                        <p:tgtEl>
                                          <p:spTgt spid="108549"/>
                                        </p:tgtEl>
                                        <p:attrNameLst>
                                          <p:attrName>style.visibility</p:attrName>
                                        </p:attrNameLst>
                                      </p:cBhvr>
                                      <p:to>
                                        <p:strVal val="visible"/>
                                      </p:to>
                                    </p:set>
                                    <p:anim calcmode="lin" valueType="num">
                                      <p:cBhvr>
                                        <p:cTn id="55" dur="500" fill="hold"/>
                                        <p:tgtEl>
                                          <p:spTgt spid="108549"/>
                                        </p:tgtEl>
                                        <p:attrNameLst>
                                          <p:attrName>ppt_w</p:attrName>
                                        </p:attrNameLst>
                                      </p:cBhvr>
                                      <p:tavLst>
                                        <p:tav tm="0">
                                          <p:val>
                                            <p:fltVal val="0.000000"/>
                                          </p:val>
                                        </p:tav>
                                        <p:tav tm="100000">
                                          <p:val>
                                            <p:strVal val="#ppt_w"/>
                                          </p:val>
                                        </p:tav>
                                      </p:tavLst>
                                    </p:anim>
                                    <p:anim calcmode="lin" valueType="num">
                                      <p:cBhvr>
                                        <p:cTn id="56" dur="500" fill="hold"/>
                                        <p:tgtEl>
                                          <p:spTgt spid="108549"/>
                                        </p:tgtEl>
                                        <p:attrNameLst>
                                          <p:attrName>ppt_h</p:attrName>
                                        </p:attrNameLst>
                                      </p:cBhvr>
                                      <p:tavLst>
                                        <p:tav tm="0">
                                          <p:val>
                                            <p:fltVal val="0.000000"/>
                                          </p:val>
                                        </p:tav>
                                        <p:tav tm="100000">
                                          <p:val>
                                            <p:strVal val="#ppt_h"/>
                                          </p:val>
                                        </p:tav>
                                      </p:tavLst>
                                    </p:anim>
                                    <p:anim calcmode="lin" valueType="num">
                                      <p:cBhvr>
                                        <p:cTn id="57" dur="500" fill="hold"/>
                                        <p:tgtEl>
                                          <p:spTgt spid="108549"/>
                                        </p:tgtEl>
                                        <p:attrNameLst>
                                          <p:attrName>ppt_x</p:attrName>
                                        </p:attrNameLst>
                                      </p:cBhvr>
                                      <p:tavLst>
                                        <p:tav tm="0">
                                          <p:val>
                                            <p:fltVal val="0.500000"/>
                                          </p:val>
                                        </p:tav>
                                        <p:tav tm="100000">
                                          <p:val>
                                            <p:strVal val="#ppt_x"/>
                                          </p:val>
                                        </p:tav>
                                      </p:tavLst>
                                    </p:anim>
                                    <p:anim calcmode="lin" valueType="num">
                                      <p:cBhvr>
                                        <p:cTn id="58" dur="500" fill="hold"/>
                                        <p:tgtEl>
                                          <p:spTgt spid="108549"/>
                                        </p:tgtEl>
                                        <p:attrNameLst>
                                          <p:attrName>ppt_y</p:attrName>
                                        </p:attrNameLst>
                                      </p:cBhvr>
                                      <p:tavLst>
                                        <p:tav tm="0">
                                          <p:val>
                                            <p:fltVal val="0.500000"/>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3" presetClass="entr" presetSubtype="16" fill="hold" nodeType="clickEffect">
                                  <p:stCondLst>
                                    <p:cond delay="0"/>
                                  </p:stCondLst>
                                  <p:childTnLst>
                                    <p:set>
                                      <p:cBhvr>
                                        <p:cTn id="62" dur="1" fill="hold">
                                          <p:stCondLst>
                                            <p:cond delay="0"/>
                                          </p:stCondLst>
                                        </p:cTn>
                                        <p:tgtEl>
                                          <p:spTgt spid="108566"/>
                                        </p:tgtEl>
                                        <p:attrNameLst>
                                          <p:attrName>style.visibility</p:attrName>
                                        </p:attrNameLst>
                                      </p:cBhvr>
                                      <p:to>
                                        <p:strVal val="visible"/>
                                      </p:to>
                                    </p:set>
                                    <p:anim calcmode="lin" valueType="num">
                                      <p:cBhvr>
                                        <p:cTn id="63" dur="500" fill="hold"/>
                                        <p:tgtEl>
                                          <p:spTgt spid="108566"/>
                                        </p:tgtEl>
                                        <p:attrNameLst>
                                          <p:attrName>ppt_w</p:attrName>
                                        </p:attrNameLst>
                                      </p:cBhvr>
                                      <p:tavLst>
                                        <p:tav tm="0">
                                          <p:val>
                                            <p:fltVal val="0.000000"/>
                                          </p:val>
                                        </p:tav>
                                        <p:tav tm="100000">
                                          <p:val>
                                            <p:strVal val="#ppt_w"/>
                                          </p:val>
                                        </p:tav>
                                      </p:tavLst>
                                    </p:anim>
                                    <p:anim calcmode="lin" valueType="num">
                                      <p:cBhvr>
                                        <p:cTn id="64" dur="500" fill="hold"/>
                                        <p:tgtEl>
                                          <p:spTgt spid="108566"/>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69" grpId="0" animBg="1"/>
    </p:bldLst>
  </p:timing>
</p:sld>
</file>

<file path=ppt/tags/tag1.xml><?xml version="1.0" encoding="utf-8"?>
<p:tagLst xmlns:p="http://schemas.openxmlformats.org/presentationml/2006/main">
  <p:tag name="KSO_WPP_MARK_KEY" val="a637ff75-6ae5-4682-a64d-a2e0a7c5bd54"/>
  <p:tag name="COMMONDATA" val="eyJoZGlkIjoiMGE2NGUwZThiYzRkZDkzOWVlY2QwYTg5ZjIyMjRkNjU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bg1"/>
            </a:solidFill>
            <a:effectLst/>
            <a:latin typeface="Arial" panose="020B0604020202020204" pitchFamily="34" charset="0"/>
            <a:ea typeface="仿宋_GB2312"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bg1"/>
            </a:solidFill>
            <a:effectLst/>
            <a:latin typeface="Arial" panose="020B0604020202020204" pitchFamily="34" charset="0"/>
            <a:ea typeface="仿宋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5044</Words>
  <Application>WPS 演示</Application>
  <PresentationFormat>全屏显示(4:3)</PresentationFormat>
  <Paragraphs>1907</Paragraphs>
  <Slides>58</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315</vt:i4>
      </vt:variant>
      <vt:variant>
        <vt:lpstr>幻灯片标题</vt:lpstr>
      </vt:variant>
      <vt:variant>
        <vt:i4>58</vt:i4>
      </vt:variant>
    </vt:vector>
  </HeadingPairs>
  <TitlesOfParts>
    <vt:vector size="387" baseType="lpstr">
      <vt:lpstr>Arial</vt:lpstr>
      <vt:lpstr>宋体</vt:lpstr>
      <vt:lpstr>Wingdings</vt:lpstr>
      <vt:lpstr>仿宋_GB2312</vt:lpstr>
      <vt:lpstr>仿宋</vt:lpstr>
      <vt:lpstr>隶书</vt:lpstr>
      <vt:lpstr>楷体_GB2312</vt:lpstr>
      <vt:lpstr>新宋体</vt:lpstr>
      <vt:lpstr>Times New Roman</vt:lpstr>
      <vt:lpstr>Symbol</vt:lpstr>
      <vt:lpstr>微软雅黑</vt:lpstr>
      <vt:lpstr>Arial Unicode MS</vt:lpstr>
      <vt:lpstr>Calibri</vt:lpstr>
      <vt:lpstr>默认设计模板</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wzy</dc:creator>
  <cp:lastModifiedBy>YYH</cp:lastModifiedBy>
  <cp:revision>400</cp:revision>
  <dcterms:created xsi:type="dcterms:W3CDTF">2002-09-19T09:10:00Z</dcterms:created>
  <dcterms:modified xsi:type="dcterms:W3CDTF">2023-06-12T14:20:54Z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462C9A4D51934F25A752769C53D8915C_13</vt:lpwstr>
  </property>
  <property fmtid="{D5CDD505-2E9C-101B-9397-08002B2CF9AE}" pid="3" name="KSOProductBuildVer">
    <vt:lpwstr>2052-11.1.0.14309</vt:lpwstr>
  </property>
</Properties>
</file>