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wmf" ContentType="image/x-wmf"/>
  <Default Extension="png" ContentType="image/png"/>
  <Default Extension="bmp" ContentType="image/bmp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568" r:id="rId3"/>
    <p:sldId id="569" r:id="rId4"/>
    <p:sldId id="553" r:id="rId5"/>
    <p:sldId id="540" r:id="rId6"/>
    <p:sldId id="541" r:id="rId8"/>
    <p:sldId id="555" r:id="rId9"/>
    <p:sldId id="556" r:id="rId10"/>
    <p:sldId id="557" r:id="rId11"/>
    <p:sldId id="542" r:id="rId12"/>
    <p:sldId id="490" r:id="rId13"/>
    <p:sldId id="491" r:id="rId14"/>
    <p:sldId id="492" r:id="rId15"/>
    <p:sldId id="558" r:id="rId16"/>
    <p:sldId id="559" r:id="rId17"/>
    <p:sldId id="560" r:id="rId18"/>
    <p:sldId id="561" r:id="rId19"/>
    <p:sldId id="562" r:id="rId20"/>
    <p:sldId id="563" r:id="rId21"/>
    <p:sldId id="571" r:id="rId22"/>
    <p:sldId id="572" r:id="rId23"/>
    <p:sldId id="573" r:id="rId24"/>
    <p:sldId id="574" r:id="rId25"/>
    <p:sldId id="564" r:id="rId26"/>
    <p:sldId id="565" r:id="rId27"/>
    <p:sldId id="566" r:id="rId28"/>
    <p:sldId id="567" r:id="rId29"/>
    <p:sldId id="498" r:id="rId30"/>
    <p:sldId id="499" r:id="rId31"/>
    <p:sldId id="500" r:id="rId32"/>
    <p:sldId id="504" r:id="rId33"/>
    <p:sldId id="505" r:id="rId34"/>
    <p:sldId id="570" r:id="rId35"/>
  </p:sldIdLst>
  <p:sldSz cx="9144000" cy="6858000" type="screen4x3"/>
  <p:notesSz cx="6858000" cy="9144000"/>
  <p:custDataLst>
    <p:tags r:id="rId39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3300"/>
    <a:srgbClr val="FFFF00"/>
    <a:srgbClr val="0066CC"/>
    <a:srgbClr val="0000FF"/>
    <a:srgbClr val="FF5050"/>
    <a:srgbClr val="CCCC00"/>
    <a:srgbClr val="FFC9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>
    <p:restoredLeft sz="15620"/>
    <p:restoredTop sz="93310"/>
  </p:normalViewPr>
  <p:slideViewPr>
    <p:cSldViewPr showGuides="1">
      <p:cViewPr varScale="1">
        <p:scale>
          <a:sx n="75" d="100"/>
          <a:sy n="75" d="100"/>
        </p:scale>
        <p:origin x="-6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5004" cy="45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gs" Target="tags/tag1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9.wmf"/><Relationship Id="rId8" Type="http://schemas.openxmlformats.org/officeDocument/2006/relationships/image" Target="../media/image8.wmf"/><Relationship Id="rId7" Type="http://schemas.openxmlformats.org/officeDocument/2006/relationships/image" Target="../media/image7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2" Type="http://schemas.openxmlformats.org/officeDocument/2006/relationships/image" Target="../media/image12.wmf"/><Relationship Id="rId11" Type="http://schemas.openxmlformats.org/officeDocument/2006/relationships/image" Target="../media/image11.wmf"/><Relationship Id="rId10" Type="http://schemas.openxmlformats.org/officeDocument/2006/relationships/image" Target="../media/image10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66.wmf"/><Relationship Id="rId8" Type="http://schemas.openxmlformats.org/officeDocument/2006/relationships/image" Target="../media/image82.wmf"/><Relationship Id="rId7" Type="http://schemas.openxmlformats.org/officeDocument/2006/relationships/image" Target="../media/image81.wmf"/><Relationship Id="rId6" Type="http://schemas.openxmlformats.org/officeDocument/2006/relationships/image" Target="../media/image80.wmf"/><Relationship Id="rId5" Type="http://schemas.openxmlformats.org/officeDocument/2006/relationships/image" Target="../media/image79.wmf"/><Relationship Id="rId4" Type="http://schemas.openxmlformats.org/officeDocument/2006/relationships/image" Target="../media/image86.bmp"/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4" Type="http://schemas.openxmlformats.org/officeDocument/2006/relationships/image" Target="../media/image85.wmf"/><Relationship Id="rId13" Type="http://schemas.openxmlformats.org/officeDocument/2006/relationships/image" Target="../media/image84.wmf"/><Relationship Id="rId12" Type="http://schemas.openxmlformats.org/officeDocument/2006/relationships/image" Target="../media/image83.wmf"/><Relationship Id="rId11" Type="http://schemas.openxmlformats.org/officeDocument/2006/relationships/image" Target="../media/image69.wmf"/><Relationship Id="rId10" Type="http://schemas.openxmlformats.org/officeDocument/2006/relationships/image" Target="../media/image68.wmf"/><Relationship Id="rId1" Type="http://schemas.openxmlformats.org/officeDocument/2006/relationships/image" Target="../media/image76.wmf"/></Relationships>
</file>

<file path=ppt/drawings/_rels/vmlDrawing11.vml.rels><?xml version="1.0" encoding="UTF-8" standalone="yes"?>
<Relationships xmlns="http://schemas.openxmlformats.org/package/2006/relationships"><Relationship Id="rId9" Type="http://schemas.openxmlformats.org/officeDocument/2006/relationships/image" Target="../media/image69.wmf"/><Relationship Id="rId8" Type="http://schemas.openxmlformats.org/officeDocument/2006/relationships/image" Target="../media/image66.wmf"/><Relationship Id="rId7" Type="http://schemas.openxmlformats.org/officeDocument/2006/relationships/image" Target="../media/image92.wmf"/><Relationship Id="rId6" Type="http://schemas.openxmlformats.org/officeDocument/2006/relationships/image" Target="../media/image91.wmf"/><Relationship Id="rId5" Type="http://schemas.openxmlformats.org/officeDocument/2006/relationships/image" Target="../media/image90.wmf"/><Relationship Id="rId4" Type="http://schemas.openxmlformats.org/officeDocument/2006/relationships/image" Target="../media/image89.wmf"/><Relationship Id="rId3" Type="http://schemas.openxmlformats.org/officeDocument/2006/relationships/image" Target="../media/image55.bmp"/><Relationship Id="rId2" Type="http://schemas.openxmlformats.org/officeDocument/2006/relationships/image" Target="../media/image88.wmf"/><Relationship Id="rId15" Type="http://schemas.openxmlformats.org/officeDocument/2006/relationships/image" Target="../media/image97.wmf"/><Relationship Id="rId14" Type="http://schemas.openxmlformats.org/officeDocument/2006/relationships/image" Target="../media/image86.bmp"/><Relationship Id="rId13" Type="http://schemas.openxmlformats.org/officeDocument/2006/relationships/image" Target="../media/image96.png"/><Relationship Id="rId12" Type="http://schemas.openxmlformats.org/officeDocument/2006/relationships/image" Target="../media/image95.wmf"/><Relationship Id="rId11" Type="http://schemas.openxmlformats.org/officeDocument/2006/relationships/image" Target="../media/image94.wmf"/><Relationship Id="rId10" Type="http://schemas.openxmlformats.org/officeDocument/2006/relationships/image" Target="../media/image93.wmf"/><Relationship Id="rId1" Type="http://schemas.openxmlformats.org/officeDocument/2006/relationships/image" Target="../media/image87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7" Type="http://schemas.openxmlformats.org/officeDocument/2006/relationships/image" Target="../media/image104.wmf"/><Relationship Id="rId6" Type="http://schemas.openxmlformats.org/officeDocument/2006/relationships/image" Target="../media/image103.wmf"/><Relationship Id="rId5" Type="http://schemas.openxmlformats.org/officeDocument/2006/relationships/image" Target="../media/image102.wmf"/><Relationship Id="rId4" Type="http://schemas.openxmlformats.org/officeDocument/2006/relationships/image" Target="../media/image101.wmf"/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/Relationships>
</file>

<file path=ppt/drawings/_rels/vmlDrawing1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4.wmf"/><Relationship Id="rId8" Type="http://schemas.openxmlformats.org/officeDocument/2006/relationships/image" Target="../media/image113.wmf"/><Relationship Id="rId7" Type="http://schemas.openxmlformats.org/officeDocument/2006/relationships/image" Target="../media/image112.wmf"/><Relationship Id="rId6" Type="http://schemas.openxmlformats.org/officeDocument/2006/relationships/image" Target="../media/image111.wmf"/><Relationship Id="rId5" Type="http://schemas.openxmlformats.org/officeDocument/2006/relationships/image" Target="../media/image110.wmf"/><Relationship Id="rId4" Type="http://schemas.openxmlformats.org/officeDocument/2006/relationships/image" Target="../media/image109.wmf"/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3" Type="http://schemas.openxmlformats.org/officeDocument/2006/relationships/image" Target="../media/image118.wmf"/><Relationship Id="rId12" Type="http://schemas.openxmlformats.org/officeDocument/2006/relationships/image" Target="../media/image117.wmf"/><Relationship Id="rId11" Type="http://schemas.openxmlformats.org/officeDocument/2006/relationships/image" Target="../media/image116.wmf"/><Relationship Id="rId10" Type="http://schemas.openxmlformats.org/officeDocument/2006/relationships/image" Target="../media/image115.wmf"/><Relationship Id="rId1" Type="http://schemas.openxmlformats.org/officeDocument/2006/relationships/image" Target="../media/image106.wmf"/></Relationships>
</file>

<file path=ppt/drawings/_rels/vmlDrawing14.vml.rels><?xml version="1.0" encoding="UTF-8" standalone="yes"?>
<Relationships xmlns="http://schemas.openxmlformats.org/package/2006/relationships"><Relationship Id="rId5" Type="http://schemas.openxmlformats.org/officeDocument/2006/relationships/image" Target="../media/image123.wmf"/><Relationship Id="rId4" Type="http://schemas.openxmlformats.org/officeDocument/2006/relationships/image" Target="../media/image122.wmf"/><Relationship Id="rId3" Type="http://schemas.openxmlformats.org/officeDocument/2006/relationships/image" Target="../media/image121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4.png"/></Relationships>
</file>

<file path=ppt/drawings/_rels/vmlDrawing16.vml.rels><?xml version="1.0" encoding="UTF-8" standalone="yes"?>
<Relationships xmlns="http://schemas.openxmlformats.org/package/2006/relationships"><Relationship Id="rId5" Type="http://schemas.openxmlformats.org/officeDocument/2006/relationships/image" Target="../media/image129.png"/><Relationship Id="rId4" Type="http://schemas.openxmlformats.org/officeDocument/2006/relationships/image" Target="../media/image128.wmf"/><Relationship Id="rId3" Type="http://schemas.openxmlformats.org/officeDocument/2006/relationships/image" Target="../media/image127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/Relationships>
</file>

<file path=ppt/drawings/_rels/vmlDrawing17.vml.rels><?xml version="1.0" encoding="UTF-8" standalone="yes"?>
<Relationships xmlns="http://schemas.openxmlformats.org/package/2006/relationships"><Relationship Id="rId5" Type="http://schemas.openxmlformats.org/officeDocument/2006/relationships/image" Target="../media/image134.png"/><Relationship Id="rId4" Type="http://schemas.openxmlformats.org/officeDocument/2006/relationships/image" Target="../media/image133.png"/><Relationship Id="rId3" Type="http://schemas.openxmlformats.org/officeDocument/2006/relationships/image" Target="../media/image132.wmf"/><Relationship Id="rId2" Type="http://schemas.openxmlformats.org/officeDocument/2006/relationships/image" Target="../media/image131.wmf"/><Relationship Id="rId1" Type="http://schemas.openxmlformats.org/officeDocument/2006/relationships/image" Target="../media/image130.wmf"/></Relationships>
</file>

<file path=ppt/drawings/_rels/vmlDrawing18.vml.rels><?xml version="1.0" encoding="UTF-8" standalone="yes"?>
<Relationships xmlns="http://schemas.openxmlformats.org/package/2006/relationships"><Relationship Id="rId9" Type="http://schemas.openxmlformats.org/officeDocument/2006/relationships/image" Target="../media/image143.wmf"/><Relationship Id="rId8" Type="http://schemas.openxmlformats.org/officeDocument/2006/relationships/image" Target="../media/image142.wmf"/><Relationship Id="rId7" Type="http://schemas.openxmlformats.org/officeDocument/2006/relationships/image" Target="../media/image141.wmf"/><Relationship Id="rId6" Type="http://schemas.openxmlformats.org/officeDocument/2006/relationships/image" Target="../media/image140.wmf"/><Relationship Id="rId5" Type="http://schemas.openxmlformats.org/officeDocument/2006/relationships/image" Target="../media/image139.wmf"/><Relationship Id="rId4" Type="http://schemas.openxmlformats.org/officeDocument/2006/relationships/image" Target="../media/image138.wmf"/><Relationship Id="rId3" Type="http://schemas.openxmlformats.org/officeDocument/2006/relationships/image" Target="../media/image137.wmf"/><Relationship Id="rId2" Type="http://schemas.openxmlformats.org/officeDocument/2006/relationships/image" Target="../media/image136.wmf"/><Relationship Id="rId13" Type="http://schemas.openxmlformats.org/officeDocument/2006/relationships/image" Target="../media/image147.wmf"/><Relationship Id="rId12" Type="http://schemas.openxmlformats.org/officeDocument/2006/relationships/image" Target="../media/image146.wmf"/><Relationship Id="rId11" Type="http://schemas.openxmlformats.org/officeDocument/2006/relationships/image" Target="../media/image145.wmf"/><Relationship Id="rId10" Type="http://schemas.openxmlformats.org/officeDocument/2006/relationships/image" Target="../media/image144.wmf"/><Relationship Id="rId1" Type="http://schemas.openxmlformats.org/officeDocument/2006/relationships/image" Target="../media/image135.wmf"/></Relationships>
</file>

<file path=ppt/drawings/_rels/vmlDrawing19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6.wmf"/><Relationship Id="rId8" Type="http://schemas.openxmlformats.org/officeDocument/2006/relationships/image" Target="../media/image155.wmf"/><Relationship Id="rId7" Type="http://schemas.openxmlformats.org/officeDocument/2006/relationships/image" Target="../media/image154.wmf"/><Relationship Id="rId6" Type="http://schemas.openxmlformats.org/officeDocument/2006/relationships/image" Target="../media/image153.wmf"/><Relationship Id="rId5" Type="http://schemas.openxmlformats.org/officeDocument/2006/relationships/image" Target="../media/image152.wmf"/><Relationship Id="rId4" Type="http://schemas.openxmlformats.org/officeDocument/2006/relationships/image" Target="../media/image151.wmf"/><Relationship Id="rId3" Type="http://schemas.openxmlformats.org/officeDocument/2006/relationships/image" Target="../media/image150.wmf"/><Relationship Id="rId2" Type="http://schemas.openxmlformats.org/officeDocument/2006/relationships/image" Target="../media/image149.wmf"/><Relationship Id="rId14" Type="http://schemas.openxmlformats.org/officeDocument/2006/relationships/image" Target="../media/image161.wmf"/><Relationship Id="rId13" Type="http://schemas.openxmlformats.org/officeDocument/2006/relationships/image" Target="../media/image160.wmf"/><Relationship Id="rId12" Type="http://schemas.openxmlformats.org/officeDocument/2006/relationships/image" Target="../media/image159.wmf"/><Relationship Id="rId11" Type="http://schemas.openxmlformats.org/officeDocument/2006/relationships/image" Target="../media/image158.wmf"/><Relationship Id="rId10" Type="http://schemas.openxmlformats.org/officeDocument/2006/relationships/image" Target="../media/image157.wmf"/><Relationship Id="rId1" Type="http://schemas.openxmlformats.org/officeDocument/2006/relationships/image" Target="../media/image148.wmf"/></Relationships>
</file>

<file path=ppt/drawings/_rels/vmlDrawing2.vml.rels><?xml version="1.0" encoding="UTF-8" standalone="yes"?>
<Relationships xmlns="http://schemas.openxmlformats.org/package/2006/relationships"><Relationship Id="rId5" Type="http://schemas.openxmlformats.org/officeDocument/2006/relationships/image" Target="../media/image17.wmf"/><Relationship Id="rId4" Type="http://schemas.openxmlformats.org/officeDocument/2006/relationships/image" Target="../media/image16.wmf"/><Relationship Id="rId3" Type="http://schemas.openxmlformats.org/officeDocument/2006/relationships/image" Target="../media/image15.wmf"/><Relationship Id="rId2" Type="http://schemas.openxmlformats.org/officeDocument/2006/relationships/image" Target="../media/image14.png"/><Relationship Id="rId1" Type="http://schemas.openxmlformats.org/officeDocument/2006/relationships/image" Target="../media/image13.wmf"/></Relationships>
</file>

<file path=ppt/drawings/_rels/vmlDrawing20.vml.rels><?xml version="1.0" encoding="UTF-8" standalone="yes"?>
<Relationships xmlns="http://schemas.openxmlformats.org/package/2006/relationships"><Relationship Id="rId9" Type="http://schemas.openxmlformats.org/officeDocument/2006/relationships/image" Target="../media/image169.wmf"/><Relationship Id="rId8" Type="http://schemas.openxmlformats.org/officeDocument/2006/relationships/image" Target="../media/image55.bmp"/><Relationship Id="rId7" Type="http://schemas.openxmlformats.org/officeDocument/2006/relationships/image" Target="../media/image168.wmf"/><Relationship Id="rId6" Type="http://schemas.openxmlformats.org/officeDocument/2006/relationships/image" Target="../media/image167.wmf"/><Relationship Id="rId5" Type="http://schemas.openxmlformats.org/officeDocument/2006/relationships/image" Target="../media/image166.wmf"/><Relationship Id="rId4" Type="http://schemas.openxmlformats.org/officeDocument/2006/relationships/image" Target="../media/image165.wmf"/><Relationship Id="rId3" Type="http://schemas.openxmlformats.org/officeDocument/2006/relationships/image" Target="../media/image164.wmf"/><Relationship Id="rId2" Type="http://schemas.openxmlformats.org/officeDocument/2006/relationships/image" Target="../media/image163.wmf"/><Relationship Id="rId16" Type="http://schemas.openxmlformats.org/officeDocument/2006/relationships/image" Target="../media/image176.wmf"/><Relationship Id="rId15" Type="http://schemas.openxmlformats.org/officeDocument/2006/relationships/image" Target="../media/image175.wmf"/><Relationship Id="rId14" Type="http://schemas.openxmlformats.org/officeDocument/2006/relationships/image" Target="../media/image174.wmf"/><Relationship Id="rId13" Type="http://schemas.openxmlformats.org/officeDocument/2006/relationships/image" Target="../media/image173.wmf"/><Relationship Id="rId12" Type="http://schemas.openxmlformats.org/officeDocument/2006/relationships/image" Target="../media/image172.wmf"/><Relationship Id="rId11" Type="http://schemas.openxmlformats.org/officeDocument/2006/relationships/image" Target="../media/image171.wmf"/><Relationship Id="rId10" Type="http://schemas.openxmlformats.org/officeDocument/2006/relationships/image" Target="../media/image170.wmf"/><Relationship Id="rId1" Type="http://schemas.openxmlformats.org/officeDocument/2006/relationships/image" Target="../media/image162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7.wmf"/></Relationships>
</file>

<file path=ppt/drawings/_rels/vmlDrawing22.vml.rels><?xml version="1.0" encoding="UTF-8" standalone="yes"?>
<Relationships xmlns="http://schemas.openxmlformats.org/package/2006/relationships"><Relationship Id="rId5" Type="http://schemas.openxmlformats.org/officeDocument/2006/relationships/image" Target="../media/image182.wmf"/><Relationship Id="rId4" Type="http://schemas.openxmlformats.org/officeDocument/2006/relationships/image" Target="../media/image181.wmf"/><Relationship Id="rId3" Type="http://schemas.openxmlformats.org/officeDocument/2006/relationships/image" Target="../media/image180.wmf"/><Relationship Id="rId2" Type="http://schemas.openxmlformats.org/officeDocument/2006/relationships/image" Target="../media/image179.wmf"/><Relationship Id="rId1" Type="http://schemas.openxmlformats.org/officeDocument/2006/relationships/image" Target="../media/image178.wmf"/></Relationships>
</file>

<file path=ppt/drawings/_rels/vmlDrawing23.vml.rels><?xml version="1.0" encoding="UTF-8" standalone="yes"?>
<Relationships xmlns="http://schemas.openxmlformats.org/package/2006/relationships"><Relationship Id="rId5" Type="http://schemas.openxmlformats.org/officeDocument/2006/relationships/image" Target="../media/image187.wmf"/><Relationship Id="rId4" Type="http://schemas.openxmlformats.org/officeDocument/2006/relationships/image" Target="../media/image186.wmf"/><Relationship Id="rId3" Type="http://schemas.openxmlformats.org/officeDocument/2006/relationships/image" Target="../media/image185.wmf"/><Relationship Id="rId2" Type="http://schemas.openxmlformats.org/officeDocument/2006/relationships/image" Target="../media/image184.wmf"/><Relationship Id="rId1" Type="http://schemas.openxmlformats.org/officeDocument/2006/relationships/image" Target="../media/image183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wmf"/><Relationship Id="rId2" Type="http://schemas.openxmlformats.org/officeDocument/2006/relationships/image" Target="../media/image189.wmf"/><Relationship Id="rId1" Type="http://schemas.openxmlformats.org/officeDocument/2006/relationships/image" Target="../media/image188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wmf"/><Relationship Id="rId2" Type="http://schemas.openxmlformats.org/officeDocument/2006/relationships/image" Target="../media/image191.wmf"/><Relationship Id="rId1" Type="http://schemas.openxmlformats.org/officeDocument/2006/relationships/image" Target="../media/image190.wmf"/></Relationships>
</file>

<file path=ppt/drawings/_rels/vmlDrawing26.vml.rels><?xml version="1.0" encoding="UTF-8" standalone="yes"?>
<Relationships xmlns="http://schemas.openxmlformats.org/package/2006/relationships"><Relationship Id="rId4" Type="http://schemas.openxmlformats.org/officeDocument/2006/relationships/image" Target="../media/image196.wmf"/><Relationship Id="rId3" Type="http://schemas.openxmlformats.org/officeDocument/2006/relationships/image" Target="../media/image195.wmf"/><Relationship Id="rId2" Type="http://schemas.openxmlformats.org/officeDocument/2006/relationships/image" Target="../media/image194.wmf"/><Relationship Id="rId1" Type="http://schemas.openxmlformats.org/officeDocument/2006/relationships/image" Target="../media/image193.wmf"/></Relationships>
</file>

<file path=ppt/drawings/_rels/vmlDrawing27.vml.rels><?xml version="1.0" encoding="UTF-8" standalone="yes"?>
<Relationships xmlns="http://schemas.openxmlformats.org/package/2006/relationships"><Relationship Id="rId5" Type="http://schemas.openxmlformats.org/officeDocument/2006/relationships/image" Target="../media/image201.wmf"/><Relationship Id="rId4" Type="http://schemas.openxmlformats.org/officeDocument/2006/relationships/image" Target="../media/image200.wmf"/><Relationship Id="rId3" Type="http://schemas.openxmlformats.org/officeDocument/2006/relationships/image" Target="../media/image199.wmf"/><Relationship Id="rId2" Type="http://schemas.openxmlformats.org/officeDocument/2006/relationships/image" Target="../media/image198.wmf"/><Relationship Id="rId1" Type="http://schemas.openxmlformats.org/officeDocument/2006/relationships/image" Target="../media/image197.wmf"/></Relationships>
</file>

<file path=ppt/drawings/_rels/vmlDrawing3.vml.rels><?xml version="1.0" encoding="UTF-8" standalone="yes"?>
<Relationships xmlns="http://schemas.openxmlformats.org/package/2006/relationships"><Relationship Id="rId5" Type="http://schemas.openxmlformats.org/officeDocument/2006/relationships/image" Target="../media/image23.wmf"/><Relationship Id="rId4" Type="http://schemas.openxmlformats.org/officeDocument/2006/relationships/image" Target="../media/image22.wmf"/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7" Type="http://schemas.openxmlformats.org/officeDocument/2006/relationships/image" Target="../media/image30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40.wmf"/><Relationship Id="rId8" Type="http://schemas.openxmlformats.org/officeDocument/2006/relationships/image" Target="../media/image39.wmf"/><Relationship Id="rId7" Type="http://schemas.openxmlformats.org/officeDocument/2006/relationships/image" Target="../media/image38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7" Type="http://schemas.openxmlformats.org/officeDocument/2006/relationships/image" Target="../media/image31.wmf"/><Relationship Id="rId16" Type="http://schemas.openxmlformats.org/officeDocument/2006/relationships/image" Target="../media/image30.wmf"/><Relationship Id="rId15" Type="http://schemas.openxmlformats.org/officeDocument/2006/relationships/image" Target="../media/image29.wmf"/><Relationship Id="rId14" Type="http://schemas.openxmlformats.org/officeDocument/2006/relationships/image" Target="../media/image45.wmf"/><Relationship Id="rId13" Type="http://schemas.openxmlformats.org/officeDocument/2006/relationships/image" Target="../media/image44.wmf"/><Relationship Id="rId12" Type="http://schemas.openxmlformats.org/officeDocument/2006/relationships/image" Target="../media/image43.wmf"/><Relationship Id="rId11" Type="http://schemas.openxmlformats.org/officeDocument/2006/relationships/image" Target="../media/image42.wmf"/><Relationship Id="rId10" Type="http://schemas.openxmlformats.org/officeDocument/2006/relationships/image" Target="../media/image41.wmf"/><Relationship Id="rId1" Type="http://schemas.openxmlformats.org/officeDocument/2006/relationships/image" Target="../media/image32.w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53.wmf"/><Relationship Id="rId8" Type="http://schemas.openxmlformats.org/officeDocument/2006/relationships/image" Target="../media/image52.wmf"/><Relationship Id="rId7" Type="http://schemas.openxmlformats.org/officeDocument/2006/relationships/image" Target="../media/image51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Relationship Id="rId3" Type="http://schemas.openxmlformats.org/officeDocument/2006/relationships/image" Target="../media/image55.bmp"/><Relationship Id="rId2" Type="http://schemas.openxmlformats.org/officeDocument/2006/relationships/image" Target="../media/image47.wmf"/><Relationship Id="rId10" Type="http://schemas.openxmlformats.org/officeDocument/2006/relationships/image" Target="../media/image54.wmf"/><Relationship Id="rId1" Type="http://schemas.openxmlformats.org/officeDocument/2006/relationships/image" Target="../media/image46.wmf"/></Relationships>
</file>

<file path=ppt/drawings/_rels/vmlDrawing7.vml.rels><?xml version="1.0" encoding="UTF-8" standalone="yes"?>
<Relationships xmlns="http://schemas.openxmlformats.org/package/2006/relationships"><Relationship Id="rId4" Type="http://schemas.openxmlformats.org/officeDocument/2006/relationships/image" Target="../media/image60.wmf"/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png"/></Relationships>
</file>

<file path=ppt/drawings/_rels/vmlDrawing9.vml.rels><?xml version="1.0" encoding="UTF-8" standalone="yes"?>
<Relationships xmlns="http://schemas.openxmlformats.org/package/2006/relationships"><Relationship Id="rId9" Type="http://schemas.openxmlformats.org/officeDocument/2006/relationships/image" Target="../media/image74.wmf"/><Relationship Id="rId8" Type="http://schemas.openxmlformats.org/officeDocument/2006/relationships/image" Target="../media/image73.wmf"/><Relationship Id="rId7" Type="http://schemas.openxmlformats.org/officeDocument/2006/relationships/image" Target="../media/image72.wmf"/><Relationship Id="rId6" Type="http://schemas.openxmlformats.org/officeDocument/2006/relationships/image" Target="../media/image71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0" Type="http://schemas.openxmlformats.org/officeDocument/2006/relationships/image" Target="../media/image75.wmf"/><Relationship Id="rId1" Type="http://schemas.openxmlformats.org/officeDocument/2006/relationships/image" Target="../media/image6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75106" name="页眉占位符 17510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fontAlgn="base"/>
            <a:endParaRPr lang="zh-CN" altLang="en-US" sz="1200" strike="noStrike" noProof="1" dirty="0"/>
          </a:p>
        </p:txBody>
      </p:sp>
      <p:sp>
        <p:nvSpPr>
          <p:cNvPr id="175107" name="日期占位符 175106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fontAlgn="base"/>
            <a:endParaRPr lang="zh-CN" altLang="en-US" sz="1200" strike="noStrike" noProof="1" dirty="0"/>
          </a:p>
        </p:txBody>
      </p:sp>
      <p:sp>
        <p:nvSpPr>
          <p:cNvPr id="13316" name="幻灯片图像占位符 175107"/>
          <p:cNvSpPr>
            <a:spLocks noRo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3317" name="文本占位符 175108"/>
          <p:cNvSpPr>
            <a:spLocks noGrp="1"/>
          </p:cNvSpPr>
          <p:nvPr>
            <p:ph type="body" sz="quarter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75110" name="页脚占位符 175109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fontAlgn="base"/>
            <a:endParaRPr lang="zh-CN" altLang="en-US" sz="1200" strike="noStrike" noProof="1" dirty="0"/>
          </a:p>
        </p:txBody>
      </p:sp>
      <p:sp>
        <p:nvSpPr>
          <p:cNvPr id="175111" name="灯片编号占位符 175110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fontAlgn="base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18434" name="幻灯片图像占位符 459777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8435" name="文本占位符 459778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ln/>
        </p:spPr>
        <p:txBody>
          <a:bodyPr anchor="t" anchorCtr="0"/>
          <a:p>
            <a:pPr lvl="0"/>
            <a:endParaRPr 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818" name="幻灯片图像占位符 497665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34819" name="文本占位符 497666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ln/>
        </p:spPr>
        <p:txBody>
          <a:bodyPr anchor="t" anchorCtr="0"/>
          <a:p>
            <a:pPr lvl="0"/>
            <a:endParaRPr 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050" name="组合 450561"/>
          <p:cNvGrpSpPr/>
          <p:nvPr/>
        </p:nvGrpSpPr>
        <p:grpSpPr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2051" name="组合 450562"/>
            <p:cNvGrpSpPr/>
            <p:nvPr userDrawn="1"/>
          </p:nvGrpSpPr>
          <p:grpSpPr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2052" name="任意多边形 450563"/>
              <p:cNvSpPr/>
              <p:nvPr/>
            </p:nvSpPr>
            <p:spPr>
              <a:xfrm>
                <a:off x="1728" y="2644"/>
                <a:ext cx="2882" cy="1671"/>
              </a:xfrm>
              <a:custGeom>
                <a:avLst/>
                <a:gdLst/>
                <a:ahLst/>
                <a:cxnLst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rgbClr val="002E8B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53" name="任意多边形 450564"/>
              <p:cNvSpPr/>
              <p:nvPr/>
            </p:nvSpPr>
            <p:spPr>
              <a:xfrm>
                <a:off x="4170" y="2671"/>
                <a:ext cx="1259" cy="811"/>
              </a:xfrm>
              <a:custGeom>
                <a:avLst/>
                <a:gdLst/>
                <a:ahLst/>
                <a:cxnLst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rgbClr val="002E8B"/>
                  </a:gs>
                </a:gsLst>
                <a:lin ang="27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54" name="任意多边形 450565"/>
              <p:cNvSpPr/>
              <p:nvPr/>
            </p:nvSpPr>
            <p:spPr>
              <a:xfrm>
                <a:off x="2900" y="3346"/>
                <a:ext cx="2849" cy="969"/>
              </a:xfrm>
              <a:custGeom>
                <a:avLst/>
                <a:gdLst/>
                <a:ahLst/>
                <a:cxnLst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A7D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55" name="任意多边形 450566"/>
              <p:cNvSpPr/>
              <p:nvPr/>
            </p:nvSpPr>
            <p:spPr>
              <a:xfrm>
                <a:off x="2748" y="2230"/>
                <a:ext cx="3007" cy="2085"/>
              </a:xfrm>
              <a:custGeom>
                <a:avLst/>
                <a:gdLst/>
                <a:ahLst/>
                <a:cxnLst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56" name="任意多边形 450567"/>
              <p:cNvSpPr/>
              <p:nvPr/>
            </p:nvSpPr>
            <p:spPr>
              <a:xfrm>
                <a:off x="4501" y="2317"/>
                <a:ext cx="1248" cy="539"/>
              </a:xfrm>
              <a:custGeom>
                <a:avLst/>
                <a:gdLst/>
                <a:ahLst/>
                <a:cxnLst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D86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2057" name="任意多边形 450568"/>
            <p:cNvSpPr/>
            <p:nvPr/>
          </p:nvSpPr>
          <p:spPr>
            <a:xfrm>
              <a:off x="3322" y="1341"/>
              <a:ext cx="1825" cy="1537"/>
            </a:xfrm>
            <a:custGeom>
              <a:avLst/>
              <a:gdLst/>
              <a:ahLst/>
              <a:cxnLst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rgbClr val="002B82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8" name="任意多边形 450569"/>
            <p:cNvSpPr/>
            <p:nvPr/>
          </p:nvSpPr>
          <p:spPr>
            <a:xfrm>
              <a:off x="0" y="0"/>
              <a:ext cx="5758" cy="1776"/>
            </a:xfrm>
            <a:custGeom>
              <a:avLst/>
              <a:gdLst/>
              <a:ahLst/>
              <a:cxnLst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450571" name="标题 450570"/>
          <p:cNvSpPr>
            <a:spLocks noGrp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lvl="0">
              <a:buClrTx/>
              <a:buSzTx/>
              <a:buFontTx/>
              <a:defRPr/>
            </a:lvl1pPr>
          </a:lstStyle>
          <a:p>
            <a:pPr lvl="0" fontAlgn="base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450572" name="副标题 450571"/>
          <p:cNvSpPr>
            <a:spLocks noGrp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marL="0" lvl="0" indent="0" algn="ctr"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lvl1pPr>
            <a:lvl2pPr marL="457200" lvl="1" indent="0" algn="ctr">
              <a:buClr>
                <a:schemeClr val="accent2"/>
              </a:buClr>
              <a:buSzPct val="70000"/>
              <a:buFont typeface="Wingdings" panose="05000000000000000000" pitchFamily="2" charset="2"/>
              <a:buNone/>
              <a:defRPr/>
            </a:lvl2pPr>
            <a:lvl3pPr marL="914400" lvl="2" indent="0" algn="ctr"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lvl3pPr>
            <a:lvl4pPr marL="1371600" lvl="3" indent="0" algn="ctr">
              <a:buClr>
                <a:schemeClr val="accent2"/>
              </a:buClr>
              <a:buSzPct val="70000"/>
              <a:buFont typeface="Wingdings" panose="05000000000000000000" pitchFamily="2" charset="2"/>
              <a:buNone/>
              <a:defRPr/>
            </a:lvl4pPr>
            <a:lvl5pPr marL="1828800" lvl="4" indent="0" algn="ctr"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lvl5pPr>
          </a:lstStyle>
          <a:p>
            <a:pPr lvl="0" fontAlgn="base"/>
            <a:r>
              <a:rPr lang="zh-CN" altLang="en-US" strike="noStrike" noProof="1" dirty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450573" name="日期占位符 450572"/>
          <p:cNvSpPr>
            <a:spLocks noGrp="1"/>
          </p:cNvSpPr>
          <p:nvPr>
            <p:ph type="dt" sz="quarter" idx="2"/>
          </p:nvPr>
        </p:nvSpPr>
        <p:spPr>
          <a:xfrm>
            <a:off x="457200" y="6248400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>
              <a:defRPr sz="1200"/>
            </a:lvl1pPr>
          </a:lstStyle>
          <a:p>
            <a:pPr eaLnBrk="1" fontAlgn="base" hangingPunct="1"/>
            <a:endParaRPr lang="zh-CN" altLang="en-US" strike="noStrike" noProof="1" dirty="0"/>
          </a:p>
        </p:txBody>
      </p:sp>
      <p:sp>
        <p:nvSpPr>
          <p:cNvPr id="450574" name="页脚占位符 450573"/>
          <p:cNvSpPr>
            <a:spLocks noGrp="1"/>
          </p:cNvSpPr>
          <p:nvPr>
            <p:ph type="ftr" sz="quarter" idx="3"/>
          </p:nvPr>
        </p:nvSpPr>
        <p:spPr>
          <a:xfrm>
            <a:off x="3124200" y="625157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algn="ctr">
              <a:defRPr sz="1200"/>
            </a:lvl1pPr>
          </a:lstStyle>
          <a:p>
            <a:pPr eaLnBrk="1" fontAlgn="base" hangingPunct="1"/>
            <a:endParaRPr lang="zh-CN" altLang="en-US" strike="noStrike" noProof="1" dirty="0"/>
          </a:p>
        </p:txBody>
      </p:sp>
      <p:sp>
        <p:nvSpPr>
          <p:cNvPr id="450575" name="灯片编号占位符 450574"/>
          <p:cNvSpPr>
            <a:spLocks noGrp="1"/>
          </p:cNvSpPr>
          <p:nvPr>
            <p:ph type="sldNum" sz="quarter" idx="4"/>
          </p:nvPr>
        </p:nvSpPr>
        <p:spPr>
          <a:xfrm>
            <a:off x="6553200" y="6254750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algn="r">
              <a:defRPr sz="1200"/>
            </a:lvl1pPr>
          </a:lstStyle>
          <a:p>
            <a:pPr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28650" y="1825625"/>
            <a:ext cx="3886200" cy="2098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28650" y="4076700"/>
            <a:ext cx="3886200" cy="21002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49538" name="日期占位符 449537"/>
          <p:cNvSpPr>
            <a:spLocks noGrp="1"/>
          </p:cNvSpPr>
          <p:nvPr>
            <p:ph type="dt" sz="half" idx="2"/>
          </p:nvPr>
        </p:nvSpPr>
        <p:spPr>
          <a:xfrm>
            <a:off x="457200" y="625157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>
              <a:defRPr sz="1200"/>
            </a:lvl1pPr>
          </a:lstStyle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449539" name="灯片编号占位符 449538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algn="r">
              <a:defRPr sz="1200"/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  <p:grpSp>
        <p:nvGrpSpPr>
          <p:cNvPr id="1028" name="组合 449539"/>
          <p:cNvGrpSpPr/>
          <p:nvPr/>
        </p:nvGrpSpPr>
        <p:grpSpPr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1029" name="组合 449540"/>
            <p:cNvGrpSpPr/>
            <p:nvPr userDrawn="1"/>
          </p:nvGrpSpPr>
          <p:grpSpPr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30" name="任意多边形 449541"/>
              <p:cNvSpPr/>
              <p:nvPr/>
            </p:nvSpPr>
            <p:spPr>
              <a:xfrm>
                <a:off x="1728" y="2644"/>
                <a:ext cx="2882" cy="1671"/>
              </a:xfrm>
              <a:custGeom>
                <a:avLst/>
                <a:gdLst/>
                <a:ahLst/>
                <a:cxnLst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rgbClr val="002E8B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31" name="任意多边形 449542"/>
              <p:cNvSpPr/>
              <p:nvPr/>
            </p:nvSpPr>
            <p:spPr>
              <a:xfrm>
                <a:off x="4170" y="2671"/>
                <a:ext cx="1259" cy="811"/>
              </a:xfrm>
              <a:custGeom>
                <a:avLst/>
                <a:gdLst/>
                <a:ahLst/>
                <a:cxnLst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rgbClr val="002E8B"/>
                  </a:gs>
                </a:gsLst>
                <a:lin ang="27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32" name="任意多边形 449543"/>
              <p:cNvSpPr/>
              <p:nvPr/>
            </p:nvSpPr>
            <p:spPr>
              <a:xfrm>
                <a:off x="2900" y="3346"/>
                <a:ext cx="2849" cy="969"/>
              </a:xfrm>
              <a:custGeom>
                <a:avLst/>
                <a:gdLst/>
                <a:ahLst/>
                <a:cxnLst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A7D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33" name="任意多边形 449544"/>
              <p:cNvSpPr/>
              <p:nvPr/>
            </p:nvSpPr>
            <p:spPr>
              <a:xfrm>
                <a:off x="2748" y="2230"/>
                <a:ext cx="3007" cy="2085"/>
              </a:xfrm>
              <a:custGeom>
                <a:avLst/>
                <a:gdLst/>
                <a:ahLst/>
                <a:cxnLst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34" name="任意多边形 449545"/>
              <p:cNvSpPr/>
              <p:nvPr/>
            </p:nvSpPr>
            <p:spPr>
              <a:xfrm>
                <a:off x="4501" y="2317"/>
                <a:ext cx="1248" cy="539"/>
              </a:xfrm>
              <a:custGeom>
                <a:avLst/>
                <a:gdLst/>
                <a:ahLst/>
                <a:cxnLst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D86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035" name="任意多边形 449546"/>
            <p:cNvSpPr/>
            <p:nvPr/>
          </p:nvSpPr>
          <p:spPr>
            <a:xfrm>
              <a:off x="3322" y="1341"/>
              <a:ext cx="1825" cy="1537"/>
            </a:xfrm>
            <a:custGeom>
              <a:avLst/>
              <a:gdLst/>
              <a:ahLst/>
              <a:cxnLst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rgbClr val="002B82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6" name="任意多边形 449547"/>
            <p:cNvSpPr/>
            <p:nvPr/>
          </p:nvSpPr>
          <p:spPr>
            <a:xfrm>
              <a:off x="0" y="0"/>
              <a:ext cx="5758" cy="1776"/>
            </a:xfrm>
            <a:custGeom>
              <a:avLst/>
              <a:gdLst/>
              <a:ahLst/>
              <a:cxnLst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449549" name="标题 449548"/>
          <p:cNvSpPr>
            <a:spLocks noGrp="1" noRot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 fontAlgn="base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449550" name="页脚占位符 449549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algn="ctr">
              <a:defRPr sz="1200"/>
            </a:lvl1pPr>
          </a:lstStyle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449551" name="文本占位符 449550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fontAlgn="base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base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base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base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base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1" i="0" u="none" kern="1200" baseline="0">
          <a:solidFill>
            <a:schemeClr val="tx2"/>
          </a:solidFill>
          <a:effectLst>
            <a:outerShdw blurRad="38100" dist="38100" dir="2700000">
              <a:srgbClr val="000000"/>
            </a:outerShdw>
          </a:effectLst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3200" b="0" i="0" u="none" kern="1200" baseline="0">
          <a:solidFill>
            <a:schemeClr val="tx1"/>
          </a:solidFill>
          <a:effectLst>
            <a:outerShdw blurRad="38100" dist="38100" dir="2700000">
              <a:srgbClr val="000000"/>
            </a:outerShdw>
          </a:effectLst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sz="2800" b="0" i="0" u="none" kern="1200" baseline="0">
          <a:solidFill>
            <a:schemeClr val="tx1"/>
          </a:solidFill>
          <a:effectLst>
            <a:outerShdw blurRad="38100" dist="38100" dir="2700000">
              <a:srgbClr val="000000"/>
            </a:outerShdw>
          </a:effectLst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sz="2400" b="0" i="0" u="none" kern="1200" baseline="0">
          <a:solidFill>
            <a:schemeClr val="tx1"/>
          </a:solidFill>
          <a:effectLst>
            <a:outerShdw blurRad="38100" dist="38100" dir="2700000">
              <a:srgbClr val="000000"/>
            </a:outerShdw>
          </a:effectLst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effectLst>
            <a:outerShdw blurRad="38100" dist="38100" dir="2700000">
              <a:srgbClr val="000000"/>
            </a:outerShdw>
          </a:effectLst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effectLst>
            <a:outerShdw blurRad="38100" dist="38100" dir="2700000">
              <a:srgbClr val="000000"/>
            </a:outerShdw>
          </a:effectLst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effectLst>
            <a:outerShdw blurRad="38100" dist="38100" dir="2700000">
              <a:srgbClr val="000000"/>
            </a:outerShdw>
          </a:effectLst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effectLst>
            <a:outerShdw blurRad="38100" dist="38100" dir="2700000">
              <a:srgbClr val="000000"/>
            </a:outerShdw>
          </a:effectLst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effectLst>
            <a:outerShdw blurRad="38100" dist="38100" dir="2700000">
              <a:srgbClr val="000000"/>
            </a:outerShdw>
          </a:effectLst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effectLst>
            <a:outerShdw blurRad="38100" dist="38100" dir="2700000">
              <a:srgbClr val="000000"/>
            </a:outerShdw>
          </a:effectLst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3.png"/><Relationship Id="rId3" Type="http://schemas.openxmlformats.org/officeDocument/2006/relationships/oleObject" Target="../embeddings/oleObject61.bin"/><Relationship Id="rId2" Type="http://schemas.openxmlformats.org/officeDocument/2006/relationships/image" Target="../media/image62.png"/><Relationship Id="rId1" Type="http://schemas.openxmlformats.org/officeDocument/2006/relationships/image" Target="../media/image6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5.jpeg"/><Relationship Id="rId1" Type="http://schemas.openxmlformats.org/officeDocument/2006/relationships/image" Target="../media/image6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6.bin"/><Relationship Id="rId8" Type="http://schemas.openxmlformats.org/officeDocument/2006/relationships/image" Target="../media/image69.wmf"/><Relationship Id="rId7" Type="http://schemas.openxmlformats.org/officeDocument/2006/relationships/oleObject" Target="../embeddings/oleObject65.bin"/><Relationship Id="rId6" Type="http://schemas.openxmlformats.org/officeDocument/2006/relationships/image" Target="../media/image68.w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67.wmf"/><Relationship Id="rId3" Type="http://schemas.openxmlformats.org/officeDocument/2006/relationships/oleObject" Target="../embeddings/oleObject63.bin"/><Relationship Id="rId22" Type="http://schemas.openxmlformats.org/officeDocument/2006/relationships/vmlDrawing" Target="../drawings/vmlDrawing9.vml"/><Relationship Id="rId21" Type="http://schemas.openxmlformats.org/officeDocument/2006/relationships/slideLayout" Target="../slideLayouts/slideLayout6.xml"/><Relationship Id="rId20" Type="http://schemas.openxmlformats.org/officeDocument/2006/relationships/image" Target="../media/image75.wmf"/><Relationship Id="rId2" Type="http://schemas.openxmlformats.org/officeDocument/2006/relationships/image" Target="../media/image66.wmf"/><Relationship Id="rId19" Type="http://schemas.openxmlformats.org/officeDocument/2006/relationships/oleObject" Target="../embeddings/oleObject71.bin"/><Relationship Id="rId18" Type="http://schemas.openxmlformats.org/officeDocument/2006/relationships/image" Target="../media/image74.wmf"/><Relationship Id="rId17" Type="http://schemas.openxmlformats.org/officeDocument/2006/relationships/oleObject" Target="../embeddings/oleObject70.bin"/><Relationship Id="rId16" Type="http://schemas.openxmlformats.org/officeDocument/2006/relationships/image" Target="../media/image73.wmf"/><Relationship Id="rId15" Type="http://schemas.openxmlformats.org/officeDocument/2006/relationships/oleObject" Target="../embeddings/oleObject69.bin"/><Relationship Id="rId14" Type="http://schemas.openxmlformats.org/officeDocument/2006/relationships/image" Target="../media/image72.wmf"/><Relationship Id="rId13" Type="http://schemas.openxmlformats.org/officeDocument/2006/relationships/oleObject" Target="../embeddings/oleObject68.bin"/><Relationship Id="rId12" Type="http://schemas.openxmlformats.org/officeDocument/2006/relationships/image" Target="../media/image71.wmf"/><Relationship Id="rId11" Type="http://schemas.openxmlformats.org/officeDocument/2006/relationships/oleObject" Target="../embeddings/oleObject67.bin"/><Relationship Id="rId10" Type="http://schemas.openxmlformats.org/officeDocument/2006/relationships/image" Target="../media/image70.wmf"/><Relationship Id="rId1" Type="http://schemas.openxmlformats.org/officeDocument/2006/relationships/oleObject" Target="../embeddings/oleObject62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6.bin"/><Relationship Id="rId8" Type="http://schemas.openxmlformats.org/officeDocument/2006/relationships/image" Target="../media/image79.wmf"/><Relationship Id="rId7" Type="http://schemas.openxmlformats.org/officeDocument/2006/relationships/oleObject" Target="../embeddings/oleObject75.bin"/><Relationship Id="rId6" Type="http://schemas.openxmlformats.org/officeDocument/2006/relationships/image" Target="../media/image78.wmf"/><Relationship Id="rId5" Type="http://schemas.openxmlformats.org/officeDocument/2006/relationships/oleObject" Target="../embeddings/oleObject74.bin"/><Relationship Id="rId4" Type="http://schemas.openxmlformats.org/officeDocument/2006/relationships/image" Target="../media/image77.wmf"/><Relationship Id="rId3" Type="http://schemas.openxmlformats.org/officeDocument/2006/relationships/oleObject" Target="../embeddings/oleObject73.bin"/><Relationship Id="rId28" Type="http://schemas.openxmlformats.org/officeDocument/2006/relationships/vmlDrawing" Target="../drawings/vmlDrawing10.vml"/><Relationship Id="rId27" Type="http://schemas.openxmlformats.org/officeDocument/2006/relationships/slideLayout" Target="../slideLayouts/slideLayout6.xml"/><Relationship Id="rId26" Type="http://schemas.openxmlformats.org/officeDocument/2006/relationships/image" Target="../media/image85.wmf"/><Relationship Id="rId25" Type="http://schemas.openxmlformats.org/officeDocument/2006/relationships/oleObject" Target="../embeddings/oleObject84.bin"/><Relationship Id="rId24" Type="http://schemas.openxmlformats.org/officeDocument/2006/relationships/image" Target="../media/image84.wmf"/><Relationship Id="rId23" Type="http://schemas.openxmlformats.org/officeDocument/2006/relationships/oleObject" Target="../embeddings/oleObject83.bin"/><Relationship Id="rId22" Type="http://schemas.openxmlformats.org/officeDocument/2006/relationships/image" Target="../media/image83.wmf"/><Relationship Id="rId21" Type="http://schemas.openxmlformats.org/officeDocument/2006/relationships/oleObject" Target="../embeddings/oleObject82.bin"/><Relationship Id="rId20" Type="http://schemas.openxmlformats.org/officeDocument/2006/relationships/image" Target="../media/image69.wmf"/><Relationship Id="rId2" Type="http://schemas.openxmlformats.org/officeDocument/2006/relationships/image" Target="../media/image76.wmf"/><Relationship Id="rId19" Type="http://schemas.openxmlformats.org/officeDocument/2006/relationships/oleObject" Target="../embeddings/oleObject81.bin"/><Relationship Id="rId18" Type="http://schemas.openxmlformats.org/officeDocument/2006/relationships/image" Target="../media/image68.wmf"/><Relationship Id="rId17" Type="http://schemas.openxmlformats.org/officeDocument/2006/relationships/oleObject" Target="../embeddings/oleObject80.bin"/><Relationship Id="rId16" Type="http://schemas.openxmlformats.org/officeDocument/2006/relationships/image" Target="../media/image66.wmf"/><Relationship Id="rId15" Type="http://schemas.openxmlformats.org/officeDocument/2006/relationships/oleObject" Target="../embeddings/oleObject79.bin"/><Relationship Id="rId14" Type="http://schemas.openxmlformats.org/officeDocument/2006/relationships/image" Target="../media/image82.wmf"/><Relationship Id="rId13" Type="http://schemas.openxmlformats.org/officeDocument/2006/relationships/oleObject" Target="../embeddings/oleObject78.bin"/><Relationship Id="rId12" Type="http://schemas.openxmlformats.org/officeDocument/2006/relationships/image" Target="../media/image81.wmf"/><Relationship Id="rId11" Type="http://schemas.openxmlformats.org/officeDocument/2006/relationships/oleObject" Target="../embeddings/oleObject77.bin"/><Relationship Id="rId10" Type="http://schemas.openxmlformats.org/officeDocument/2006/relationships/image" Target="../media/image80.wmf"/><Relationship Id="rId1" Type="http://schemas.openxmlformats.org/officeDocument/2006/relationships/oleObject" Target="../embeddings/oleObject72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9.bin"/><Relationship Id="rId8" Type="http://schemas.openxmlformats.org/officeDocument/2006/relationships/image" Target="../media/image90.wmf"/><Relationship Id="rId7" Type="http://schemas.openxmlformats.org/officeDocument/2006/relationships/oleObject" Target="../embeddings/oleObject88.bin"/><Relationship Id="rId6" Type="http://schemas.openxmlformats.org/officeDocument/2006/relationships/image" Target="../media/image89.wmf"/><Relationship Id="rId5" Type="http://schemas.openxmlformats.org/officeDocument/2006/relationships/oleObject" Target="../embeddings/oleObject87.bin"/><Relationship Id="rId4" Type="http://schemas.openxmlformats.org/officeDocument/2006/relationships/image" Target="../media/image88.wmf"/><Relationship Id="rId3" Type="http://schemas.openxmlformats.org/officeDocument/2006/relationships/oleObject" Target="../embeddings/oleObject86.bin"/><Relationship Id="rId28" Type="http://schemas.openxmlformats.org/officeDocument/2006/relationships/vmlDrawing" Target="../drawings/vmlDrawing11.vml"/><Relationship Id="rId27" Type="http://schemas.openxmlformats.org/officeDocument/2006/relationships/slideLayout" Target="../slideLayouts/slideLayout6.xml"/><Relationship Id="rId26" Type="http://schemas.openxmlformats.org/officeDocument/2006/relationships/image" Target="../media/image97.wmf"/><Relationship Id="rId25" Type="http://schemas.openxmlformats.org/officeDocument/2006/relationships/oleObject" Target="../embeddings/oleObject97.bin"/><Relationship Id="rId24" Type="http://schemas.openxmlformats.org/officeDocument/2006/relationships/image" Target="../media/image96.png"/><Relationship Id="rId23" Type="http://schemas.openxmlformats.org/officeDocument/2006/relationships/oleObject" Target="../embeddings/oleObject96.bin"/><Relationship Id="rId22" Type="http://schemas.openxmlformats.org/officeDocument/2006/relationships/image" Target="../media/image95.wmf"/><Relationship Id="rId21" Type="http://schemas.openxmlformats.org/officeDocument/2006/relationships/oleObject" Target="../embeddings/oleObject95.bin"/><Relationship Id="rId20" Type="http://schemas.openxmlformats.org/officeDocument/2006/relationships/image" Target="../media/image94.wmf"/><Relationship Id="rId2" Type="http://schemas.openxmlformats.org/officeDocument/2006/relationships/image" Target="../media/image87.wmf"/><Relationship Id="rId19" Type="http://schemas.openxmlformats.org/officeDocument/2006/relationships/oleObject" Target="../embeddings/oleObject94.bin"/><Relationship Id="rId18" Type="http://schemas.openxmlformats.org/officeDocument/2006/relationships/image" Target="../media/image93.wmf"/><Relationship Id="rId17" Type="http://schemas.openxmlformats.org/officeDocument/2006/relationships/oleObject" Target="../embeddings/oleObject93.bin"/><Relationship Id="rId16" Type="http://schemas.openxmlformats.org/officeDocument/2006/relationships/image" Target="../media/image69.wmf"/><Relationship Id="rId15" Type="http://schemas.openxmlformats.org/officeDocument/2006/relationships/oleObject" Target="../embeddings/oleObject92.bin"/><Relationship Id="rId14" Type="http://schemas.openxmlformats.org/officeDocument/2006/relationships/image" Target="../media/image66.wmf"/><Relationship Id="rId13" Type="http://schemas.openxmlformats.org/officeDocument/2006/relationships/oleObject" Target="../embeddings/oleObject91.bin"/><Relationship Id="rId12" Type="http://schemas.openxmlformats.org/officeDocument/2006/relationships/image" Target="../media/image92.wmf"/><Relationship Id="rId11" Type="http://schemas.openxmlformats.org/officeDocument/2006/relationships/oleObject" Target="../embeddings/oleObject90.bin"/><Relationship Id="rId10" Type="http://schemas.openxmlformats.org/officeDocument/2006/relationships/image" Target="../media/image91.wmf"/><Relationship Id="rId1" Type="http://schemas.openxmlformats.org/officeDocument/2006/relationships/oleObject" Target="../embeddings/oleObject85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2.bin"/><Relationship Id="rId8" Type="http://schemas.openxmlformats.org/officeDocument/2006/relationships/image" Target="../media/image101.wmf"/><Relationship Id="rId7" Type="http://schemas.openxmlformats.org/officeDocument/2006/relationships/oleObject" Target="../embeddings/oleObject101.bin"/><Relationship Id="rId6" Type="http://schemas.openxmlformats.org/officeDocument/2006/relationships/image" Target="../media/image100.wmf"/><Relationship Id="rId5" Type="http://schemas.openxmlformats.org/officeDocument/2006/relationships/oleObject" Target="../embeddings/oleObject100.bin"/><Relationship Id="rId4" Type="http://schemas.openxmlformats.org/officeDocument/2006/relationships/image" Target="../media/image99.wmf"/><Relationship Id="rId3" Type="http://schemas.openxmlformats.org/officeDocument/2006/relationships/oleObject" Target="../embeddings/oleObject99.bin"/><Relationship Id="rId2" Type="http://schemas.openxmlformats.org/officeDocument/2006/relationships/image" Target="../media/image98.wmf"/><Relationship Id="rId18" Type="http://schemas.openxmlformats.org/officeDocument/2006/relationships/vmlDrawing" Target="../drawings/vmlDrawing12.vml"/><Relationship Id="rId17" Type="http://schemas.openxmlformats.org/officeDocument/2006/relationships/slideLayout" Target="../slideLayouts/slideLayout1.xml"/><Relationship Id="rId16" Type="http://schemas.openxmlformats.org/officeDocument/2006/relationships/image" Target="../media/image105.wmf"/><Relationship Id="rId15" Type="http://schemas.openxmlformats.org/officeDocument/2006/relationships/oleObject" Target="../embeddings/oleObject105.bin"/><Relationship Id="rId14" Type="http://schemas.openxmlformats.org/officeDocument/2006/relationships/image" Target="../media/image104.wmf"/><Relationship Id="rId13" Type="http://schemas.openxmlformats.org/officeDocument/2006/relationships/oleObject" Target="../embeddings/oleObject104.bin"/><Relationship Id="rId12" Type="http://schemas.openxmlformats.org/officeDocument/2006/relationships/image" Target="../media/image103.wmf"/><Relationship Id="rId11" Type="http://schemas.openxmlformats.org/officeDocument/2006/relationships/oleObject" Target="../embeddings/oleObject103.bin"/><Relationship Id="rId10" Type="http://schemas.openxmlformats.org/officeDocument/2006/relationships/image" Target="../media/image102.wmf"/><Relationship Id="rId1" Type="http://schemas.openxmlformats.org/officeDocument/2006/relationships/oleObject" Target="../embeddings/oleObject98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0.bin"/><Relationship Id="rId8" Type="http://schemas.openxmlformats.org/officeDocument/2006/relationships/image" Target="../media/image109.wmf"/><Relationship Id="rId7" Type="http://schemas.openxmlformats.org/officeDocument/2006/relationships/oleObject" Target="../embeddings/oleObject109.bin"/><Relationship Id="rId6" Type="http://schemas.openxmlformats.org/officeDocument/2006/relationships/image" Target="../media/image108.wmf"/><Relationship Id="rId5" Type="http://schemas.openxmlformats.org/officeDocument/2006/relationships/oleObject" Target="../embeddings/oleObject108.bin"/><Relationship Id="rId4" Type="http://schemas.openxmlformats.org/officeDocument/2006/relationships/image" Target="../media/image107.wmf"/><Relationship Id="rId3" Type="http://schemas.openxmlformats.org/officeDocument/2006/relationships/oleObject" Target="../embeddings/oleObject107.bin"/><Relationship Id="rId28" Type="http://schemas.openxmlformats.org/officeDocument/2006/relationships/vmlDrawing" Target="../drawings/vmlDrawing13.vml"/><Relationship Id="rId27" Type="http://schemas.openxmlformats.org/officeDocument/2006/relationships/slideLayout" Target="../slideLayouts/slideLayout7.xml"/><Relationship Id="rId26" Type="http://schemas.openxmlformats.org/officeDocument/2006/relationships/image" Target="../media/image118.wmf"/><Relationship Id="rId25" Type="http://schemas.openxmlformats.org/officeDocument/2006/relationships/oleObject" Target="../embeddings/oleObject118.bin"/><Relationship Id="rId24" Type="http://schemas.openxmlformats.org/officeDocument/2006/relationships/image" Target="../media/image117.wmf"/><Relationship Id="rId23" Type="http://schemas.openxmlformats.org/officeDocument/2006/relationships/oleObject" Target="../embeddings/oleObject117.bin"/><Relationship Id="rId22" Type="http://schemas.openxmlformats.org/officeDocument/2006/relationships/image" Target="../media/image116.wmf"/><Relationship Id="rId21" Type="http://schemas.openxmlformats.org/officeDocument/2006/relationships/oleObject" Target="../embeddings/oleObject116.bin"/><Relationship Id="rId20" Type="http://schemas.openxmlformats.org/officeDocument/2006/relationships/image" Target="../media/image115.wmf"/><Relationship Id="rId2" Type="http://schemas.openxmlformats.org/officeDocument/2006/relationships/image" Target="../media/image106.wmf"/><Relationship Id="rId19" Type="http://schemas.openxmlformats.org/officeDocument/2006/relationships/oleObject" Target="../embeddings/oleObject115.bin"/><Relationship Id="rId18" Type="http://schemas.openxmlformats.org/officeDocument/2006/relationships/image" Target="../media/image114.wmf"/><Relationship Id="rId17" Type="http://schemas.openxmlformats.org/officeDocument/2006/relationships/oleObject" Target="../embeddings/oleObject114.bin"/><Relationship Id="rId16" Type="http://schemas.openxmlformats.org/officeDocument/2006/relationships/image" Target="../media/image113.wmf"/><Relationship Id="rId15" Type="http://schemas.openxmlformats.org/officeDocument/2006/relationships/oleObject" Target="../embeddings/oleObject113.bin"/><Relationship Id="rId14" Type="http://schemas.openxmlformats.org/officeDocument/2006/relationships/image" Target="../media/image112.wmf"/><Relationship Id="rId13" Type="http://schemas.openxmlformats.org/officeDocument/2006/relationships/oleObject" Target="../embeddings/oleObject112.bin"/><Relationship Id="rId12" Type="http://schemas.openxmlformats.org/officeDocument/2006/relationships/image" Target="../media/image111.wmf"/><Relationship Id="rId11" Type="http://schemas.openxmlformats.org/officeDocument/2006/relationships/oleObject" Target="../embeddings/oleObject111.bin"/><Relationship Id="rId10" Type="http://schemas.openxmlformats.org/officeDocument/2006/relationships/image" Target="../media/image110.wmf"/><Relationship Id="rId1" Type="http://schemas.openxmlformats.org/officeDocument/2006/relationships/oleObject" Target="../embeddings/oleObject106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3.bin"/><Relationship Id="rId8" Type="http://schemas.openxmlformats.org/officeDocument/2006/relationships/image" Target="../media/image122.wmf"/><Relationship Id="rId7" Type="http://schemas.openxmlformats.org/officeDocument/2006/relationships/oleObject" Target="../embeddings/oleObject122.bin"/><Relationship Id="rId6" Type="http://schemas.openxmlformats.org/officeDocument/2006/relationships/image" Target="../media/image121.wmf"/><Relationship Id="rId5" Type="http://schemas.openxmlformats.org/officeDocument/2006/relationships/oleObject" Target="../embeddings/oleObject121.bin"/><Relationship Id="rId4" Type="http://schemas.openxmlformats.org/officeDocument/2006/relationships/image" Target="../media/image120.wmf"/><Relationship Id="rId3" Type="http://schemas.openxmlformats.org/officeDocument/2006/relationships/oleObject" Target="../embeddings/oleObject120.bin"/><Relationship Id="rId2" Type="http://schemas.openxmlformats.org/officeDocument/2006/relationships/image" Target="../media/image119.wmf"/><Relationship Id="rId13" Type="http://schemas.openxmlformats.org/officeDocument/2006/relationships/vmlDrawing" Target="../drawings/vmlDrawing14.vml"/><Relationship Id="rId12" Type="http://schemas.openxmlformats.org/officeDocument/2006/relationships/slideLayout" Target="../slideLayouts/slideLayout7.xml"/><Relationship Id="rId11" Type="http://schemas.openxmlformats.org/officeDocument/2006/relationships/audio" Target="../media/audio1.wav"/><Relationship Id="rId10" Type="http://schemas.openxmlformats.org/officeDocument/2006/relationships/image" Target="../media/image123.wmf"/><Relationship Id="rId1" Type="http://schemas.openxmlformats.org/officeDocument/2006/relationships/oleObject" Target="../embeddings/oleObject119.bin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4.png"/><Relationship Id="rId1" Type="http://schemas.openxmlformats.org/officeDocument/2006/relationships/oleObject" Target="../embeddings/oleObject12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9.bin"/><Relationship Id="rId8" Type="http://schemas.openxmlformats.org/officeDocument/2006/relationships/image" Target="../media/image128.wmf"/><Relationship Id="rId7" Type="http://schemas.openxmlformats.org/officeDocument/2006/relationships/oleObject" Target="../embeddings/oleObject128.bin"/><Relationship Id="rId6" Type="http://schemas.openxmlformats.org/officeDocument/2006/relationships/image" Target="../media/image127.wmf"/><Relationship Id="rId5" Type="http://schemas.openxmlformats.org/officeDocument/2006/relationships/oleObject" Target="../embeddings/oleObject127.bin"/><Relationship Id="rId4" Type="http://schemas.openxmlformats.org/officeDocument/2006/relationships/image" Target="../media/image126.wmf"/><Relationship Id="rId3" Type="http://schemas.openxmlformats.org/officeDocument/2006/relationships/oleObject" Target="../embeddings/oleObject126.bin"/><Relationship Id="rId2" Type="http://schemas.openxmlformats.org/officeDocument/2006/relationships/image" Target="../media/image125.wmf"/><Relationship Id="rId12" Type="http://schemas.openxmlformats.org/officeDocument/2006/relationships/vmlDrawing" Target="../drawings/vmlDrawing16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29.png"/><Relationship Id="rId1" Type="http://schemas.openxmlformats.org/officeDocument/2006/relationships/oleObject" Target="../embeddings/oleObject125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4.bin"/><Relationship Id="rId8" Type="http://schemas.openxmlformats.org/officeDocument/2006/relationships/image" Target="../media/image133.png"/><Relationship Id="rId7" Type="http://schemas.openxmlformats.org/officeDocument/2006/relationships/oleObject" Target="../embeddings/oleObject133.bin"/><Relationship Id="rId6" Type="http://schemas.openxmlformats.org/officeDocument/2006/relationships/image" Target="../media/image132.wmf"/><Relationship Id="rId5" Type="http://schemas.openxmlformats.org/officeDocument/2006/relationships/oleObject" Target="../embeddings/oleObject132.bin"/><Relationship Id="rId4" Type="http://schemas.openxmlformats.org/officeDocument/2006/relationships/image" Target="../media/image131.wmf"/><Relationship Id="rId3" Type="http://schemas.openxmlformats.org/officeDocument/2006/relationships/oleObject" Target="../embeddings/oleObject131.bin"/><Relationship Id="rId2" Type="http://schemas.openxmlformats.org/officeDocument/2006/relationships/image" Target="../media/image130.wmf"/><Relationship Id="rId12" Type="http://schemas.openxmlformats.org/officeDocument/2006/relationships/vmlDrawing" Target="../drawings/vmlDrawing17.vml"/><Relationship Id="rId11" Type="http://schemas.openxmlformats.org/officeDocument/2006/relationships/slideLayout" Target="../slideLayouts/slideLayout13.xml"/><Relationship Id="rId10" Type="http://schemas.openxmlformats.org/officeDocument/2006/relationships/image" Target="../media/image134.png"/><Relationship Id="rId1" Type="http://schemas.openxmlformats.org/officeDocument/2006/relationships/oleObject" Target="../embeddings/oleObject130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9.bin"/><Relationship Id="rId8" Type="http://schemas.openxmlformats.org/officeDocument/2006/relationships/image" Target="../media/image138.wmf"/><Relationship Id="rId7" Type="http://schemas.openxmlformats.org/officeDocument/2006/relationships/oleObject" Target="../embeddings/oleObject138.bin"/><Relationship Id="rId6" Type="http://schemas.openxmlformats.org/officeDocument/2006/relationships/image" Target="../media/image137.wmf"/><Relationship Id="rId5" Type="http://schemas.openxmlformats.org/officeDocument/2006/relationships/oleObject" Target="../embeddings/oleObject137.bin"/><Relationship Id="rId4" Type="http://schemas.openxmlformats.org/officeDocument/2006/relationships/image" Target="../media/image136.wmf"/><Relationship Id="rId3" Type="http://schemas.openxmlformats.org/officeDocument/2006/relationships/oleObject" Target="../embeddings/oleObject136.bin"/><Relationship Id="rId28" Type="http://schemas.openxmlformats.org/officeDocument/2006/relationships/vmlDrawing" Target="../drawings/vmlDrawing18.vml"/><Relationship Id="rId27" Type="http://schemas.openxmlformats.org/officeDocument/2006/relationships/slideLayout" Target="../slideLayouts/slideLayout6.xml"/><Relationship Id="rId26" Type="http://schemas.openxmlformats.org/officeDocument/2006/relationships/image" Target="../media/image147.wmf"/><Relationship Id="rId25" Type="http://schemas.openxmlformats.org/officeDocument/2006/relationships/oleObject" Target="../embeddings/oleObject147.bin"/><Relationship Id="rId24" Type="http://schemas.openxmlformats.org/officeDocument/2006/relationships/image" Target="../media/image146.wmf"/><Relationship Id="rId23" Type="http://schemas.openxmlformats.org/officeDocument/2006/relationships/oleObject" Target="../embeddings/oleObject146.bin"/><Relationship Id="rId22" Type="http://schemas.openxmlformats.org/officeDocument/2006/relationships/image" Target="../media/image145.wmf"/><Relationship Id="rId21" Type="http://schemas.openxmlformats.org/officeDocument/2006/relationships/oleObject" Target="../embeddings/oleObject145.bin"/><Relationship Id="rId20" Type="http://schemas.openxmlformats.org/officeDocument/2006/relationships/image" Target="../media/image144.wmf"/><Relationship Id="rId2" Type="http://schemas.openxmlformats.org/officeDocument/2006/relationships/image" Target="../media/image135.wmf"/><Relationship Id="rId19" Type="http://schemas.openxmlformats.org/officeDocument/2006/relationships/oleObject" Target="../embeddings/oleObject144.bin"/><Relationship Id="rId18" Type="http://schemas.openxmlformats.org/officeDocument/2006/relationships/image" Target="../media/image143.wmf"/><Relationship Id="rId17" Type="http://schemas.openxmlformats.org/officeDocument/2006/relationships/oleObject" Target="../embeddings/oleObject143.bin"/><Relationship Id="rId16" Type="http://schemas.openxmlformats.org/officeDocument/2006/relationships/image" Target="../media/image142.wmf"/><Relationship Id="rId15" Type="http://schemas.openxmlformats.org/officeDocument/2006/relationships/oleObject" Target="../embeddings/oleObject142.bin"/><Relationship Id="rId14" Type="http://schemas.openxmlformats.org/officeDocument/2006/relationships/image" Target="../media/image141.wmf"/><Relationship Id="rId13" Type="http://schemas.openxmlformats.org/officeDocument/2006/relationships/oleObject" Target="../embeddings/oleObject141.bin"/><Relationship Id="rId12" Type="http://schemas.openxmlformats.org/officeDocument/2006/relationships/image" Target="../media/image140.wmf"/><Relationship Id="rId11" Type="http://schemas.openxmlformats.org/officeDocument/2006/relationships/oleObject" Target="../embeddings/oleObject140.bin"/><Relationship Id="rId10" Type="http://schemas.openxmlformats.org/officeDocument/2006/relationships/image" Target="../media/image139.wmf"/><Relationship Id="rId1" Type="http://schemas.openxmlformats.org/officeDocument/2006/relationships/oleObject" Target="../embeddings/oleObject135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2.bin"/><Relationship Id="rId8" Type="http://schemas.openxmlformats.org/officeDocument/2006/relationships/image" Target="../media/image151.wmf"/><Relationship Id="rId7" Type="http://schemas.openxmlformats.org/officeDocument/2006/relationships/oleObject" Target="../embeddings/oleObject151.bin"/><Relationship Id="rId6" Type="http://schemas.openxmlformats.org/officeDocument/2006/relationships/image" Target="../media/image150.wmf"/><Relationship Id="rId5" Type="http://schemas.openxmlformats.org/officeDocument/2006/relationships/oleObject" Target="../embeddings/oleObject150.bin"/><Relationship Id="rId4" Type="http://schemas.openxmlformats.org/officeDocument/2006/relationships/image" Target="../media/image149.wmf"/><Relationship Id="rId31" Type="http://schemas.openxmlformats.org/officeDocument/2006/relationships/vmlDrawing" Target="../drawings/vmlDrawing19.vml"/><Relationship Id="rId30" Type="http://schemas.openxmlformats.org/officeDocument/2006/relationships/slideLayout" Target="../slideLayouts/slideLayout2.xml"/><Relationship Id="rId3" Type="http://schemas.openxmlformats.org/officeDocument/2006/relationships/oleObject" Target="../embeddings/oleObject149.bin"/><Relationship Id="rId29" Type="http://schemas.openxmlformats.org/officeDocument/2006/relationships/audio" Target="../media/audio1.wav"/><Relationship Id="rId28" Type="http://schemas.openxmlformats.org/officeDocument/2006/relationships/image" Target="../media/image161.wmf"/><Relationship Id="rId27" Type="http://schemas.openxmlformats.org/officeDocument/2006/relationships/oleObject" Target="../embeddings/oleObject161.bin"/><Relationship Id="rId26" Type="http://schemas.openxmlformats.org/officeDocument/2006/relationships/image" Target="../media/image160.wmf"/><Relationship Id="rId25" Type="http://schemas.openxmlformats.org/officeDocument/2006/relationships/oleObject" Target="../embeddings/oleObject160.bin"/><Relationship Id="rId24" Type="http://schemas.openxmlformats.org/officeDocument/2006/relationships/image" Target="../media/image159.wmf"/><Relationship Id="rId23" Type="http://schemas.openxmlformats.org/officeDocument/2006/relationships/oleObject" Target="../embeddings/oleObject159.bin"/><Relationship Id="rId22" Type="http://schemas.openxmlformats.org/officeDocument/2006/relationships/image" Target="../media/image158.wmf"/><Relationship Id="rId21" Type="http://schemas.openxmlformats.org/officeDocument/2006/relationships/oleObject" Target="../embeddings/oleObject158.bin"/><Relationship Id="rId20" Type="http://schemas.openxmlformats.org/officeDocument/2006/relationships/image" Target="../media/image157.wmf"/><Relationship Id="rId2" Type="http://schemas.openxmlformats.org/officeDocument/2006/relationships/image" Target="../media/image148.wmf"/><Relationship Id="rId19" Type="http://schemas.openxmlformats.org/officeDocument/2006/relationships/oleObject" Target="../embeddings/oleObject157.bin"/><Relationship Id="rId18" Type="http://schemas.openxmlformats.org/officeDocument/2006/relationships/image" Target="../media/image156.wmf"/><Relationship Id="rId17" Type="http://schemas.openxmlformats.org/officeDocument/2006/relationships/oleObject" Target="../embeddings/oleObject156.bin"/><Relationship Id="rId16" Type="http://schemas.openxmlformats.org/officeDocument/2006/relationships/image" Target="../media/image155.wmf"/><Relationship Id="rId15" Type="http://schemas.openxmlformats.org/officeDocument/2006/relationships/oleObject" Target="../embeddings/oleObject155.bin"/><Relationship Id="rId14" Type="http://schemas.openxmlformats.org/officeDocument/2006/relationships/image" Target="../media/image154.wmf"/><Relationship Id="rId13" Type="http://schemas.openxmlformats.org/officeDocument/2006/relationships/oleObject" Target="../embeddings/oleObject154.bin"/><Relationship Id="rId12" Type="http://schemas.openxmlformats.org/officeDocument/2006/relationships/image" Target="../media/image153.wmf"/><Relationship Id="rId11" Type="http://schemas.openxmlformats.org/officeDocument/2006/relationships/oleObject" Target="../embeddings/oleObject153.bin"/><Relationship Id="rId10" Type="http://schemas.openxmlformats.org/officeDocument/2006/relationships/image" Target="../media/image152.wmf"/><Relationship Id="rId1" Type="http://schemas.openxmlformats.org/officeDocument/2006/relationships/oleObject" Target="../embeddings/oleObject148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7.bin"/><Relationship Id="rId8" Type="http://schemas.openxmlformats.org/officeDocument/2006/relationships/image" Target="../media/image164.wmf"/><Relationship Id="rId7" Type="http://schemas.openxmlformats.org/officeDocument/2006/relationships/oleObject" Target="../embeddings/oleObject166.bin"/><Relationship Id="rId6" Type="http://schemas.openxmlformats.org/officeDocument/2006/relationships/image" Target="../media/image163.wmf"/><Relationship Id="rId5" Type="http://schemas.openxmlformats.org/officeDocument/2006/relationships/oleObject" Target="../embeddings/oleObject165.bin"/><Relationship Id="rId4" Type="http://schemas.openxmlformats.org/officeDocument/2006/relationships/oleObject" Target="../embeddings/oleObject164.bin"/><Relationship Id="rId35" Type="http://schemas.openxmlformats.org/officeDocument/2006/relationships/vmlDrawing" Target="../drawings/vmlDrawing20.vml"/><Relationship Id="rId34" Type="http://schemas.openxmlformats.org/officeDocument/2006/relationships/slideLayout" Target="../slideLayouts/slideLayout6.xml"/><Relationship Id="rId33" Type="http://schemas.openxmlformats.org/officeDocument/2006/relationships/image" Target="../media/image176.wmf"/><Relationship Id="rId32" Type="http://schemas.openxmlformats.org/officeDocument/2006/relationships/oleObject" Target="../embeddings/oleObject179.bin"/><Relationship Id="rId31" Type="http://schemas.openxmlformats.org/officeDocument/2006/relationships/image" Target="../media/image175.wmf"/><Relationship Id="rId30" Type="http://schemas.openxmlformats.org/officeDocument/2006/relationships/oleObject" Target="../embeddings/oleObject178.bin"/><Relationship Id="rId3" Type="http://schemas.openxmlformats.org/officeDocument/2006/relationships/oleObject" Target="../embeddings/oleObject163.bin"/><Relationship Id="rId29" Type="http://schemas.openxmlformats.org/officeDocument/2006/relationships/image" Target="../media/image174.wmf"/><Relationship Id="rId28" Type="http://schemas.openxmlformats.org/officeDocument/2006/relationships/oleObject" Target="../embeddings/oleObject177.bin"/><Relationship Id="rId27" Type="http://schemas.openxmlformats.org/officeDocument/2006/relationships/image" Target="../media/image173.wmf"/><Relationship Id="rId26" Type="http://schemas.openxmlformats.org/officeDocument/2006/relationships/oleObject" Target="../embeddings/oleObject176.bin"/><Relationship Id="rId25" Type="http://schemas.openxmlformats.org/officeDocument/2006/relationships/image" Target="../media/image172.wmf"/><Relationship Id="rId24" Type="http://schemas.openxmlformats.org/officeDocument/2006/relationships/oleObject" Target="../embeddings/oleObject175.bin"/><Relationship Id="rId23" Type="http://schemas.openxmlformats.org/officeDocument/2006/relationships/image" Target="../media/image171.wmf"/><Relationship Id="rId22" Type="http://schemas.openxmlformats.org/officeDocument/2006/relationships/oleObject" Target="../embeddings/oleObject174.bin"/><Relationship Id="rId21" Type="http://schemas.openxmlformats.org/officeDocument/2006/relationships/image" Target="../media/image170.wmf"/><Relationship Id="rId20" Type="http://schemas.openxmlformats.org/officeDocument/2006/relationships/oleObject" Target="../embeddings/oleObject173.bin"/><Relationship Id="rId2" Type="http://schemas.openxmlformats.org/officeDocument/2006/relationships/image" Target="../media/image162.wmf"/><Relationship Id="rId19" Type="http://schemas.openxmlformats.org/officeDocument/2006/relationships/image" Target="../media/image169.wmf"/><Relationship Id="rId18" Type="http://schemas.openxmlformats.org/officeDocument/2006/relationships/oleObject" Target="../embeddings/oleObject172.bin"/><Relationship Id="rId17" Type="http://schemas.openxmlformats.org/officeDocument/2006/relationships/oleObject" Target="../embeddings/oleObject171.bin"/><Relationship Id="rId16" Type="http://schemas.openxmlformats.org/officeDocument/2006/relationships/image" Target="../media/image168.wmf"/><Relationship Id="rId15" Type="http://schemas.openxmlformats.org/officeDocument/2006/relationships/oleObject" Target="../embeddings/oleObject170.bin"/><Relationship Id="rId14" Type="http://schemas.openxmlformats.org/officeDocument/2006/relationships/image" Target="../media/image167.wmf"/><Relationship Id="rId13" Type="http://schemas.openxmlformats.org/officeDocument/2006/relationships/oleObject" Target="../embeddings/oleObject169.bin"/><Relationship Id="rId12" Type="http://schemas.openxmlformats.org/officeDocument/2006/relationships/image" Target="../media/image166.wmf"/><Relationship Id="rId11" Type="http://schemas.openxmlformats.org/officeDocument/2006/relationships/oleObject" Target="../embeddings/oleObject168.bin"/><Relationship Id="rId10" Type="http://schemas.openxmlformats.org/officeDocument/2006/relationships/image" Target="../media/image165.wmf"/><Relationship Id="rId1" Type="http://schemas.openxmlformats.org/officeDocument/2006/relationships/oleObject" Target="../embeddings/oleObject162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77.wmf"/><Relationship Id="rId1" Type="http://schemas.openxmlformats.org/officeDocument/2006/relationships/oleObject" Target="../embeddings/oleObject180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5.bin"/><Relationship Id="rId8" Type="http://schemas.openxmlformats.org/officeDocument/2006/relationships/image" Target="../media/image181.wmf"/><Relationship Id="rId7" Type="http://schemas.openxmlformats.org/officeDocument/2006/relationships/oleObject" Target="../embeddings/oleObject184.bin"/><Relationship Id="rId6" Type="http://schemas.openxmlformats.org/officeDocument/2006/relationships/image" Target="../media/image180.wmf"/><Relationship Id="rId5" Type="http://schemas.openxmlformats.org/officeDocument/2006/relationships/oleObject" Target="../embeddings/oleObject183.bin"/><Relationship Id="rId4" Type="http://schemas.openxmlformats.org/officeDocument/2006/relationships/image" Target="../media/image179.wmf"/><Relationship Id="rId3" Type="http://schemas.openxmlformats.org/officeDocument/2006/relationships/oleObject" Target="../embeddings/oleObject182.bin"/><Relationship Id="rId2" Type="http://schemas.openxmlformats.org/officeDocument/2006/relationships/image" Target="../media/image178.wmf"/><Relationship Id="rId12" Type="http://schemas.openxmlformats.org/officeDocument/2006/relationships/vmlDrawing" Target="../drawings/vmlDrawing22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82.wmf"/><Relationship Id="rId1" Type="http://schemas.openxmlformats.org/officeDocument/2006/relationships/oleObject" Target="../embeddings/oleObject181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0.bin"/><Relationship Id="rId8" Type="http://schemas.openxmlformats.org/officeDocument/2006/relationships/image" Target="../media/image186.wmf"/><Relationship Id="rId7" Type="http://schemas.openxmlformats.org/officeDocument/2006/relationships/oleObject" Target="../embeddings/oleObject189.bin"/><Relationship Id="rId6" Type="http://schemas.openxmlformats.org/officeDocument/2006/relationships/image" Target="../media/image185.wmf"/><Relationship Id="rId5" Type="http://schemas.openxmlformats.org/officeDocument/2006/relationships/oleObject" Target="../embeddings/oleObject188.bin"/><Relationship Id="rId4" Type="http://schemas.openxmlformats.org/officeDocument/2006/relationships/image" Target="../media/image184.wmf"/><Relationship Id="rId3" Type="http://schemas.openxmlformats.org/officeDocument/2006/relationships/oleObject" Target="../embeddings/oleObject187.bin"/><Relationship Id="rId2" Type="http://schemas.openxmlformats.org/officeDocument/2006/relationships/image" Target="../media/image183.wmf"/><Relationship Id="rId12" Type="http://schemas.openxmlformats.org/officeDocument/2006/relationships/vmlDrawing" Target="../drawings/vmlDrawing23.vml"/><Relationship Id="rId11" Type="http://schemas.openxmlformats.org/officeDocument/2006/relationships/slideLayout" Target="../slideLayouts/slideLayout13.xml"/><Relationship Id="rId10" Type="http://schemas.openxmlformats.org/officeDocument/2006/relationships/image" Target="../media/image187.wmf"/><Relationship Id="rId1" Type="http://schemas.openxmlformats.org/officeDocument/2006/relationships/oleObject" Target="../embeddings/oleObject186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4.vml"/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184.wmf"/><Relationship Id="rId5" Type="http://schemas.openxmlformats.org/officeDocument/2006/relationships/oleObject" Target="../embeddings/oleObject193.bin"/><Relationship Id="rId4" Type="http://schemas.openxmlformats.org/officeDocument/2006/relationships/image" Target="../media/image189.wmf"/><Relationship Id="rId3" Type="http://schemas.openxmlformats.org/officeDocument/2006/relationships/oleObject" Target="../embeddings/oleObject192.bin"/><Relationship Id="rId2" Type="http://schemas.openxmlformats.org/officeDocument/2006/relationships/image" Target="../media/image188.wmf"/><Relationship Id="rId1" Type="http://schemas.openxmlformats.org/officeDocument/2006/relationships/oleObject" Target="../embeddings/oleObject191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6" Type="http://schemas.openxmlformats.org/officeDocument/2006/relationships/vmlDrawing" Target="../drawings/vmlDrawing1.vml"/><Relationship Id="rId25" Type="http://schemas.openxmlformats.org/officeDocument/2006/relationships/slideLayout" Target="../slideLayouts/slideLayout1.xml"/><Relationship Id="rId24" Type="http://schemas.openxmlformats.org/officeDocument/2006/relationships/image" Target="../media/image12.wmf"/><Relationship Id="rId23" Type="http://schemas.openxmlformats.org/officeDocument/2006/relationships/oleObject" Target="../embeddings/oleObject12.bin"/><Relationship Id="rId22" Type="http://schemas.openxmlformats.org/officeDocument/2006/relationships/image" Target="../media/image11.wmf"/><Relationship Id="rId21" Type="http://schemas.openxmlformats.org/officeDocument/2006/relationships/oleObject" Target="../embeddings/oleObject11.bin"/><Relationship Id="rId20" Type="http://schemas.openxmlformats.org/officeDocument/2006/relationships/image" Target="../media/image10.wmf"/><Relationship Id="rId2" Type="http://schemas.openxmlformats.org/officeDocument/2006/relationships/image" Target="../media/image1.wmf"/><Relationship Id="rId19" Type="http://schemas.openxmlformats.org/officeDocument/2006/relationships/oleObject" Target="../embeddings/oleObject10.bin"/><Relationship Id="rId18" Type="http://schemas.openxmlformats.org/officeDocument/2006/relationships/image" Target="../media/image9.wmf"/><Relationship Id="rId17" Type="http://schemas.openxmlformats.org/officeDocument/2006/relationships/oleObject" Target="../embeddings/oleObject9.bin"/><Relationship Id="rId16" Type="http://schemas.openxmlformats.org/officeDocument/2006/relationships/image" Target="../media/image8.w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7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6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5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92.wmf"/><Relationship Id="rId5" Type="http://schemas.openxmlformats.org/officeDocument/2006/relationships/oleObject" Target="../embeddings/oleObject196.bin"/><Relationship Id="rId4" Type="http://schemas.openxmlformats.org/officeDocument/2006/relationships/image" Target="../media/image191.wmf"/><Relationship Id="rId3" Type="http://schemas.openxmlformats.org/officeDocument/2006/relationships/oleObject" Target="../embeddings/oleObject195.bin"/><Relationship Id="rId2" Type="http://schemas.openxmlformats.org/officeDocument/2006/relationships/image" Target="../media/image190.wmf"/><Relationship Id="rId1" Type="http://schemas.openxmlformats.org/officeDocument/2006/relationships/oleObject" Target="../embeddings/oleObject194.bin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96.wmf"/><Relationship Id="rId7" Type="http://schemas.openxmlformats.org/officeDocument/2006/relationships/oleObject" Target="../embeddings/oleObject200.bin"/><Relationship Id="rId6" Type="http://schemas.openxmlformats.org/officeDocument/2006/relationships/image" Target="../media/image195.wmf"/><Relationship Id="rId5" Type="http://schemas.openxmlformats.org/officeDocument/2006/relationships/oleObject" Target="../embeddings/oleObject199.bin"/><Relationship Id="rId4" Type="http://schemas.openxmlformats.org/officeDocument/2006/relationships/image" Target="../media/image194.wmf"/><Relationship Id="rId3" Type="http://schemas.openxmlformats.org/officeDocument/2006/relationships/oleObject" Target="../embeddings/oleObject198.bin"/><Relationship Id="rId2" Type="http://schemas.openxmlformats.org/officeDocument/2006/relationships/image" Target="../media/image193.wmf"/><Relationship Id="rId10" Type="http://schemas.openxmlformats.org/officeDocument/2006/relationships/vmlDrawing" Target="../drawings/vmlDrawing26.vml"/><Relationship Id="rId1" Type="http://schemas.openxmlformats.org/officeDocument/2006/relationships/oleObject" Target="../embeddings/oleObject197.bin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5.bin"/><Relationship Id="rId8" Type="http://schemas.openxmlformats.org/officeDocument/2006/relationships/image" Target="../media/image200.wmf"/><Relationship Id="rId7" Type="http://schemas.openxmlformats.org/officeDocument/2006/relationships/oleObject" Target="../embeddings/oleObject204.bin"/><Relationship Id="rId6" Type="http://schemas.openxmlformats.org/officeDocument/2006/relationships/image" Target="../media/image199.wmf"/><Relationship Id="rId5" Type="http://schemas.openxmlformats.org/officeDocument/2006/relationships/oleObject" Target="../embeddings/oleObject203.bin"/><Relationship Id="rId4" Type="http://schemas.openxmlformats.org/officeDocument/2006/relationships/image" Target="../media/image198.wmf"/><Relationship Id="rId3" Type="http://schemas.openxmlformats.org/officeDocument/2006/relationships/oleObject" Target="../embeddings/oleObject202.bin"/><Relationship Id="rId2" Type="http://schemas.openxmlformats.org/officeDocument/2006/relationships/image" Target="../media/image197.wmf"/><Relationship Id="rId13" Type="http://schemas.openxmlformats.org/officeDocument/2006/relationships/vmlDrawing" Target="../drawings/vmlDrawing27.v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202.png"/><Relationship Id="rId10" Type="http://schemas.openxmlformats.org/officeDocument/2006/relationships/image" Target="../media/image201.wmf"/><Relationship Id="rId1" Type="http://schemas.openxmlformats.org/officeDocument/2006/relationships/oleObject" Target="../embeddings/oleObject201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.bin"/><Relationship Id="rId8" Type="http://schemas.openxmlformats.org/officeDocument/2006/relationships/image" Target="../media/image16.wmf"/><Relationship Id="rId7" Type="http://schemas.openxmlformats.org/officeDocument/2006/relationships/oleObject" Target="../embeddings/oleObject16.bin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4.png"/><Relationship Id="rId3" Type="http://schemas.openxmlformats.org/officeDocument/2006/relationships/oleObject" Target="../embeddings/oleObject14.bin"/><Relationship Id="rId2" Type="http://schemas.openxmlformats.org/officeDocument/2006/relationships/image" Target="../media/image13.wmf"/><Relationship Id="rId15" Type="http://schemas.openxmlformats.org/officeDocument/2006/relationships/notesSlide" Target="../notesSlides/notesSlide1.xml"/><Relationship Id="rId14" Type="http://schemas.openxmlformats.org/officeDocument/2006/relationships/vmlDrawing" Target="../drawings/vmlDrawing2.vml"/><Relationship Id="rId13" Type="http://schemas.openxmlformats.org/officeDocument/2006/relationships/slideLayout" Target="../slideLayouts/slideLayout7.xml"/><Relationship Id="rId12" Type="http://schemas.openxmlformats.org/officeDocument/2006/relationships/audio" Target="../media/audio1.wav"/><Relationship Id="rId11" Type="http://schemas.openxmlformats.org/officeDocument/2006/relationships/image" Target="../media/image18.png"/><Relationship Id="rId10" Type="http://schemas.openxmlformats.org/officeDocument/2006/relationships/image" Target="../media/image17.wmf"/><Relationship Id="rId1" Type="http://schemas.openxmlformats.org/officeDocument/2006/relationships/oleObject" Target="../embeddings/oleObject13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.bin"/><Relationship Id="rId8" Type="http://schemas.openxmlformats.org/officeDocument/2006/relationships/image" Target="../media/image22.wmf"/><Relationship Id="rId7" Type="http://schemas.openxmlformats.org/officeDocument/2006/relationships/oleObject" Target="../embeddings/oleObject21.bin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0.w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19.wmf"/><Relationship Id="rId13" Type="http://schemas.openxmlformats.org/officeDocument/2006/relationships/vmlDrawing" Target="../drawings/vmlDrawing3.vml"/><Relationship Id="rId12" Type="http://schemas.openxmlformats.org/officeDocument/2006/relationships/slideLayout" Target="../slideLayouts/slideLayout7.xml"/><Relationship Id="rId11" Type="http://schemas.openxmlformats.org/officeDocument/2006/relationships/audio" Target="../media/audio1.wav"/><Relationship Id="rId10" Type="http://schemas.openxmlformats.org/officeDocument/2006/relationships/image" Target="../media/image23.wmf"/><Relationship Id="rId1" Type="http://schemas.openxmlformats.org/officeDocument/2006/relationships/oleObject" Target="../embeddings/oleObject18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.bin"/><Relationship Id="rId8" Type="http://schemas.openxmlformats.org/officeDocument/2006/relationships/image" Target="../media/image27.wmf"/><Relationship Id="rId7" Type="http://schemas.openxmlformats.org/officeDocument/2006/relationships/oleObject" Target="../embeddings/oleObject26.bin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5.w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24.wmf"/><Relationship Id="rId19" Type="http://schemas.openxmlformats.org/officeDocument/2006/relationships/vmlDrawing" Target="../drawings/vmlDrawing4.vml"/><Relationship Id="rId18" Type="http://schemas.openxmlformats.org/officeDocument/2006/relationships/slideLayout" Target="../slideLayouts/slideLayout12.xml"/><Relationship Id="rId17" Type="http://schemas.openxmlformats.org/officeDocument/2006/relationships/audio" Target="../media/audio1.wav"/><Relationship Id="rId16" Type="http://schemas.openxmlformats.org/officeDocument/2006/relationships/image" Target="../media/image31.wmf"/><Relationship Id="rId15" Type="http://schemas.openxmlformats.org/officeDocument/2006/relationships/oleObject" Target="../embeddings/oleObject30.bin"/><Relationship Id="rId14" Type="http://schemas.openxmlformats.org/officeDocument/2006/relationships/image" Target="../media/image30.wmf"/><Relationship Id="rId13" Type="http://schemas.openxmlformats.org/officeDocument/2006/relationships/oleObject" Target="../embeddings/oleObject29.bin"/><Relationship Id="rId12" Type="http://schemas.openxmlformats.org/officeDocument/2006/relationships/image" Target="../media/image29.wmf"/><Relationship Id="rId11" Type="http://schemas.openxmlformats.org/officeDocument/2006/relationships/oleObject" Target="../embeddings/oleObject28.bin"/><Relationship Id="rId10" Type="http://schemas.openxmlformats.org/officeDocument/2006/relationships/image" Target="../media/image28.wmf"/><Relationship Id="rId1" Type="http://schemas.openxmlformats.org/officeDocument/2006/relationships/oleObject" Target="../embeddings/oleObject23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5.bin"/><Relationship Id="rId8" Type="http://schemas.openxmlformats.org/officeDocument/2006/relationships/image" Target="../media/image35.wmf"/><Relationship Id="rId7" Type="http://schemas.openxmlformats.org/officeDocument/2006/relationships/oleObject" Target="../embeddings/oleObject34.bin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3.wmf"/><Relationship Id="rId37" Type="http://schemas.openxmlformats.org/officeDocument/2006/relationships/vmlDrawing" Target="../drawings/vmlDrawing5.vml"/><Relationship Id="rId36" Type="http://schemas.openxmlformats.org/officeDocument/2006/relationships/slideLayout" Target="../slideLayouts/slideLayout6.xml"/><Relationship Id="rId35" Type="http://schemas.openxmlformats.org/officeDocument/2006/relationships/audio" Target="../media/audio1.wav"/><Relationship Id="rId34" Type="http://schemas.openxmlformats.org/officeDocument/2006/relationships/image" Target="../media/image31.wmf"/><Relationship Id="rId33" Type="http://schemas.openxmlformats.org/officeDocument/2006/relationships/oleObject" Target="../embeddings/oleObject47.bin"/><Relationship Id="rId32" Type="http://schemas.openxmlformats.org/officeDocument/2006/relationships/image" Target="../media/image30.wmf"/><Relationship Id="rId31" Type="http://schemas.openxmlformats.org/officeDocument/2006/relationships/oleObject" Target="../embeddings/oleObject46.bin"/><Relationship Id="rId30" Type="http://schemas.openxmlformats.org/officeDocument/2006/relationships/image" Target="../media/image29.wmf"/><Relationship Id="rId3" Type="http://schemas.openxmlformats.org/officeDocument/2006/relationships/oleObject" Target="../embeddings/oleObject32.bin"/><Relationship Id="rId29" Type="http://schemas.openxmlformats.org/officeDocument/2006/relationships/oleObject" Target="../embeddings/oleObject45.bin"/><Relationship Id="rId28" Type="http://schemas.openxmlformats.org/officeDocument/2006/relationships/image" Target="../media/image45.wmf"/><Relationship Id="rId27" Type="http://schemas.openxmlformats.org/officeDocument/2006/relationships/oleObject" Target="../embeddings/oleObject44.bin"/><Relationship Id="rId26" Type="http://schemas.openxmlformats.org/officeDocument/2006/relationships/image" Target="../media/image44.wmf"/><Relationship Id="rId25" Type="http://schemas.openxmlformats.org/officeDocument/2006/relationships/oleObject" Target="../embeddings/oleObject43.bin"/><Relationship Id="rId24" Type="http://schemas.openxmlformats.org/officeDocument/2006/relationships/image" Target="../media/image43.wmf"/><Relationship Id="rId23" Type="http://schemas.openxmlformats.org/officeDocument/2006/relationships/oleObject" Target="../embeddings/oleObject42.bin"/><Relationship Id="rId22" Type="http://schemas.openxmlformats.org/officeDocument/2006/relationships/image" Target="../media/image42.wmf"/><Relationship Id="rId21" Type="http://schemas.openxmlformats.org/officeDocument/2006/relationships/oleObject" Target="../embeddings/oleObject41.bin"/><Relationship Id="rId20" Type="http://schemas.openxmlformats.org/officeDocument/2006/relationships/image" Target="../media/image41.wmf"/><Relationship Id="rId2" Type="http://schemas.openxmlformats.org/officeDocument/2006/relationships/image" Target="../media/image32.wmf"/><Relationship Id="rId19" Type="http://schemas.openxmlformats.org/officeDocument/2006/relationships/oleObject" Target="../embeddings/oleObject40.bin"/><Relationship Id="rId18" Type="http://schemas.openxmlformats.org/officeDocument/2006/relationships/image" Target="../media/image40.wmf"/><Relationship Id="rId17" Type="http://schemas.openxmlformats.org/officeDocument/2006/relationships/oleObject" Target="../embeddings/oleObject39.bin"/><Relationship Id="rId16" Type="http://schemas.openxmlformats.org/officeDocument/2006/relationships/image" Target="../media/image39.wmf"/><Relationship Id="rId15" Type="http://schemas.openxmlformats.org/officeDocument/2006/relationships/oleObject" Target="../embeddings/oleObject38.bin"/><Relationship Id="rId14" Type="http://schemas.openxmlformats.org/officeDocument/2006/relationships/image" Target="../media/image38.wmf"/><Relationship Id="rId13" Type="http://schemas.openxmlformats.org/officeDocument/2006/relationships/oleObject" Target="../embeddings/oleObject37.bin"/><Relationship Id="rId12" Type="http://schemas.openxmlformats.org/officeDocument/2006/relationships/image" Target="../media/image37.wmf"/><Relationship Id="rId11" Type="http://schemas.openxmlformats.org/officeDocument/2006/relationships/oleObject" Target="../embeddings/oleObject36.bin"/><Relationship Id="rId10" Type="http://schemas.openxmlformats.org/officeDocument/2006/relationships/image" Target="../media/image36.wmf"/><Relationship Id="rId1" Type="http://schemas.openxmlformats.org/officeDocument/2006/relationships/oleObject" Target="../embeddings/oleObject31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2.bin"/><Relationship Id="rId8" Type="http://schemas.openxmlformats.org/officeDocument/2006/relationships/image" Target="../media/image49.wmf"/><Relationship Id="rId7" Type="http://schemas.openxmlformats.org/officeDocument/2006/relationships/oleObject" Target="../embeddings/oleObject51.bin"/><Relationship Id="rId6" Type="http://schemas.openxmlformats.org/officeDocument/2006/relationships/image" Target="../media/image48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47.wmf"/><Relationship Id="rId3" Type="http://schemas.openxmlformats.org/officeDocument/2006/relationships/oleObject" Target="../embeddings/oleObject49.bin"/><Relationship Id="rId21" Type="http://schemas.openxmlformats.org/officeDocument/2006/relationships/vmlDrawing" Target="../drawings/vmlDrawing6.vml"/><Relationship Id="rId20" Type="http://schemas.openxmlformats.org/officeDocument/2006/relationships/slideLayout" Target="../slideLayouts/slideLayout7.xml"/><Relationship Id="rId2" Type="http://schemas.openxmlformats.org/officeDocument/2006/relationships/image" Target="../media/image46.wmf"/><Relationship Id="rId19" Type="http://schemas.openxmlformats.org/officeDocument/2006/relationships/audio" Target="../media/audio1.wav"/><Relationship Id="rId18" Type="http://schemas.openxmlformats.org/officeDocument/2006/relationships/image" Target="../media/image54.wmf"/><Relationship Id="rId17" Type="http://schemas.openxmlformats.org/officeDocument/2006/relationships/oleObject" Target="../embeddings/oleObject56.bin"/><Relationship Id="rId16" Type="http://schemas.openxmlformats.org/officeDocument/2006/relationships/image" Target="../media/image53.wmf"/><Relationship Id="rId15" Type="http://schemas.openxmlformats.org/officeDocument/2006/relationships/oleObject" Target="../embeddings/oleObject55.bin"/><Relationship Id="rId14" Type="http://schemas.openxmlformats.org/officeDocument/2006/relationships/image" Target="../media/image52.wmf"/><Relationship Id="rId13" Type="http://schemas.openxmlformats.org/officeDocument/2006/relationships/oleObject" Target="../embeddings/oleObject54.bin"/><Relationship Id="rId12" Type="http://schemas.openxmlformats.org/officeDocument/2006/relationships/image" Target="../media/image51.wmf"/><Relationship Id="rId11" Type="http://schemas.openxmlformats.org/officeDocument/2006/relationships/oleObject" Target="../embeddings/oleObject53.bin"/><Relationship Id="rId10" Type="http://schemas.openxmlformats.org/officeDocument/2006/relationships/image" Target="../media/image50.wmf"/><Relationship Id="rId1" Type="http://schemas.openxmlformats.org/officeDocument/2006/relationships/oleObject" Target="../embeddings/oleObject48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60.wmf"/><Relationship Id="rId8" Type="http://schemas.openxmlformats.org/officeDocument/2006/relationships/oleObject" Target="../embeddings/oleObject60.bin"/><Relationship Id="rId7" Type="http://schemas.openxmlformats.org/officeDocument/2006/relationships/image" Target="../media/image59.wmf"/><Relationship Id="rId6" Type="http://schemas.openxmlformats.org/officeDocument/2006/relationships/oleObject" Target="../embeddings/oleObject59.bin"/><Relationship Id="rId5" Type="http://schemas.openxmlformats.org/officeDocument/2006/relationships/image" Target="../media/image58.wmf"/><Relationship Id="rId4" Type="http://schemas.openxmlformats.org/officeDocument/2006/relationships/oleObject" Target="../embeddings/oleObject58.bin"/><Relationship Id="rId3" Type="http://schemas.openxmlformats.org/officeDocument/2006/relationships/image" Target="../media/image57.png"/><Relationship Id="rId2" Type="http://schemas.openxmlformats.org/officeDocument/2006/relationships/image" Target="../media/image56.wmf"/><Relationship Id="rId11" Type="http://schemas.openxmlformats.org/officeDocument/2006/relationships/vmlDrawing" Target="../drawings/vmlDrawing7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5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3570" name="文本框 493569"/>
          <p:cNvSpPr txBox="1"/>
          <p:nvPr/>
        </p:nvSpPr>
        <p:spPr>
          <a:xfrm>
            <a:off x="2124075" y="458788"/>
            <a:ext cx="4427538" cy="768350"/>
          </a:xfrm>
          <a:prstGeom prst="rect">
            <a:avLst/>
          </a:prstGeom>
          <a:noFill/>
          <a:ln w="9525">
            <a:noFill/>
          </a:ln>
          <a:effectLst>
            <a:prstShdw prst="shdw17" dist="17961" dir="2699999">
              <a:srgbClr val="5C991F"/>
            </a:prstShdw>
          </a:effectLst>
        </p:spPr>
        <p:txBody>
          <a:bodyPr anchor="t" anchorCtr="0">
            <a:spAutoFit/>
          </a:bodyPr>
          <a:p>
            <a:r>
              <a:rPr lang="zh-CN" altLang="en-US" sz="4400" b="1" dirty="0"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sz="4400" b="1" dirty="0">
                <a:latin typeface="楷体_GB2312" pitchFamily="49" charset="-122"/>
                <a:ea typeface="楷体_GB2312" pitchFamily="49" charset="-122"/>
              </a:rPr>
              <a:t>12</a:t>
            </a:r>
            <a:r>
              <a:rPr lang="zh-CN" altLang="en-US" sz="4400" b="1" dirty="0">
                <a:latin typeface="楷体_GB2312" pitchFamily="49" charset="-122"/>
                <a:ea typeface="楷体_GB2312" pitchFamily="49" charset="-122"/>
              </a:rPr>
              <a:t>章 三相电路</a:t>
            </a:r>
            <a:endParaRPr lang="zh-CN" altLang="en-US" sz="4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93571" name="文本框 493570"/>
          <p:cNvSpPr txBox="1"/>
          <p:nvPr/>
        </p:nvSpPr>
        <p:spPr>
          <a:xfrm>
            <a:off x="827088" y="1341438"/>
            <a:ext cx="1468437" cy="579437"/>
          </a:xfrm>
          <a:prstGeom prst="rect">
            <a:avLst/>
          </a:prstGeom>
          <a:solidFill>
            <a:srgbClr val="FF3300"/>
          </a:solidFill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重点</a:t>
            </a:r>
            <a:endParaRPr lang="zh-CN" altLang="en-US" sz="32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93572" name="文本框 493571"/>
          <p:cNvSpPr txBox="1"/>
          <p:nvPr/>
        </p:nvSpPr>
        <p:spPr>
          <a:xfrm>
            <a:off x="1331913" y="2205038"/>
            <a:ext cx="6459537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1.</a:t>
            </a:r>
            <a:r>
              <a:rPr lang="zh-CN" altLang="en-US" sz="32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三相电路的基本概念</a:t>
            </a:r>
            <a:endParaRPr lang="zh-CN" altLang="en-US" sz="3200" b="1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93573" name="文本框 493572"/>
          <p:cNvSpPr txBox="1"/>
          <p:nvPr/>
        </p:nvSpPr>
        <p:spPr>
          <a:xfrm>
            <a:off x="1331913" y="2997200"/>
            <a:ext cx="6459537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32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en-US" sz="32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对称三相电路的分析</a:t>
            </a:r>
            <a:endParaRPr lang="zh-CN" altLang="en-US" sz="3200" b="1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93574" name="文本框 493573"/>
          <p:cNvSpPr txBox="1"/>
          <p:nvPr/>
        </p:nvSpPr>
        <p:spPr>
          <a:xfrm>
            <a:off x="1331913" y="3860800"/>
            <a:ext cx="6459537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3.</a:t>
            </a:r>
            <a:r>
              <a:rPr lang="zh-CN" altLang="en-US" sz="32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不对称三相电路的概念</a:t>
            </a:r>
            <a:endParaRPr lang="zh-CN" altLang="en-US" sz="3200" b="1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93575" name="文本框 493574"/>
          <p:cNvSpPr txBox="1"/>
          <p:nvPr/>
        </p:nvSpPr>
        <p:spPr>
          <a:xfrm>
            <a:off x="1403350" y="4724400"/>
            <a:ext cx="6459538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4.</a:t>
            </a:r>
            <a:r>
              <a:rPr lang="zh-CN" altLang="en-US" sz="32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三相电路的功率</a:t>
            </a:r>
            <a:endParaRPr lang="zh-CN" altLang="en-US" sz="3200" b="1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3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3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3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3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935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935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935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935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935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935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935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935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3570" grpId="0" bldLvl="0" animBg="1"/>
      <p:bldP spid="493571" grpId="0" animBg="1"/>
      <p:bldP spid="493572" grpId="0"/>
      <p:bldP spid="493573" grpId="0"/>
      <p:bldP spid="493574" grpId="0"/>
      <p:bldP spid="49357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9426" name="文本框 359425"/>
          <p:cNvSpPr txBox="1"/>
          <p:nvPr/>
        </p:nvSpPr>
        <p:spPr>
          <a:xfrm>
            <a:off x="323850" y="700088"/>
            <a:ext cx="5688013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R="0" defTabSz="914400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3200" b="1" kern="1200" cap="none" spc="0" normalizeH="0" baseline="0" noProof="1" dirty="0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12.2</a:t>
            </a:r>
            <a:r>
              <a:rPr kumimoji="0" lang="en-US" altLang="zh-CN" sz="3200" b="1" kern="1200" cap="none" spc="0" normalizeH="0" baseline="0" noProof="1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 </a:t>
            </a:r>
            <a:r>
              <a:rPr kumimoji="0" lang="zh-CN" altLang="en-US" sz="3200" b="1" kern="1200" cap="none" spc="0" normalizeH="0" baseline="0" noProof="1" dirty="0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三相负载的连接</a:t>
            </a:r>
            <a:endParaRPr kumimoji="0" lang="zh-CN" altLang="en-US" sz="3200" b="1" kern="1200" cap="none" spc="0" normalizeH="0" baseline="0" noProof="1" dirty="0">
              <a:solidFill>
                <a:srgbClr val="FFFF00"/>
              </a:solidFill>
              <a:effectLst>
                <a:outerShdw blurRad="38100" dist="38100" dir="2700000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359427" name="文本框 359426"/>
          <p:cNvSpPr txBox="1"/>
          <p:nvPr/>
        </p:nvSpPr>
        <p:spPr>
          <a:xfrm>
            <a:off x="611188" y="1419225"/>
            <a:ext cx="4752975" cy="519113"/>
          </a:xfrm>
          <a:prstGeom prst="rect">
            <a:avLst/>
          </a:prstGeom>
          <a:noFill/>
          <a:ln w="19050">
            <a:noFill/>
          </a:ln>
          <a:effectLst>
            <a:prstShdw prst="shdw17" dist="17961" dir="2699999">
              <a:srgbClr val="999999"/>
            </a:prstShdw>
          </a:effectLst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幼圆" panose="02010509060101010101" pitchFamily="49" charset="-122"/>
                <a:ea typeface="幼圆" panose="02010509060101010101" pitchFamily="49" charset="-122"/>
              </a:rPr>
              <a:t>三相电源的负载包括</a:t>
            </a:r>
            <a:endParaRPr lang="zh-CN" altLang="en-US" sz="2800" b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59428" name="文本框 359427"/>
          <p:cNvSpPr txBox="1"/>
          <p:nvPr/>
        </p:nvSpPr>
        <p:spPr>
          <a:xfrm>
            <a:off x="612775" y="2117725"/>
            <a:ext cx="7704138" cy="946150"/>
          </a:xfrm>
          <a:prstGeom prst="rect">
            <a:avLst/>
          </a:prstGeom>
          <a:noFill/>
          <a:ln w="5715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FF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(1)</a:t>
            </a:r>
            <a:r>
              <a:rPr lang="zh-CN" altLang="en-US" sz="2800" b="1" dirty="0">
                <a:solidFill>
                  <a:srgbClr val="FFFF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单相负载</a:t>
            </a:r>
            <a:r>
              <a:rPr lang="zh-CN" altLang="en-US" sz="2800" b="1" dirty="0">
                <a:latin typeface="幼圆" panose="02010509060101010101" pitchFamily="49" charset="-122"/>
                <a:ea typeface="幼圆" panose="02010509060101010101" pitchFamily="49" charset="-122"/>
              </a:rPr>
              <a:t>（如家用电器、实验仪器、电灯等）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800" b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59429" name="组合 359428"/>
          <p:cNvGrpSpPr/>
          <p:nvPr/>
        </p:nvGrpSpPr>
        <p:grpSpPr>
          <a:xfrm>
            <a:off x="331788" y="3213100"/>
            <a:ext cx="8777287" cy="2452688"/>
            <a:chOff x="67" y="2024"/>
            <a:chExt cx="5529" cy="1545"/>
          </a:xfrm>
        </p:grpSpPr>
        <p:pic>
          <p:nvPicPr>
            <p:cNvPr id="24581" name="图片 359429" descr="吊灯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878" y="2033"/>
              <a:ext cx="1718" cy="153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4582" name="图片 359430" descr="示波器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65" y="2024"/>
              <a:ext cx="2013" cy="1542"/>
            </a:xfrm>
            <a:prstGeom prst="rect">
              <a:avLst/>
            </a:prstGeom>
            <a:noFill/>
            <a:ln w="9525">
              <a:noFill/>
            </a:ln>
          </p:spPr>
        </p:pic>
        <p:graphicFrame>
          <p:nvGraphicFramePr>
            <p:cNvPr id="24583" name="对象 359431"/>
            <p:cNvGraphicFramePr/>
            <p:nvPr/>
          </p:nvGraphicFramePr>
          <p:xfrm>
            <a:off x="67" y="2024"/>
            <a:ext cx="1906" cy="15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6" name="" r:id="rId3" imgW="1587500" imgH="1206500" progId="Photoshop.Image.7">
                    <p:embed/>
                  </p:oleObj>
                </mc:Choice>
                <mc:Fallback>
                  <p:oleObj name="" r:id="rId3" imgW="1587500" imgH="1206500" progId="Photoshop.Image.7">
                    <p:embed/>
                    <p:pic>
                      <p:nvPicPr>
                        <p:cNvPr id="0" name="图片 313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7" y="2024"/>
                          <a:ext cx="1906" cy="154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584" name="文本框 359434"/>
          <p:cNvSpPr txBox="1"/>
          <p:nvPr/>
        </p:nvSpPr>
        <p:spPr>
          <a:xfrm>
            <a:off x="3176588" y="142875"/>
            <a:ext cx="3841750" cy="522288"/>
          </a:xfrm>
          <a:prstGeom prst="rect">
            <a:avLst/>
          </a:prstGeom>
          <a:solidFill>
            <a:srgbClr val="FF3300"/>
          </a:solidFill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12.2</a:t>
            </a:r>
            <a:r>
              <a:rPr lang="en-US" altLang="zh-CN" sz="2800" b="1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三相负载的连接</a:t>
            </a:r>
            <a:endParaRPr lang="zh-CN" altLang="en-US" sz="2800" b="1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59436" name="矩形 359435"/>
          <p:cNvSpPr/>
          <p:nvPr/>
        </p:nvSpPr>
        <p:spPr>
          <a:xfrm>
            <a:off x="2006600" y="5949950"/>
            <a:ext cx="42735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1" i="0" u="none" strike="noStrike" kern="1200" cap="none" spc="0" normalizeH="0" baseline="0" noProof="1" dirty="0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特点：只需一相电源供电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9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9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9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359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500"/>
                                        <p:tgtEl>
                                          <p:spTgt spid="359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27" grpId="0"/>
      <p:bldP spid="359428" grpId="0"/>
      <p:bldP spid="3594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0450" name="文本框 360449"/>
          <p:cNvSpPr txBox="1"/>
          <p:nvPr/>
        </p:nvSpPr>
        <p:spPr>
          <a:xfrm>
            <a:off x="250825" y="638175"/>
            <a:ext cx="8424863" cy="519113"/>
          </a:xfrm>
          <a:prstGeom prst="rect">
            <a:avLst/>
          </a:prstGeom>
          <a:noFill/>
          <a:ln w="5715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幼圆" panose="02010509060101010101" pitchFamily="49" charset="-122"/>
                <a:ea typeface="幼圆" panose="02010509060101010101" pitchFamily="49" charset="-122"/>
              </a:rPr>
              <a:t>(2)</a:t>
            </a:r>
            <a:r>
              <a:rPr lang="zh-CN" altLang="en-US" sz="2800" b="1" dirty="0">
                <a:latin typeface="幼圆" panose="02010509060101010101" pitchFamily="49" charset="-122"/>
                <a:ea typeface="幼圆" panose="02010509060101010101" pitchFamily="49" charset="-122"/>
              </a:rPr>
              <a:t>三相负载（如三相交流电动机、三相变压器等）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800" b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60452" name="组合 360451"/>
          <p:cNvGrpSpPr/>
          <p:nvPr/>
        </p:nvGrpSpPr>
        <p:grpSpPr>
          <a:xfrm>
            <a:off x="385763" y="1314450"/>
            <a:ext cx="7200900" cy="2835275"/>
            <a:chOff x="249" y="890"/>
            <a:chExt cx="4763" cy="2132"/>
          </a:xfrm>
        </p:grpSpPr>
        <p:pic>
          <p:nvPicPr>
            <p:cNvPr id="25603" name="图片 360452" descr="y系列电动机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49" y="1192"/>
              <a:ext cx="2400" cy="151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5604" name="图片 360453" descr="变压器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86" y="890"/>
              <a:ext cx="2026" cy="2132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5605" name="文本框 360456"/>
          <p:cNvSpPr txBox="1"/>
          <p:nvPr/>
        </p:nvSpPr>
        <p:spPr>
          <a:xfrm>
            <a:off x="3205163" y="44450"/>
            <a:ext cx="3841750" cy="522288"/>
          </a:xfrm>
          <a:prstGeom prst="rect">
            <a:avLst/>
          </a:prstGeom>
          <a:solidFill>
            <a:srgbClr val="FF3300"/>
          </a:solidFill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12.2</a:t>
            </a:r>
            <a:r>
              <a:rPr lang="en-US" altLang="zh-CN" sz="2800" b="1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三相负载的连接</a:t>
            </a:r>
            <a:endParaRPr lang="zh-CN" altLang="en-US" sz="2800" b="1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60458" name="矩形 360457"/>
          <p:cNvSpPr/>
          <p:nvPr/>
        </p:nvSpPr>
        <p:spPr>
          <a:xfrm>
            <a:off x="1511300" y="6129338"/>
            <a:ext cx="4572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kern="1200" cap="none" spc="0" normalizeH="0" baseline="0" noProof="1" dirty="0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楷体_GB2312" pitchFamily="49" charset="-122"/>
                <a:cs typeface="+mn-cs"/>
              </a:rPr>
              <a:t>特点：需三相电源同时供电</a:t>
            </a:r>
            <a:r>
              <a:rPr kumimoji="0" lang="zh-CN" altLang="en-US" sz="18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endParaRPr kumimoji="0" lang="zh-CN" altLang="en-US" sz="18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0459" name="矩形 360458"/>
          <p:cNvSpPr/>
          <p:nvPr/>
        </p:nvSpPr>
        <p:spPr>
          <a:xfrm>
            <a:off x="0" y="5003800"/>
            <a:ext cx="2006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1" i="0" u="none" strike="noStrike" kern="1200" cap="none" spc="0" normalizeH="0" baseline="0" noProof="1" dirty="0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三相负载</a:t>
            </a:r>
            <a:endParaRPr kumimoji="0" lang="zh-CN" altLang="en-US" sz="2800" b="1" i="0" u="none" strike="noStrike" kern="1200" cap="none" spc="0" normalizeH="0" baseline="0" noProof="1" dirty="0">
              <a:solidFill>
                <a:srgbClr val="FFFF00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grpSp>
        <p:nvGrpSpPr>
          <p:cNvPr id="360460" name="组合 360459"/>
          <p:cNvGrpSpPr/>
          <p:nvPr/>
        </p:nvGrpSpPr>
        <p:grpSpPr>
          <a:xfrm>
            <a:off x="1962150" y="4464050"/>
            <a:ext cx="6884988" cy="1327150"/>
            <a:chOff x="1296" y="2024"/>
            <a:chExt cx="3744" cy="836"/>
          </a:xfrm>
        </p:grpSpPr>
        <p:sp>
          <p:nvSpPr>
            <p:cNvPr id="360461" name="左大括号 360460"/>
            <p:cNvSpPr/>
            <p:nvPr/>
          </p:nvSpPr>
          <p:spPr>
            <a:xfrm>
              <a:off x="1296" y="2188"/>
              <a:ext cx="96" cy="672"/>
            </a:xfrm>
            <a:prstGeom prst="leftBrace">
              <a:avLst>
                <a:gd name="adj1" fmla="val 58333"/>
                <a:gd name="adj2" fmla="val 50000"/>
              </a:avLst>
            </a:prstGeom>
            <a:noFill/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fontAlgn="base" hangingPunct="1"/>
              <a:endParaRPr sz="2800" strike="noStrike" noProof="1" dirty="0">
                <a:solidFill>
                  <a:schemeClr val="accent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360462" name="矩形 360461"/>
            <p:cNvSpPr/>
            <p:nvPr/>
          </p:nvSpPr>
          <p:spPr>
            <a:xfrm>
              <a:off x="1392" y="2024"/>
              <a:ext cx="3648" cy="33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marL="0" marR="0" indent="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2400" b="1" i="0" u="none" strike="noStrike" kern="1200" cap="none" spc="0" normalizeH="0" baseline="0" noProof="1" dirty="0">
                  <a:solidFill>
                    <a:srgbClr val="FFFF00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对称三相负载：</a:t>
              </a:r>
              <a:r>
                <a:rPr kumimoji="0" lang="en-US" altLang="zh-CN" sz="2400" b="1" i="1" u="none" strike="noStrike" kern="1200" cap="none" spc="0" normalizeH="0" baseline="0" noProof="1">
                  <a:solidFill>
                    <a:srgbClr val="FFFF00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Z</a:t>
              </a:r>
              <a:r>
                <a:rPr kumimoji="0" lang="en-US" altLang="zh-CN" sz="2400" b="1" i="0" u="none" strike="noStrike" kern="1200" cap="none" spc="0" normalizeH="0" baseline="-25000" noProof="1">
                  <a:solidFill>
                    <a:srgbClr val="FFFF00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r>
                <a:rPr kumimoji="0" lang="en-US" altLang="zh-CN" sz="2400" b="1" i="0" u="none" strike="noStrike" kern="1200" cap="none" spc="0" normalizeH="0" baseline="0" noProof="1">
                  <a:solidFill>
                    <a:srgbClr val="FFFF00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=</a:t>
              </a:r>
              <a:r>
                <a:rPr kumimoji="0" lang="en-US" altLang="zh-CN" sz="2400" b="1" i="1" u="none" strike="noStrike" kern="1200" cap="none" spc="0" normalizeH="0" baseline="0" noProof="1">
                  <a:solidFill>
                    <a:srgbClr val="FFFF00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Z</a:t>
              </a:r>
              <a:r>
                <a:rPr kumimoji="0" lang="en-US" altLang="zh-CN" sz="2400" b="1" i="0" u="none" strike="noStrike" kern="1200" cap="none" spc="0" normalizeH="0" baseline="-25000" noProof="1">
                  <a:solidFill>
                    <a:srgbClr val="FFFF00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r>
                <a:rPr kumimoji="0" lang="en-US" altLang="zh-CN" sz="2400" b="1" i="0" u="none" strike="noStrike" kern="1200" cap="none" spc="0" normalizeH="0" baseline="0" noProof="1">
                  <a:solidFill>
                    <a:srgbClr val="FFFF00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=</a:t>
              </a:r>
              <a:r>
                <a:rPr kumimoji="0" lang="en-US" altLang="zh-CN" sz="2400" b="1" i="1" u="none" strike="noStrike" kern="1200" cap="none" spc="0" normalizeH="0" baseline="-25000" noProof="1">
                  <a:solidFill>
                    <a:srgbClr val="FFFF00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2400" b="1" i="1" u="none" strike="noStrike" kern="1200" cap="none" spc="0" normalizeH="0" baseline="0" noProof="1">
                  <a:solidFill>
                    <a:srgbClr val="FFFF00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Z</a:t>
              </a:r>
              <a:r>
                <a:rPr kumimoji="0" lang="en-US" altLang="zh-CN" sz="2400" b="1" i="0" u="none" strike="noStrike" kern="1200" cap="none" spc="0" normalizeH="0" baseline="-25000" noProof="1">
                  <a:solidFill>
                    <a:srgbClr val="FFFF00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    </a:t>
              </a:r>
              <a:r>
                <a:rPr kumimoji="0" lang="zh-CN" altLang="en-US" sz="2400" b="1" i="0" u="none" strike="noStrike" kern="1200" cap="none" spc="0" normalizeH="0" baseline="0" noProof="1" dirty="0">
                  <a:solidFill>
                    <a:schemeClr val="tx1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宋体" panose="02010600030101010101" pitchFamily="2" charset="-122"/>
                  <a:ea typeface="楷体_GB2312" pitchFamily="49" charset="-122"/>
                  <a:cs typeface="+mn-cs"/>
                </a:rPr>
                <a:t>如</a:t>
              </a:r>
              <a:r>
                <a:rPr kumimoji="0" lang="zh-CN" altLang="en-US" sz="2400" b="1" i="0" u="none" strike="noStrike" kern="1200" cap="none" spc="0" normalizeH="0" baseline="0" noProof="1" dirty="0">
                  <a:solidFill>
                    <a:schemeClr val="tx1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三相电动机</a:t>
              </a:r>
              <a:endParaRPr kumimoji="0" lang="zh-CN" altLang="en-US" sz="24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</p:grpSp>
      <p:sp>
        <p:nvSpPr>
          <p:cNvPr id="360463" name="矩形 360462"/>
          <p:cNvSpPr/>
          <p:nvPr/>
        </p:nvSpPr>
        <p:spPr>
          <a:xfrm>
            <a:off x="2097088" y="5184775"/>
            <a:ext cx="5535613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kern="1200" cap="none" spc="0" normalizeH="0" baseline="0" noProof="1" dirty="0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不对称三相负载</a:t>
            </a:r>
            <a:r>
              <a:rPr kumimoji="0" lang="zh-CN" altLang="en-US" sz="2400" b="1" i="0" u="none" strike="noStrike" kern="1200" cap="none" spc="0" normalizeH="0" baseline="0" noProof="1" dirty="0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：</a:t>
            </a:r>
            <a:r>
              <a:rPr kumimoji="0" lang="zh-CN" altLang="en-US" sz="2400" b="1" i="0" u="none" strike="noStrike" kern="1200" cap="none" spc="0" normalizeH="0" baseline="0" noProof="1" dirty="0">
                <a:solidFill>
                  <a:srgbClr val="00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0" lang="zh-CN" altLang="en-US" sz="2400" b="1" i="0" u="none" strike="noStrike" kern="1200" cap="none" spc="0" normalizeH="0" baseline="0" noProof="1" dirty="0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不满足 </a:t>
            </a:r>
            <a:r>
              <a:rPr kumimoji="0" lang="en-US" altLang="zh-CN" sz="2400" b="1" i="1" u="none" strike="noStrike" kern="1200" cap="none" spc="0" normalizeH="0" baseline="0" noProof="1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Z</a:t>
            </a:r>
            <a:r>
              <a:rPr kumimoji="0" lang="en-US" altLang="zh-CN" sz="2400" b="1" i="0" u="none" strike="noStrike" kern="1200" cap="none" spc="0" normalizeH="0" baseline="-25000" noProof="1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1</a:t>
            </a:r>
            <a:r>
              <a:rPr kumimoji="0" lang="en-US" altLang="zh-CN" sz="2400" b="1" i="0" u="none" strike="noStrike" kern="1200" cap="none" spc="0" normalizeH="0" baseline="0" noProof="1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 =</a:t>
            </a:r>
            <a:r>
              <a:rPr kumimoji="0" lang="en-US" altLang="zh-CN" sz="2400" b="1" i="1" u="none" strike="noStrike" kern="1200" cap="none" spc="0" normalizeH="0" baseline="0" noProof="1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Z</a:t>
            </a:r>
            <a:r>
              <a:rPr kumimoji="0" lang="en-US" altLang="zh-CN" sz="2400" b="1" i="0" u="none" strike="noStrike" kern="1200" cap="none" spc="0" normalizeH="0" baseline="-25000" noProof="1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2</a:t>
            </a:r>
            <a:r>
              <a:rPr kumimoji="0" lang="en-US" altLang="zh-CN" sz="2400" b="1" i="1" u="none" strike="noStrike" kern="1200" cap="none" spc="0" normalizeH="0" baseline="0" noProof="1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1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  <a:sym typeface="Symbol" panose="05050102010706020507" pitchFamily="18" charset="2"/>
              </a:rPr>
              <a:t>=</a:t>
            </a:r>
            <a:r>
              <a:rPr kumimoji="0" lang="en-US" altLang="zh-CN" sz="2400" b="1" i="1" u="none" strike="noStrike" kern="1200" cap="none" spc="0" normalizeH="0" baseline="0" noProof="1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Z</a:t>
            </a:r>
            <a:r>
              <a:rPr kumimoji="0" lang="en-US" altLang="zh-CN" sz="2400" b="1" i="0" u="none" strike="noStrike" kern="1200" cap="none" spc="0" normalizeH="0" baseline="-25000" noProof="1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3</a:t>
            </a:r>
            <a:endParaRPr kumimoji="0" lang="en-US" altLang="zh-CN" sz="2400" b="1" i="0" u="none" strike="noStrike" kern="1200" cap="none" spc="0" normalizeH="0" baseline="-25000" noProof="1">
              <a:solidFill>
                <a:srgbClr val="FFFF00"/>
              </a:solidFill>
              <a:effectLst>
                <a:outerShdw blurRad="38100" dist="38100" dir="2700000">
                  <a:srgbClr val="000000"/>
                </a:outerShdw>
              </a:effectLst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kern="1200" cap="none" spc="0" normalizeH="0" baseline="0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        </a:t>
            </a:r>
            <a:r>
              <a:rPr kumimoji="0" lang="zh-CN" altLang="en-US" sz="24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如由单相负载组成的三相负载</a:t>
            </a:r>
            <a:endParaRPr kumimoji="0" lang="zh-CN" altLang="en-US" sz="24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0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0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04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04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8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2000"/>
                                        <p:tgtEl>
                                          <p:spTgt spid="360458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60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60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60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50" grpId="0"/>
      <p:bldP spid="360459" grpId="0"/>
      <p:bldP spid="36046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文本框 361473"/>
          <p:cNvSpPr txBox="1"/>
          <p:nvPr/>
        </p:nvSpPr>
        <p:spPr>
          <a:xfrm>
            <a:off x="520700" y="687388"/>
            <a:ext cx="8228013" cy="1373187"/>
          </a:xfrm>
          <a:prstGeom prst="rect">
            <a:avLst/>
          </a:prstGeom>
          <a:noFill/>
          <a:ln w="5715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FF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如：</a:t>
            </a:r>
            <a:r>
              <a:rPr lang="zh-CN" altLang="en-US" sz="2800" b="1" dirty="0">
                <a:latin typeface="幼圆" panose="02010509060101010101" pitchFamily="49" charset="-122"/>
                <a:ea typeface="幼圆" panose="02010509060101010101" pitchFamily="49" charset="-122"/>
              </a:rPr>
              <a:t>额定电压</a:t>
            </a:r>
            <a:r>
              <a:rPr lang="en-US" altLang="zh-CN" sz="2800" b="1">
                <a:latin typeface="幼圆" panose="02010509060101010101" pitchFamily="49" charset="-122"/>
                <a:ea typeface="幼圆" panose="02010509060101010101" pitchFamily="49" charset="-122"/>
              </a:rPr>
              <a:t>220V</a:t>
            </a:r>
            <a:r>
              <a:rPr lang="zh-CN" altLang="en-US" sz="2800" b="1" dirty="0">
                <a:latin typeface="幼圆" panose="02010509060101010101" pitchFamily="49" charset="-122"/>
                <a:ea typeface="幼圆" panose="02010509060101010101" pitchFamily="49" charset="-122"/>
              </a:rPr>
              <a:t>的单相灯负载，应接在相线与中性线之间；额定电压</a:t>
            </a:r>
            <a:r>
              <a:rPr lang="en-US" altLang="zh-CN" sz="2800" b="1">
                <a:latin typeface="幼圆" panose="02010509060101010101" pitchFamily="49" charset="-122"/>
                <a:ea typeface="幼圆" panose="02010509060101010101" pitchFamily="49" charset="-122"/>
              </a:rPr>
              <a:t>380V</a:t>
            </a:r>
            <a:r>
              <a:rPr lang="zh-CN" altLang="en-US" sz="2800" b="1" dirty="0">
                <a:latin typeface="幼圆" panose="02010509060101010101" pitchFamily="49" charset="-122"/>
                <a:ea typeface="幼圆" panose="02010509060101010101" pitchFamily="49" charset="-122"/>
              </a:rPr>
              <a:t>的三相电动机负载，应接在三根相线上。</a:t>
            </a:r>
            <a:endParaRPr lang="zh-CN" altLang="en-US" sz="28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61475" name="文本框 361474"/>
          <p:cNvSpPr txBox="1"/>
          <p:nvPr/>
        </p:nvSpPr>
        <p:spPr>
          <a:xfrm>
            <a:off x="539750" y="5435600"/>
            <a:ext cx="7777163" cy="946150"/>
          </a:xfrm>
          <a:prstGeom prst="rect">
            <a:avLst/>
          </a:prstGeom>
          <a:noFill/>
          <a:ln w="25400">
            <a:noFill/>
          </a:ln>
        </p:spPr>
        <p:txBody>
          <a:bodyPr anchor="t" anchorCtr="0">
            <a:spAutoFit/>
          </a:bodyPr>
          <a:p>
            <a:r>
              <a:rPr lang="en-US" altLang="zh-CN" sz="2800" b="1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</a:t>
            </a:r>
            <a:r>
              <a:rPr lang="zh-CN" altLang="en-US" sz="2800" b="1" dirty="0">
                <a:latin typeface="幼圆" panose="02010509060101010101" pitchFamily="49" charset="-122"/>
                <a:ea typeface="幼圆" panose="02010509060101010101" pitchFamily="49" charset="-122"/>
              </a:rPr>
              <a:t>通常三相负载的连接方式有两种：星形连接和三角形连接。</a:t>
            </a:r>
            <a:endParaRPr lang="zh-CN" altLang="en-US" sz="28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26627" name="组合 361475"/>
          <p:cNvGrpSpPr/>
          <p:nvPr/>
        </p:nvGrpSpPr>
        <p:grpSpPr>
          <a:xfrm>
            <a:off x="482600" y="2133600"/>
            <a:ext cx="7834313" cy="3240088"/>
            <a:chOff x="304" y="1344"/>
            <a:chExt cx="4935" cy="2041"/>
          </a:xfrm>
        </p:grpSpPr>
        <p:sp>
          <p:nvSpPr>
            <p:cNvPr id="26628" name="文本框 361476"/>
            <p:cNvSpPr txBox="1"/>
            <p:nvPr/>
          </p:nvSpPr>
          <p:spPr>
            <a:xfrm>
              <a:off x="308" y="1344"/>
              <a:ext cx="395" cy="288"/>
            </a:xfrm>
            <a:prstGeom prst="rect">
              <a:avLst/>
            </a:prstGeom>
            <a:noFill/>
            <a:ln w="57150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r>
                <a:rPr lang="en-US" altLang="zh-CN" sz="2400" b="1" baseline="-2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400" b="1" baseline="-25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29" name="文本框 361477"/>
            <p:cNvSpPr txBox="1"/>
            <p:nvPr/>
          </p:nvSpPr>
          <p:spPr>
            <a:xfrm>
              <a:off x="308" y="1616"/>
              <a:ext cx="308" cy="288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r>
                <a:rPr lang="en-US" altLang="zh-CN" sz="2400" b="1" baseline="-2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400" b="1" baseline="-25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30" name="矩形 361478"/>
            <p:cNvSpPr/>
            <p:nvPr/>
          </p:nvSpPr>
          <p:spPr>
            <a:xfrm>
              <a:off x="366" y="2301"/>
              <a:ext cx="564" cy="32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t" anchorCtr="0">
              <a:spAutoFit/>
            </a:bodyPr>
            <a:p>
              <a:pPr algn="r"/>
              <a:r>
                <a:rPr lang="zh-CN" altLang="en-US" sz="2800" b="1" dirty="0">
                  <a:solidFill>
                    <a:srgbClr val="FFFF00"/>
                  </a:solidFill>
                  <a:latin typeface="楷体_GB2312" pitchFamily="49" charset="-122"/>
                  <a:ea typeface="楷体_GB2312" pitchFamily="49" charset="-122"/>
                </a:rPr>
                <a:t>电源</a:t>
              </a:r>
              <a:endParaRPr lang="zh-CN" altLang="en-US" sz="28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6631" name="矩形 361479"/>
            <p:cNvSpPr/>
            <p:nvPr/>
          </p:nvSpPr>
          <p:spPr>
            <a:xfrm>
              <a:off x="304" y="1843"/>
              <a:ext cx="308" cy="288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none" anchor="t" anchorCtr="0">
              <a:spAutoFit/>
            </a:bodyPr>
            <a:p>
              <a:pPr algn="r"/>
              <a:r>
                <a:rPr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r>
                <a:rPr lang="en-US" altLang="zh-CN" sz="2400" b="1" baseline="-2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400" b="1" baseline="-25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32" name="矩形 361480"/>
            <p:cNvSpPr/>
            <p:nvPr/>
          </p:nvSpPr>
          <p:spPr>
            <a:xfrm>
              <a:off x="314" y="2070"/>
              <a:ext cx="255" cy="288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none" anchor="t" anchorCtr="0">
              <a:spAutoFit/>
            </a:bodyPr>
            <a:p>
              <a:pPr algn="r"/>
              <a:r>
                <a:rPr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33" name="矩形 361481"/>
            <p:cNvSpPr/>
            <p:nvPr/>
          </p:nvSpPr>
          <p:spPr>
            <a:xfrm>
              <a:off x="1396" y="1435"/>
              <a:ext cx="352" cy="117"/>
            </a:xfrm>
            <a:prstGeom prst="rect">
              <a:avLst/>
            </a:prstGeom>
            <a:noFill/>
            <a:ln w="38100" cap="flat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eaLnBrk="0" hangingPunc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34" name="直接连接符 361482"/>
            <p:cNvSpPr/>
            <p:nvPr/>
          </p:nvSpPr>
          <p:spPr>
            <a:xfrm>
              <a:off x="1217" y="1507"/>
              <a:ext cx="3727" cy="0"/>
            </a:xfrm>
            <a:prstGeom prst="line">
              <a:avLst/>
            </a:prstGeom>
            <a:ln w="381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635" name="直接连接符 361483"/>
            <p:cNvSpPr/>
            <p:nvPr/>
          </p:nvSpPr>
          <p:spPr>
            <a:xfrm flipH="1">
              <a:off x="1017" y="1498"/>
              <a:ext cx="200" cy="163"/>
            </a:xfrm>
            <a:prstGeom prst="line">
              <a:avLst/>
            </a:prstGeom>
            <a:ln w="381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636" name="直接连接符 361484"/>
            <p:cNvSpPr/>
            <p:nvPr/>
          </p:nvSpPr>
          <p:spPr>
            <a:xfrm flipH="1">
              <a:off x="591" y="1507"/>
              <a:ext cx="470" cy="0"/>
            </a:xfrm>
            <a:prstGeom prst="line">
              <a:avLst/>
            </a:prstGeom>
            <a:ln w="381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637" name="矩形 361485"/>
            <p:cNvSpPr/>
            <p:nvPr/>
          </p:nvSpPr>
          <p:spPr>
            <a:xfrm>
              <a:off x="1396" y="1662"/>
              <a:ext cx="352" cy="118"/>
            </a:xfrm>
            <a:prstGeom prst="rect">
              <a:avLst/>
            </a:prstGeom>
            <a:noFill/>
            <a:ln w="38100" cap="flat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eaLnBrk="0" hangingPunc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38" name="直接连接符 361486"/>
            <p:cNvSpPr/>
            <p:nvPr/>
          </p:nvSpPr>
          <p:spPr>
            <a:xfrm>
              <a:off x="1217" y="1734"/>
              <a:ext cx="3727" cy="0"/>
            </a:xfrm>
            <a:prstGeom prst="line">
              <a:avLst/>
            </a:prstGeom>
            <a:ln w="381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639" name="直接连接符 361487"/>
            <p:cNvSpPr/>
            <p:nvPr/>
          </p:nvSpPr>
          <p:spPr>
            <a:xfrm flipH="1">
              <a:off x="1017" y="1725"/>
              <a:ext cx="200" cy="163"/>
            </a:xfrm>
            <a:prstGeom prst="line">
              <a:avLst/>
            </a:prstGeom>
            <a:ln w="381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640" name="直接连接符 361488"/>
            <p:cNvSpPr/>
            <p:nvPr/>
          </p:nvSpPr>
          <p:spPr>
            <a:xfrm flipH="1">
              <a:off x="591" y="1734"/>
              <a:ext cx="470" cy="0"/>
            </a:xfrm>
            <a:prstGeom prst="line">
              <a:avLst/>
            </a:prstGeom>
            <a:ln w="381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641" name="矩形 361489"/>
            <p:cNvSpPr/>
            <p:nvPr/>
          </p:nvSpPr>
          <p:spPr>
            <a:xfrm>
              <a:off x="1396" y="1888"/>
              <a:ext cx="352" cy="118"/>
            </a:xfrm>
            <a:prstGeom prst="rect">
              <a:avLst/>
            </a:prstGeom>
            <a:noFill/>
            <a:ln w="38100" cap="flat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eaLnBrk="0" hangingPunc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42" name="直接连接符 361490"/>
            <p:cNvSpPr/>
            <p:nvPr/>
          </p:nvSpPr>
          <p:spPr>
            <a:xfrm>
              <a:off x="1217" y="1960"/>
              <a:ext cx="3727" cy="0"/>
            </a:xfrm>
            <a:prstGeom prst="line">
              <a:avLst/>
            </a:prstGeom>
            <a:ln w="381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643" name="直接连接符 361491"/>
            <p:cNvSpPr/>
            <p:nvPr/>
          </p:nvSpPr>
          <p:spPr>
            <a:xfrm flipH="1">
              <a:off x="1017" y="1953"/>
              <a:ext cx="203" cy="162"/>
            </a:xfrm>
            <a:prstGeom prst="line">
              <a:avLst/>
            </a:prstGeom>
            <a:ln w="381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644" name="直接连接符 361492"/>
            <p:cNvSpPr/>
            <p:nvPr/>
          </p:nvSpPr>
          <p:spPr>
            <a:xfrm flipH="1">
              <a:off x="591" y="1960"/>
              <a:ext cx="470" cy="0"/>
            </a:xfrm>
            <a:prstGeom prst="line">
              <a:avLst/>
            </a:prstGeom>
            <a:ln w="381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645" name="直接连接符 361493"/>
            <p:cNvSpPr/>
            <p:nvPr/>
          </p:nvSpPr>
          <p:spPr>
            <a:xfrm>
              <a:off x="1112" y="1571"/>
              <a:ext cx="0" cy="453"/>
            </a:xfrm>
            <a:prstGeom prst="line">
              <a:avLst/>
            </a:prstGeom>
            <a:ln w="381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646" name="直接连接符 361494"/>
            <p:cNvSpPr/>
            <p:nvPr/>
          </p:nvSpPr>
          <p:spPr>
            <a:xfrm flipV="1">
              <a:off x="591" y="2161"/>
              <a:ext cx="4353" cy="0"/>
            </a:xfrm>
            <a:prstGeom prst="line">
              <a:avLst/>
            </a:prstGeom>
            <a:ln w="38100" cap="flat" cmpd="sng">
              <a:solidFill>
                <a:srgbClr val="66FF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647" name="文本框 361495"/>
            <p:cNvSpPr txBox="1"/>
            <p:nvPr/>
          </p:nvSpPr>
          <p:spPr>
            <a:xfrm>
              <a:off x="1450" y="2183"/>
              <a:ext cx="11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/>
              <a:endParaRPr lang="zh-CN" sz="24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6648" name="矩形 361496"/>
            <p:cNvSpPr/>
            <p:nvPr/>
          </p:nvSpPr>
          <p:spPr>
            <a:xfrm>
              <a:off x="1439" y="2492"/>
              <a:ext cx="564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t" anchorCtr="0">
              <a:spAutoFit/>
            </a:bodyPr>
            <a:p>
              <a:pPr algn="r"/>
              <a:r>
                <a:rPr lang="en-US" altLang="zh-CN" sz="2800" b="1">
                  <a:solidFill>
                    <a:srgbClr val="FFFF00"/>
                  </a:solidFill>
                  <a:latin typeface="楷体_GB2312" pitchFamily="49" charset="-122"/>
                  <a:ea typeface="楷体_GB2312" pitchFamily="49" charset="-122"/>
                </a:rPr>
                <a:t>220V</a:t>
              </a:r>
              <a:endParaRPr lang="en-US" altLang="zh-CN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grpSp>
          <p:nvGrpSpPr>
            <p:cNvPr id="26649" name="组合 361497"/>
            <p:cNvGrpSpPr/>
            <p:nvPr/>
          </p:nvGrpSpPr>
          <p:grpSpPr>
            <a:xfrm rot="-196635">
              <a:off x="1928" y="2705"/>
              <a:ext cx="236" cy="226"/>
              <a:chOff x="1968" y="3456"/>
              <a:chExt cx="288" cy="288"/>
            </a:xfrm>
          </p:grpSpPr>
          <p:sp>
            <p:nvSpPr>
              <p:cNvPr id="26650" name="椭圆 361498"/>
              <p:cNvSpPr/>
              <p:nvPr/>
            </p:nvSpPr>
            <p:spPr>
              <a:xfrm>
                <a:off x="1968" y="3456"/>
                <a:ext cx="288" cy="288"/>
              </a:xfrm>
              <a:prstGeom prst="ellipse">
                <a:avLst/>
              </a:prstGeom>
              <a:solidFill>
                <a:srgbClr val="FFFFFF"/>
              </a:solidFill>
              <a:ln w="38100" cap="flat" cmpd="sng">
                <a:solidFill>
                  <a:srgbClr val="66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eaLnBrk="0" hangingPunct="0"/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651" name="直接连接符 361499"/>
              <p:cNvSpPr/>
              <p:nvPr/>
            </p:nvSpPr>
            <p:spPr>
              <a:xfrm flipH="1">
                <a:off x="2016" y="3504"/>
                <a:ext cx="192" cy="192"/>
              </a:xfrm>
              <a:prstGeom prst="line">
                <a:avLst/>
              </a:prstGeom>
              <a:ln w="38100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6652" name="直接连接符 361500"/>
              <p:cNvSpPr/>
              <p:nvPr/>
            </p:nvSpPr>
            <p:spPr>
              <a:xfrm>
                <a:off x="2016" y="3504"/>
                <a:ext cx="192" cy="192"/>
              </a:xfrm>
              <a:prstGeom prst="line">
                <a:avLst/>
              </a:prstGeom>
              <a:ln w="38100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26653" name="直接连接符 361501"/>
            <p:cNvSpPr/>
            <p:nvPr/>
          </p:nvSpPr>
          <p:spPr>
            <a:xfrm>
              <a:off x="2070" y="1956"/>
              <a:ext cx="0" cy="40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</p:spPr>
        </p:sp>
        <p:sp>
          <p:nvSpPr>
            <p:cNvPr id="26654" name="直接连接符 361502"/>
            <p:cNvSpPr/>
            <p:nvPr/>
          </p:nvSpPr>
          <p:spPr>
            <a:xfrm>
              <a:off x="1976" y="2342"/>
              <a:ext cx="94" cy="13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655" name="直接连接符 361503"/>
            <p:cNvSpPr/>
            <p:nvPr/>
          </p:nvSpPr>
          <p:spPr>
            <a:xfrm>
              <a:off x="2070" y="2478"/>
              <a:ext cx="0" cy="227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656" name="直接连接符 361504"/>
            <p:cNvSpPr/>
            <p:nvPr/>
          </p:nvSpPr>
          <p:spPr>
            <a:xfrm>
              <a:off x="2070" y="2932"/>
              <a:ext cx="0" cy="317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657" name="直接连接符 361505"/>
            <p:cNvSpPr/>
            <p:nvPr/>
          </p:nvSpPr>
          <p:spPr>
            <a:xfrm>
              <a:off x="2354" y="2161"/>
              <a:ext cx="0" cy="10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</p:spPr>
        </p:sp>
        <p:sp>
          <p:nvSpPr>
            <p:cNvPr id="26658" name="直接连接符 361506"/>
            <p:cNvSpPr/>
            <p:nvPr/>
          </p:nvSpPr>
          <p:spPr>
            <a:xfrm>
              <a:off x="2070" y="3249"/>
              <a:ext cx="28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659" name="直接连接符 361507"/>
            <p:cNvSpPr/>
            <p:nvPr/>
          </p:nvSpPr>
          <p:spPr>
            <a:xfrm>
              <a:off x="2354" y="2152"/>
              <a:ext cx="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oval" w="med" len="med"/>
              <a:tailEnd type="oval" w="med" len="med"/>
            </a:ln>
          </p:spPr>
        </p:sp>
        <p:sp>
          <p:nvSpPr>
            <p:cNvPr id="26660" name="直接连接符 361508"/>
            <p:cNvSpPr/>
            <p:nvPr/>
          </p:nvSpPr>
          <p:spPr>
            <a:xfrm>
              <a:off x="2070" y="1925"/>
              <a:ext cx="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oval" w="med" len="med"/>
              <a:tailEnd type="oval" w="med" len="med"/>
            </a:ln>
          </p:spPr>
        </p:sp>
        <p:sp>
          <p:nvSpPr>
            <p:cNvPr id="26661" name="椭圆 361509"/>
            <p:cNvSpPr/>
            <p:nvPr/>
          </p:nvSpPr>
          <p:spPr>
            <a:xfrm>
              <a:off x="3571" y="2456"/>
              <a:ext cx="947" cy="929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66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eaLnBrk="0" hangingPunc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26662" name="组合 361510"/>
            <p:cNvGrpSpPr/>
            <p:nvPr/>
          </p:nvGrpSpPr>
          <p:grpSpPr>
            <a:xfrm>
              <a:off x="3619" y="2595"/>
              <a:ext cx="804" cy="452"/>
              <a:chOff x="3648" y="2736"/>
              <a:chExt cx="1008" cy="672"/>
            </a:xfrm>
          </p:grpSpPr>
          <p:grpSp>
            <p:nvGrpSpPr>
              <p:cNvPr id="26663" name="组合 361511"/>
              <p:cNvGrpSpPr/>
              <p:nvPr/>
            </p:nvGrpSpPr>
            <p:grpSpPr>
              <a:xfrm>
                <a:off x="4176" y="2736"/>
                <a:ext cx="96" cy="528"/>
                <a:chOff x="4176" y="2736"/>
                <a:chExt cx="96" cy="528"/>
              </a:xfrm>
            </p:grpSpPr>
            <p:grpSp>
              <p:nvGrpSpPr>
                <p:cNvPr id="26664" name="组合 361512"/>
                <p:cNvGrpSpPr/>
                <p:nvPr/>
              </p:nvGrpSpPr>
              <p:grpSpPr>
                <a:xfrm>
                  <a:off x="4176" y="2736"/>
                  <a:ext cx="96" cy="384"/>
                  <a:chOff x="4032" y="2784"/>
                  <a:chExt cx="96" cy="384"/>
                </a:xfrm>
              </p:grpSpPr>
              <p:sp>
                <p:nvSpPr>
                  <p:cNvPr id="26665" name="任意多边形 361513"/>
                  <p:cNvSpPr/>
                  <p:nvPr/>
                </p:nvSpPr>
                <p:spPr>
                  <a:xfrm>
                    <a:off x="4032" y="2784"/>
                    <a:ext cx="96" cy="96"/>
                  </a:xfrm>
                  <a:custGeom>
                    <a:avLst/>
                    <a:gdLst/>
                    <a:ahLst/>
                    <a:cxnLst/>
                    <a:pathLst>
                      <a:path w="96" h="96">
                        <a:moveTo>
                          <a:pt x="0" y="0"/>
                        </a:moveTo>
                        <a:cubicBezTo>
                          <a:pt x="48" y="16"/>
                          <a:pt x="96" y="32"/>
                          <a:pt x="96" y="48"/>
                        </a:cubicBezTo>
                        <a:cubicBezTo>
                          <a:pt x="96" y="64"/>
                          <a:pt x="16" y="88"/>
                          <a:pt x="0" y="96"/>
                        </a:cubicBezTo>
                      </a:path>
                    </a:pathLst>
                  </a:custGeom>
                  <a:noFill/>
                  <a:ln w="38100" cap="flat" cmpd="sng">
                    <a:solidFill>
                      <a:srgbClr val="FF33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26666" name="任意多边形 361514"/>
                  <p:cNvSpPr/>
                  <p:nvPr/>
                </p:nvSpPr>
                <p:spPr>
                  <a:xfrm>
                    <a:off x="4032" y="2880"/>
                    <a:ext cx="96" cy="96"/>
                  </a:xfrm>
                  <a:custGeom>
                    <a:avLst/>
                    <a:gdLst/>
                    <a:ahLst/>
                    <a:cxnLst/>
                    <a:pathLst>
                      <a:path w="96" h="96">
                        <a:moveTo>
                          <a:pt x="0" y="0"/>
                        </a:moveTo>
                        <a:cubicBezTo>
                          <a:pt x="48" y="16"/>
                          <a:pt x="96" y="32"/>
                          <a:pt x="96" y="48"/>
                        </a:cubicBezTo>
                        <a:cubicBezTo>
                          <a:pt x="96" y="64"/>
                          <a:pt x="16" y="88"/>
                          <a:pt x="0" y="96"/>
                        </a:cubicBezTo>
                      </a:path>
                    </a:pathLst>
                  </a:custGeom>
                  <a:noFill/>
                  <a:ln w="38100" cap="flat" cmpd="sng">
                    <a:solidFill>
                      <a:srgbClr val="FF33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26667" name="任意多边形 361515"/>
                  <p:cNvSpPr/>
                  <p:nvPr/>
                </p:nvSpPr>
                <p:spPr>
                  <a:xfrm>
                    <a:off x="4032" y="2976"/>
                    <a:ext cx="96" cy="96"/>
                  </a:xfrm>
                  <a:custGeom>
                    <a:avLst/>
                    <a:gdLst/>
                    <a:ahLst/>
                    <a:cxnLst/>
                    <a:pathLst>
                      <a:path w="96" h="96">
                        <a:moveTo>
                          <a:pt x="0" y="0"/>
                        </a:moveTo>
                        <a:cubicBezTo>
                          <a:pt x="48" y="16"/>
                          <a:pt x="96" y="32"/>
                          <a:pt x="96" y="48"/>
                        </a:cubicBezTo>
                        <a:cubicBezTo>
                          <a:pt x="96" y="64"/>
                          <a:pt x="16" y="88"/>
                          <a:pt x="0" y="96"/>
                        </a:cubicBezTo>
                      </a:path>
                    </a:pathLst>
                  </a:custGeom>
                  <a:noFill/>
                  <a:ln w="38100" cap="flat" cmpd="sng">
                    <a:solidFill>
                      <a:srgbClr val="FF33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26668" name="任意多边形 361516"/>
                  <p:cNvSpPr/>
                  <p:nvPr/>
                </p:nvSpPr>
                <p:spPr>
                  <a:xfrm>
                    <a:off x="4032" y="3072"/>
                    <a:ext cx="96" cy="96"/>
                  </a:xfrm>
                  <a:custGeom>
                    <a:avLst/>
                    <a:gdLst/>
                    <a:ahLst/>
                    <a:cxnLst/>
                    <a:pathLst>
                      <a:path w="96" h="96">
                        <a:moveTo>
                          <a:pt x="0" y="0"/>
                        </a:moveTo>
                        <a:cubicBezTo>
                          <a:pt x="48" y="16"/>
                          <a:pt x="96" y="32"/>
                          <a:pt x="96" y="48"/>
                        </a:cubicBezTo>
                        <a:cubicBezTo>
                          <a:pt x="96" y="64"/>
                          <a:pt x="16" y="88"/>
                          <a:pt x="0" y="96"/>
                        </a:cubicBezTo>
                      </a:path>
                    </a:pathLst>
                  </a:custGeom>
                  <a:noFill/>
                  <a:ln w="38100" cap="flat" cmpd="sng">
                    <a:solidFill>
                      <a:srgbClr val="FF33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</p:grpSp>
            <p:sp>
              <p:nvSpPr>
                <p:cNvPr id="26669" name="直接连接符 361517"/>
                <p:cNvSpPr/>
                <p:nvPr/>
              </p:nvSpPr>
              <p:spPr>
                <a:xfrm>
                  <a:off x="4176" y="3120"/>
                  <a:ext cx="0" cy="144"/>
                </a:xfrm>
                <a:prstGeom prst="line">
                  <a:avLst/>
                </a:prstGeom>
                <a:ln w="38100" cap="flat" cmpd="sng">
                  <a:solidFill>
                    <a:srgbClr val="FF33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26670" name="组合 361518"/>
              <p:cNvGrpSpPr/>
              <p:nvPr/>
            </p:nvGrpSpPr>
            <p:grpSpPr>
              <a:xfrm rot="-7177938">
                <a:off x="3864" y="3048"/>
                <a:ext cx="96" cy="528"/>
                <a:chOff x="4176" y="2736"/>
                <a:chExt cx="96" cy="528"/>
              </a:xfrm>
            </p:grpSpPr>
            <p:grpSp>
              <p:nvGrpSpPr>
                <p:cNvPr id="26671" name="组合 361519"/>
                <p:cNvGrpSpPr/>
                <p:nvPr/>
              </p:nvGrpSpPr>
              <p:grpSpPr>
                <a:xfrm>
                  <a:off x="4176" y="2736"/>
                  <a:ext cx="96" cy="384"/>
                  <a:chOff x="4032" y="2784"/>
                  <a:chExt cx="96" cy="384"/>
                </a:xfrm>
              </p:grpSpPr>
              <p:sp>
                <p:nvSpPr>
                  <p:cNvPr id="26672" name="任意多边形 361520"/>
                  <p:cNvSpPr/>
                  <p:nvPr/>
                </p:nvSpPr>
                <p:spPr>
                  <a:xfrm>
                    <a:off x="4032" y="2784"/>
                    <a:ext cx="96" cy="96"/>
                  </a:xfrm>
                  <a:custGeom>
                    <a:avLst/>
                    <a:gdLst/>
                    <a:ahLst/>
                    <a:cxnLst/>
                    <a:pathLst>
                      <a:path w="96" h="96">
                        <a:moveTo>
                          <a:pt x="0" y="0"/>
                        </a:moveTo>
                        <a:cubicBezTo>
                          <a:pt x="48" y="16"/>
                          <a:pt x="96" y="32"/>
                          <a:pt x="96" y="48"/>
                        </a:cubicBezTo>
                        <a:cubicBezTo>
                          <a:pt x="96" y="64"/>
                          <a:pt x="16" y="88"/>
                          <a:pt x="0" y="96"/>
                        </a:cubicBezTo>
                      </a:path>
                    </a:pathLst>
                  </a:custGeom>
                  <a:noFill/>
                  <a:ln w="38100" cap="flat" cmpd="sng">
                    <a:solidFill>
                      <a:srgbClr val="FF33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26673" name="任意多边形 361521"/>
                  <p:cNvSpPr/>
                  <p:nvPr/>
                </p:nvSpPr>
                <p:spPr>
                  <a:xfrm>
                    <a:off x="4032" y="2880"/>
                    <a:ext cx="96" cy="96"/>
                  </a:xfrm>
                  <a:custGeom>
                    <a:avLst/>
                    <a:gdLst/>
                    <a:ahLst/>
                    <a:cxnLst/>
                    <a:pathLst>
                      <a:path w="96" h="96">
                        <a:moveTo>
                          <a:pt x="0" y="0"/>
                        </a:moveTo>
                        <a:cubicBezTo>
                          <a:pt x="48" y="16"/>
                          <a:pt x="96" y="32"/>
                          <a:pt x="96" y="48"/>
                        </a:cubicBezTo>
                        <a:cubicBezTo>
                          <a:pt x="96" y="64"/>
                          <a:pt x="16" y="88"/>
                          <a:pt x="0" y="96"/>
                        </a:cubicBezTo>
                      </a:path>
                    </a:pathLst>
                  </a:custGeom>
                  <a:noFill/>
                  <a:ln w="38100" cap="flat" cmpd="sng">
                    <a:solidFill>
                      <a:srgbClr val="FF33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26674" name="任意多边形 361522"/>
                  <p:cNvSpPr/>
                  <p:nvPr/>
                </p:nvSpPr>
                <p:spPr>
                  <a:xfrm>
                    <a:off x="4032" y="2976"/>
                    <a:ext cx="96" cy="96"/>
                  </a:xfrm>
                  <a:custGeom>
                    <a:avLst/>
                    <a:gdLst/>
                    <a:ahLst/>
                    <a:cxnLst/>
                    <a:pathLst>
                      <a:path w="96" h="96">
                        <a:moveTo>
                          <a:pt x="0" y="0"/>
                        </a:moveTo>
                        <a:cubicBezTo>
                          <a:pt x="48" y="16"/>
                          <a:pt x="96" y="32"/>
                          <a:pt x="96" y="48"/>
                        </a:cubicBezTo>
                        <a:cubicBezTo>
                          <a:pt x="96" y="64"/>
                          <a:pt x="16" y="88"/>
                          <a:pt x="0" y="96"/>
                        </a:cubicBezTo>
                      </a:path>
                    </a:pathLst>
                  </a:custGeom>
                  <a:noFill/>
                  <a:ln w="38100" cap="flat" cmpd="sng">
                    <a:solidFill>
                      <a:srgbClr val="FF33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26675" name="任意多边形 361523"/>
                  <p:cNvSpPr/>
                  <p:nvPr/>
                </p:nvSpPr>
                <p:spPr>
                  <a:xfrm>
                    <a:off x="4032" y="3072"/>
                    <a:ext cx="96" cy="96"/>
                  </a:xfrm>
                  <a:custGeom>
                    <a:avLst/>
                    <a:gdLst/>
                    <a:ahLst/>
                    <a:cxnLst/>
                    <a:pathLst>
                      <a:path w="96" h="96">
                        <a:moveTo>
                          <a:pt x="0" y="0"/>
                        </a:moveTo>
                        <a:cubicBezTo>
                          <a:pt x="48" y="16"/>
                          <a:pt x="96" y="32"/>
                          <a:pt x="96" y="48"/>
                        </a:cubicBezTo>
                        <a:cubicBezTo>
                          <a:pt x="96" y="64"/>
                          <a:pt x="16" y="88"/>
                          <a:pt x="0" y="96"/>
                        </a:cubicBezTo>
                      </a:path>
                    </a:pathLst>
                  </a:custGeom>
                  <a:noFill/>
                  <a:ln w="38100" cap="flat" cmpd="sng">
                    <a:solidFill>
                      <a:srgbClr val="FF33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</p:grpSp>
            <p:sp>
              <p:nvSpPr>
                <p:cNvPr id="26676" name="直接连接符 361524"/>
                <p:cNvSpPr/>
                <p:nvPr/>
              </p:nvSpPr>
              <p:spPr>
                <a:xfrm>
                  <a:off x="4176" y="3120"/>
                  <a:ext cx="0" cy="144"/>
                </a:xfrm>
                <a:prstGeom prst="line">
                  <a:avLst/>
                </a:prstGeom>
                <a:ln w="38100" cap="flat" cmpd="sng">
                  <a:solidFill>
                    <a:srgbClr val="FF33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26677" name="组合 361525"/>
              <p:cNvGrpSpPr/>
              <p:nvPr/>
            </p:nvGrpSpPr>
            <p:grpSpPr>
              <a:xfrm rot="6721109">
                <a:off x="4344" y="3096"/>
                <a:ext cx="96" cy="528"/>
                <a:chOff x="4176" y="2736"/>
                <a:chExt cx="96" cy="528"/>
              </a:xfrm>
            </p:grpSpPr>
            <p:grpSp>
              <p:nvGrpSpPr>
                <p:cNvPr id="26678" name="组合 361526"/>
                <p:cNvGrpSpPr/>
                <p:nvPr/>
              </p:nvGrpSpPr>
              <p:grpSpPr>
                <a:xfrm>
                  <a:off x="4176" y="2736"/>
                  <a:ext cx="96" cy="384"/>
                  <a:chOff x="4032" y="2784"/>
                  <a:chExt cx="96" cy="384"/>
                </a:xfrm>
              </p:grpSpPr>
              <p:sp>
                <p:nvSpPr>
                  <p:cNvPr id="26679" name="任意多边形 361527"/>
                  <p:cNvSpPr/>
                  <p:nvPr/>
                </p:nvSpPr>
                <p:spPr>
                  <a:xfrm>
                    <a:off x="4032" y="2784"/>
                    <a:ext cx="96" cy="96"/>
                  </a:xfrm>
                  <a:custGeom>
                    <a:avLst/>
                    <a:gdLst/>
                    <a:ahLst/>
                    <a:cxnLst/>
                    <a:pathLst>
                      <a:path w="96" h="96">
                        <a:moveTo>
                          <a:pt x="0" y="0"/>
                        </a:moveTo>
                        <a:cubicBezTo>
                          <a:pt x="48" y="16"/>
                          <a:pt x="96" y="32"/>
                          <a:pt x="96" y="48"/>
                        </a:cubicBezTo>
                        <a:cubicBezTo>
                          <a:pt x="96" y="64"/>
                          <a:pt x="16" y="88"/>
                          <a:pt x="0" y="96"/>
                        </a:cubicBezTo>
                      </a:path>
                    </a:pathLst>
                  </a:custGeom>
                  <a:noFill/>
                  <a:ln w="38100" cap="flat" cmpd="sng">
                    <a:solidFill>
                      <a:srgbClr val="FF33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26680" name="任意多边形 361528"/>
                  <p:cNvSpPr/>
                  <p:nvPr/>
                </p:nvSpPr>
                <p:spPr>
                  <a:xfrm>
                    <a:off x="4032" y="2880"/>
                    <a:ext cx="96" cy="96"/>
                  </a:xfrm>
                  <a:custGeom>
                    <a:avLst/>
                    <a:gdLst/>
                    <a:ahLst/>
                    <a:cxnLst/>
                    <a:pathLst>
                      <a:path w="96" h="96">
                        <a:moveTo>
                          <a:pt x="0" y="0"/>
                        </a:moveTo>
                        <a:cubicBezTo>
                          <a:pt x="48" y="16"/>
                          <a:pt x="96" y="32"/>
                          <a:pt x="96" y="48"/>
                        </a:cubicBezTo>
                        <a:cubicBezTo>
                          <a:pt x="96" y="64"/>
                          <a:pt x="16" y="88"/>
                          <a:pt x="0" y="96"/>
                        </a:cubicBezTo>
                      </a:path>
                    </a:pathLst>
                  </a:custGeom>
                  <a:noFill/>
                  <a:ln w="38100" cap="flat" cmpd="sng">
                    <a:solidFill>
                      <a:srgbClr val="FF33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26681" name="任意多边形 361529"/>
                  <p:cNvSpPr/>
                  <p:nvPr/>
                </p:nvSpPr>
                <p:spPr>
                  <a:xfrm>
                    <a:off x="4032" y="2976"/>
                    <a:ext cx="96" cy="96"/>
                  </a:xfrm>
                  <a:custGeom>
                    <a:avLst/>
                    <a:gdLst/>
                    <a:ahLst/>
                    <a:cxnLst/>
                    <a:pathLst>
                      <a:path w="96" h="96">
                        <a:moveTo>
                          <a:pt x="0" y="0"/>
                        </a:moveTo>
                        <a:cubicBezTo>
                          <a:pt x="48" y="16"/>
                          <a:pt x="96" y="32"/>
                          <a:pt x="96" y="48"/>
                        </a:cubicBezTo>
                        <a:cubicBezTo>
                          <a:pt x="96" y="64"/>
                          <a:pt x="16" y="88"/>
                          <a:pt x="0" y="96"/>
                        </a:cubicBezTo>
                      </a:path>
                    </a:pathLst>
                  </a:custGeom>
                  <a:noFill/>
                  <a:ln w="38100" cap="flat" cmpd="sng">
                    <a:solidFill>
                      <a:srgbClr val="FF33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26682" name="任意多边形 361530"/>
                  <p:cNvSpPr/>
                  <p:nvPr/>
                </p:nvSpPr>
                <p:spPr>
                  <a:xfrm>
                    <a:off x="4032" y="3072"/>
                    <a:ext cx="96" cy="96"/>
                  </a:xfrm>
                  <a:custGeom>
                    <a:avLst/>
                    <a:gdLst/>
                    <a:ahLst/>
                    <a:cxnLst/>
                    <a:pathLst>
                      <a:path w="96" h="96">
                        <a:moveTo>
                          <a:pt x="0" y="0"/>
                        </a:moveTo>
                        <a:cubicBezTo>
                          <a:pt x="48" y="16"/>
                          <a:pt x="96" y="32"/>
                          <a:pt x="96" y="48"/>
                        </a:cubicBezTo>
                        <a:cubicBezTo>
                          <a:pt x="96" y="64"/>
                          <a:pt x="16" y="88"/>
                          <a:pt x="0" y="96"/>
                        </a:cubicBezTo>
                      </a:path>
                    </a:pathLst>
                  </a:custGeom>
                  <a:noFill/>
                  <a:ln w="38100" cap="flat" cmpd="sng">
                    <a:solidFill>
                      <a:srgbClr val="FF33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</p:grpSp>
            <p:sp>
              <p:nvSpPr>
                <p:cNvPr id="26683" name="直接连接符 361531"/>
                <p:cNvSpPr/>
                <p:nvPr/>
              </p:nvSpPr>
              <p:spPr>
                <a:xfrm>
                  <a:off x="4176" y="3120"/>
                  <a:ext cx="0" cy="144"/>
                </a:xfrm>
                <a:prstGeom prst="line">
                  <a:avLst/>
                </a:prstGeom>
                <a:ln w="38100" cap="flat" cmpd="sng">
                  <a:solidFill>
                    <a:srgbClr val="FF33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sp>
          <p:nvSpPr>
            <p:cNvPr id="26684" name="直接连接符 361532"/>
            <p:cNvSpPr/>
            <p:nvPr/>
          </p:nvSpPr>
          <p:spPr>
            <a:xfrm flipV="1">
              <a:off x="4045" y="1480"/>
              <a:ext cx="0" cy="1115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685" name="直接连接符 361533"/>
            <p:cNvSpPr/>
            <p:nvPr/>
          </p:nvSpPr>
          <p:spPr>
            <a:xfrm>
              <a:off x="3430" y="1952"/>
              <a:ext cx="0" cy="116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</p:spPr>
        </p:sp>
        <p:sp>
          <p:nvSpPr>
            <p:cNvPr id="26686" name="直接连接符 361534"/>
            <p:cNvSpPr/>
            <p:nvPr/>
          </p:nvSpPr>
          <p:spPr>
            <a:xfrm>
              <a:off x="4612" y="1719"/>
              <a:ext cx="0" cy="139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</p:spPr>
        </p:sp>
        <p:sp>
          <p:nvSpPr>
            <p:cNvPr id="26687" name="直接连接符 361535"/>
            <p:cNvSpPr/>
            <p:nvPr/>
          </p:nvSpPr>
          <p:spPr>
            <a:xfrm flipH="1">
              <a:off x="3430" y="3106"/>
              <a:ext cx="23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688" name="直接连接符 361536"/>
            <p:cNvSpPr/>
            <p:nvPr/>
          </p:nvSpPr>
          <p:spPr>
            <a:xfrm>
              <a:off x="4423" y="3060"/>
              <a:ext cx="189" cy="4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689" name="矩形 361537"/>
            <p:cNvSpPr/>
            <p:nvPr/>
          </p:nvSpPr>
          <p:spPr>
            <a:xfrm>
              <a:off x="4776" y="2187"/>
              <a:ext cx="463" cy="1134"/>
            </a:xfrm>
            <a:prstGeom prst="rect">
              <a:avLst/>
            </a:prstGeom>
            <a:noFill/>
            <a:ln w="571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FFFF00"/>
                  </a:solidFill>
                  <a:latin typeface="楷体_GB2312" pitchFamily="49" charset="-122"/>
                  <a:ea typeface="楷体_GB2312" pitchFamily="49" charset="-122"/>
                </a:rPr>
                <a:t>三相负载</a:t>
              </a:r>
              <a:endParaRPr lang="zh-CN" altLang="en-US" sz="28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6690" name="直接连接符 361538"/>
            <p:cNvSpPr/>
            <p:nvPr/>
          </p:nvSpPr>
          <p:spPr>
            <a:xfrm>
              <a:off x="3430" y="1971"/>
              <a:ext cx="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oval" w="med" len="med"/>
              <a:tailEnd type="oval" w="med" len="med"/>
            </a:ln>
          </p:spPr>
        </p:sp>
        <p:sp>
          <p:nvSpPr>
            <p:cNvPr id="26691" name="直接连接符 361539"/>
            <p:cNvSpPr/>
            <p:nvPr/>
          </p:nvSpPr>
          <p:spPr>
            <a:xfrm>
              <a:off x="4612" y="1744"/>
              <a:ext cx="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oval" w="med" len="med"/>
              <a:tailEnd type="oval" w="med" len="med"/>
            </a:ln>
          </p:spPr>
        </p:sp>
        <p:sp>
          <p:nvSpPr>
            <p:cNvPr id="26692" name="直接连接符 361540"/>
            <p:cNvSpPr/>
            <p:nvPr/>
          </p:nvSpPr>
          <p:spPr>
            <a:xfrm>
              <a:off x="4045" y="1472"/>
              <a:ext cx="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oval" w="med" len="med"/>
              <a:tailEnd type="oval" w="med" len="med"/>
            </a:ln>
          </p:spPr>
        </p:sp>
        <p:sp>
          <p:nvSpPr>
            <p:cNvPr id="26693" name="直接连接符 361541"/>
            <p:cNvSpPr/>
            <p:nvPr/>
          </p:nvSpPr>
          <p:spPr>
            <a:xfrm>
              <a:off x="4045" y="2923"/>
              <a:ext cx="0" cy="0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round/>
              <a:headEnd type="oval" w="med" len="med"/>
              <a:tailEnd type="oval" w="med" len="med"/>
            </a:ln>
          </p:spPr>
        </p:sp>
        <p:sp>
          <p:nvSpPr>
            <p:cNvPr id="26694" name="椭圆 361542"/>
            <p:cNvSpPr/>
            <p:nvPr/>
          </p:nvSpPr>
          <p:spPr>
            <a:xfrm flipV="1">
              <a:off x="4027" y="1487"/>
              <a:ext cx="44" cy="43"/>
            </a:xfrm>
            <a:prstGeom prst="ellipse">
              <a:avLst/>
            </a:prstGeom>
            <a:noFill/>
            <a:ln w="254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eaLnBrk="0" hangingPunc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6695" name="文本框 361545"/>
          <p:cNvSpPr txBox="1"/>
          <p:nvPr/>
        </p:nvSpPr>
        <p:spPr>
          <a:xfrm>
            <a:off x="3205163" y="44450"/>
            <a:ext cx="3797300" cy="522288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FF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12.2</a:t>
            </a:r>
            <a:r>
              <a:rPr lang="en-US" altLang="zh-CN" sz="2800" b="1">
                <a:solidFill>
                  <a:srgbClr val="FFFF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sz="2800" b="1" dirty="0">
                <a:solidFill>
                  <a:srgbClr val="FFFF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三相负载的连接</a:t>
            </a:r>
            <a:endParaRPr lang="zh-CN" altLang="en-US" sz="2800" b="1">
              <a:solidFill>
                <a:srgbClr val="FFFF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6696" name="矩形 361546"/>
          <p:cNvSpPr/>
          <p:nvPr/>
        </p:nvSpPr>
        <p:spPr>
          <a:xfrm>
            <a:off x="206375" y="4419600"/>
            <a:ext cx="2700338" cy="8223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三相四线制</a:t>
            </a: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380/220</a:t>
            </a: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伏</a:t>
            </a:r>
            <a:endParaRPr lang="zh-CN" altLang="en-US" sz="2400" b="1" dirty="0">
              <a:solidFill>
                <a:srgbClr val="FFFF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1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7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2306" name="标题 482305"/>
          <p:cNvSpPr>
            <a:spLocks noGrp="1" noRot="1"/>
          </p:cNvSpPr>
          <p:nvPr>
            <p:ph type="title"/>
          </p:nvPr>
        </p:nvSpPr>
        <p:spPr>
          <a:xfrm>
            <a:off x="76200" y="304800"/>
            <a:ext cx="4586288" cy="533400"/>
          </a:xfrm>
          <a:solidFill>
            <a:srgbClr val="FF5050"/>
          </a:solidFill>
        </p:spPr>
        <p:txBody>
          <a:bodyPr anchor="ctr" anchorCtr="0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200" b="0" i="0" u="none" strike="noStrike" kern="1200" cap="none" spc="0" normalizeH="0" baseline="0" noProof="1" dirty="0">
                <a:solidFill>
                  <a:srgbClr val="CC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   </a:t>
            </a:r>
            <a:r>
              <a:rPr kumimoji="0" lang="zh-CN" altLang="en-US" sz="24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j-lt"/>
                <a:ea typeface="楷体_GB2312" pitchFamily="49" charset="-122"/>
                <a:cs typeface="+mj-cs"/>
              </a:rPr>
              <a:t>一、负载星形联接的三相电路</a:t>
            </a:r>
            <a:endParaRPr kumimoji="0" lang="zh-CN" altLang="en-US" sz="24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+mj-lt"/>
              <a:ea typeface="楷体_GB2312" pitchFamily="49" charset="-122"/>
              <a:cs typeface="+mj-cs"/>
            </a:endParaRPr>
          </a:p>
        </p:txBody>
      </p:sp>
      <p:grpSp>
        <p:nvGrpSpPr>
          <p:cNvPr id="482307" name="组合 482306"/>
          <p:cNvGrpSpPr/>
          <p:nvPr/>
        </p:nvGrpSpPr>
        <p:grpSpPr>
          <a:xfrm>
            <a:off x="3146425" y="2057400"/>
            <a:ext cx="892175" cy="457200"/>
            <a:chOff x="1872" y="1296"/>
            <a:chExt cx="562" cy="288"/>
          </a:xfrm>
        </p:grpSpPr>
        <p:sp>
          <p:nvSpPr>
            <p:cNvPr id="27651" name="直接连接符 482307"/>
            <p:cNvSpPr/>
            <p:nvPr/>
          </p:nvSpPr>
          <p:spPr>
            <a:xfrm flipH="1">
              <a:off x="1872" y="1584"/>
              <a:ext cx="562" cy="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arrow" w="sm" len="med"/>
            </a:ln>
          </p:spPr>
        </p:sp>
        <p:graphicFrame>
          <p:nvGraphicFramePr>
            <p:cNvPr id="27652" name="对象 482308"/>
            <p:cNvGraphicFramePr/>
            <p:nvPr/>
          </p:nvGraphicFramePr>
          <p:xfrm>
            <a:off x="2032" y="1296"/>
            <a:ext cx="255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" r:id="rId1" imgW="203200" imgH="228600" progId="Equation.3">
                    <p:embed/>
                  </p:oleObj>
                </mc:Choice>
                <mc:Fallback>
                  <p:oleObj name="" r:id="rId1" imgW="203200" imgH="228600" progId="Equation.3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032" y="1296"/>
                          <a:ext cx="255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82310" name="矩形 482309"/>
          <p:cNvSpPr/>
          <p:nvPr/>
        </p:nvSpPr>
        <p:spPr>
          <a:xfrm>
            <a:off x="385763" y="5859463"/>
            <a:ext cx="4113213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1" i="0" u="none" strike="noStrike" kern="1200" cap="none" spc="0" normalizeH="0" baseline="0" noProof="1" dirty="0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线电流：</a:t>
            </a:r>
            <a:r>
              <a:rPr kumimoji="0" lang="zh-CN" altLang="en-US" sz="28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流过端线的电流</a:t>
            </a:r>
            <a:endParaRPr kumimoji="0" lang="zh-CN" altLang="en-US" sz="28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82311" name="对象 482310"/>
          <p:cNvGraphicFramePr/>
          <p:nvPr/>
        </p:nvGraphicFramePr>
        <p:xfrm>
          <a:off x="4616450" y="5859463"/>
          <a:ext cx="15938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3" imgW="685800" imgH="241300" progId="Equation.3">
                  <p:embed/>
                </p:oleObj>
              </mc:Choice>
              <mc:Fallback>
                <p:oleObj name="" r:id="rId3" imgW="685800" imgH="2413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E5E5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616450" y="5859463"/>
                        <a:ext cx="1593850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2312" name="矩形 482311"/>
          <p:cNvSpPr/>
          <p:nvPr/>
        </p:nvSpPr>
        <p:spPr>
          <a:xfrm>
            <a:off x="-514350" y="5229225"/>
            <a:ext cx="6656388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1" i="0" u="none" strike="noStrike" kern="1200" cap="none" spc="0" normalizeH="0" baseline="0" noProof="1" dirty="0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相电流：</a:t>
            </a:r>
            <a:r>
              <a:rPr kumimoji="0" lang="zh-CN" altLang="en-US" sz="28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流过每相负载的电流</a:t>
            </a:r>
            <a:endParaRPr kumimoji="0" lang="zh-CN" altLang="en-US" sz="28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2313" name="矩形 482312"/>
          <p:cNvSpPr/>
          <p:nvPr/>
        </p:nvSpPr>
        <p:spPr>
          <a:xfrm>
            <a:off x="6588125" y="2349500"/>
            <a:ext cx="2057400" cy="2451100"/>
          </a:xfrm>
          <a:prstGeom prst="rect">
            <a:avLst/>
          </a:prstGeom>
          <a:pattFill prst="pct80">
            <a:fgClr>
              <a:srgbClr val="FFFF66"/>
            </a:fgClr>
            <a:bgClr>
              <a:srgbClr val="FFFFFF"/>
            </a:bgClr>
          </a:pattFill>
          <a:ln w="9525" cap="flat" cmpd="sng">
            <a:solidFill>
              <a:srgbClr val="FFCCCC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1" i="0" u="none" strike="noStrike" kern="120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结论：</a:t>
            </a:r>
            <a:endParaRPr kumimoji="0" lang="zh-CN" altLang="en-US" sz="2800" b="1" i="0" u="none" strike="noStrike" kern="1200" cap="none" spc="0" normalizeH="0" baseline="0" noProof="1" dirty="0">
              <a:solidFill>
                <a:srgbClr val="FF3300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1" i="0" u="none" strike="noStrike" kern="120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负载 </a:t>
            </a:r>
            <a:r>
              <a:rPr kumimoji="0" lang="en-US" altLang="zh-CN" sz="2800" b="1" i="0" u="none" strike="noStrike" kern="1200" cap="none" spc="0" normalizeH="0" baseline="0" noProof="1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Y</a:t>
            </a:r>
            <a:r>
              <a:rPr kumimoji="0" lang="zh-CN" altLang="en-US" sz="2800" b="1" i="0" u="none" strike="noStrike" kern="120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联</a:t>
            </a:r>
            <a:endParaRPr kumimoji="0" lang="zh-CN" altLang="en-US" sz="2800" b="1" i="0" u="none" strike="noStrike" kern="1200" cap="none" spc="0" normalizeH="0" baseline="0" noProof="1" dirty="0">
              <a:solidFill>
                <a:srgbClr val="FF3300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1" i="0" u="none" strike="noStrike" kern="120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接时，线电</a:t>
            </a:r>
            <a:endParaRPr kumimoji="0" lang="zh-CN" altLang="en-US" sz="2800" b="1" i="0" u="none" strike="noStrike" kern="1200" cap="none" spc="0" normalizeH="0" baseline="0" noProof="1" dirty="0">
              <a:solidFill>
                <a:srgbClr val="FF3300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1" i="0" u="none" strike="noStrike" kern="120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流等于相电</a:t>
            </a:r>
            <a:endParaRPr kumimoji="0" lang="zh-CN" altLang="en-US" sz="2800" b="1" i="0" u="none" strike="noStrike" kern="1200" cap="none" spc="0" normalizeH="0" baseline="0" noProof="1" dirty="0">
              <a:solidFill>
                <a:srgbClr val="FF3300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1" i="0" u="none" strike="noStrike" kern="120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流。</a:t>
            </a:r>
            <a:endParaRPr kumimoji="0" lang="zh-CN" altLang="en-US" sz="2800" b="1" i="0" u="none" strike="noStrike" kern="1200" cap="none" spc="0" normalizeH="0" baseline="0" noProof="1" dirty="0">
              <a:solidFill>
                <a:srgbClr val="FF3300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82314" name="组合 482313"/>
          <p:cNvGrpSpPr/>
          <p:nvPr/>
        </p:nvGrpSpPr>
        <p:grpSpPr>
          <a:xfrm>
            <a:off x="4565650" y="1752600"/>
            <a:ext cx="463550" cy="701675"/>
            <a:chOff x="2780" y="1238"/>
            <a:chExt cx="292" cy="442"/>
          </a:xfrm>
        </p:grpSpPr>
        <p:sp>
          <p:nvSpPr>
            <p:cNvPr id="27658" name="直接连接符 482314"/>
            <p:cNvSpPr/>
            <p:nvPr/>
          </p:nvSpPr>
          <p:spPr>
            <a:xfrm>
              <a:off x="3072" y="1248"/>
              <a:ext cx="0" cy="432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graphicFrame>
          <p:nvGraphicFramePr>
            <p:cNvPr id="27659" name="对象 482315"/>
            <p:cNvGraphicFramePr/>
            <p:nvPr/>
          </p:nvGraphicFramePr>
          <p:xfrm>
            <a:off x="2780" y="1238"/>
            <a:ext cx="292" cy="4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5" imgW="165100" imgH="241300" progId="Equation.3">
                    <p:embed/>
                  </p:oleObj>
                </mc:Choice>
                <mc:Fallback>
                  <p:oleObj name="" r:id="rId5" imgW="165100" imgH="241300" progId="Equation.3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780" y="1238"/>
                          <a:ext cx="292" cy="4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82317" name="组合 482316"/>
          <p:cNvGrpSpPr/>
          <p:nvPr/>
        </p:nvGrpSpPr>
        <p:grpSpPr>
          <a:xfrm>
            <a:off x="5986463" y="685800"/>
            <a:ext cx="2919412" cy="946150"/>
            <a:chOff x="3600" y="414"/>
            <a:chExt cx="1839" cy="596"/>
          </a:xfrm>
        </p:grpSpPr>
        <p:sp>
          <p:nvSpPr>
            <p:cNvPr id="482318" name="文本框 482317"/>
            <p:cNvSpPr txBox="1"/>
            <p:nvPr/>
          </p:nvSpPr>
          <p:spPr>
            <a:xfrm>
              <a:off x="3741" y="414"/>
              <a:ext cx="1698" cy="5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marR="0" defTabSz="914400">
                <a:buClrTx/>
                <a:buSzTx/>
                <a:buFontTx/>
                <a:buNone/>
              </a:pPr>
              <a:r>
                <a:rPr kumimoji="0" lang="en-US" altLang="zh-CN" sz="2800" b="1" kern="1200" cap="none" spc="0" normalizeH="0" baseline="0" noProof="1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Y:  </a:t>
              </a:r>
              <a:r>
                <a:rPr kumimoji="0" lang="zh-CN" altLang="en-US" sz="2800" b="1" kern="1200" cap="none" spc="0" normalizeH="0" baseline="0" noProof="1" dirty="0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三相三线制</a:t>
              </a:r>
              <a:endParaRPr kumimoji="0" lang="zh-CN" altLang="en-US" sz="2800" b="1" kern="1200" cap="none" spc="0" normalizeH="0" baseline="0" noProof="1" dirty="0"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R="0" defTabSz="914400">
                <a:buClrTx/>
                <a:buSzTx/>
                <a:buFontTx/>
                <a:buNone/>
              </a:pPr>
              <a:r>
                <a:rPr kumimoji="0" lang="en-US" altLang="zh-CN" sz="2800" b="1" kern="1200" cap="none" spc="0" normalizeH="0" baseline="0" noProof="1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</a:t>
              </a:r>
              <a:r>
                <a:rPr kumimoji="0" lang="en-US" altLang="zh-CN" sz="2800" b="1" kern="1200" cap="none" spc="0" normalizeH="0" baseline="-25000" noProof="1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r>
                <a:rPr kumimoji="0" lang="zh-CN" altLang="en-US" sz="2800" b="1" kern="1200" cap="none" spc="0" normalizeH="0" baseline="0" noProof="1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：</a:t>
              </a:r>
              <a:r>
                <a:rPr kumimoji="0" lang="zh-CN" altLang="en-US" sz="2800" b="1" kern="1200" cap="none" spc="0" normalizeH="0" baseline="0" noProof="1" dirty="0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三相四线制</a:t>
              </a:r>
              <a:endParaRPr kumimoji="0" lang="zh-CN" altLang="en-US" sz="2800" b="1" kern="1200" cap="none" spc="0" normalizeH="0" baseline="0" noProof="1" dirty="0"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662" name="左大括号 482318"/>
            <p:cNvSpPr/>
            <p:nvPr/>
          </p:nvSpPr>
          <p:spPr>
            <a:xfrm>
              <a:off x="3600" y="480"/>
              <a:ext cx="144" cy="480"/>
            </a:xfrm>
            <a:prstGeom prst="leftBrace">
              <a:avLst>
                <a:gd name="adj1" fmla="val 27762"/>
                <a:gd name="adj2" fmla="val 50000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82320" name="文本框 482319"/>
          <p:cNvSpPr txBox="1"/>
          <p:nvPr/>
        </p:nvSpPr>
        <p:spPr>
          <a:xfrm>
            <a:off x="381000" y="852488"/>
            <a:ext cx="21209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R="0" defTabSz="914400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800" b="1" kern="1200" cap="none" spc="0" normalizeH="0" baseline="0" noProof="1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1. </a:t>
            </a:r>
            <a:r>
              <a:rPr kumimoji="0" lang="zh-CN" altLang="en-US" sz="2800" b="1" kern="1200" cap="none" spc="0" normalizeH="0" baseline="0" noProof="1" dirty="0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联接形式</a:t>
            </a:r>
            <a:endParaRPr kumimoji="0" lang="zh-CN" altLang="en-US" sz="2800" b="1" kern="1200" cap="none" spc="0" normalizeH="0" baseline="0" noProof="1" dirty="0">
              <a:solidFill>
                <a:srgbClr val="FFFF00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7664" name="组合 482320"/>
          <p:cNvGrpSpPr/>
          <p:nvPr/>
        </p:nvGrpSpPr>
        <p:grpSpPr>
          <a:xfrm>
            <a:off x="228600" y="1447800"/>
            <a:ext cx="6019800" cy="3048000"/>
            <a:chOff x="144" y="729"/>
            <a:chExt cx="3792" cy="1920"/>
          </a:xfrm>
        </p:grpSpPr>
        <p:sp>
          <p:nvSpPr>
            <p:cNvPr id="27665" name="文本框 482321"/>
            <p:cNvSpPr txBox="1"/>
            <p:nvPr/>
          </p:nvSpPr>
          <p:spPr>
            <a:xfrm>
              <a:off x="1536" y="2361"/>
              <a:ext cx="22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7666" name="对象 482322"/>
            <p:cNvGraphicFramePr/>
            <p:nvPr/>
          </p:nvGraphicFramePr>
          <p:xfrm>
            <a:off x="1909" y="2293"/>
            <a:ext cx="83" cy="1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" r:id="rId7" imgW="114300" imgH="215265" progId="Equation.3">
                    <p:embed/>
                  </p:oleObj>
                </mc:Choice>
                <mc:Fallback>
                  <p:oleObj name="" r:id="rId7" imgW="114300" imgH="215265" progId="Equation.3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909" y="2293"/>
                          <a:ext cx="83" cy="1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67" name="直接连接符 482323"/>
            <p:cNvSpPr/>
            <p:nvPr/>
          </p:nvSpPr>
          <p:spPr>
            <a:xfrm flipH="1">
              <a:off x="2784" y="1977"/>
              <a:ext cx="0" cy="57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668" name="矩形 482324"/>
            <p:cNvSpPr/>
            <p:nvPr/>
          </p:nvSpPr>
          <p:spPr>
            <a:xfrm>
              <a:off x="3605" y="1449"/>
              <a:ext cx="33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>
              <a:spAutoFit/>
            </a:bodyPr>
            <a:p>
              <a:pPr algn="ctr"/>
              <a:r>
                <a:rPr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  <a:r>
                <a:rPr lang="en-US" altLang="zh-CN" sz="24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69" name="矩形 482325"/>
            <p:cNvSpPr/>
            <p:nvPr/>
          </p:nvSpPr>
          <p:spPr>
            <a:xfrm rot="2876674">
              <a:off x="2969" y="1618"/>
              <a:ext cx="117" cy="227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rot="10800000" vert="eaVert" wrap="none" anchor="ctr" anchorCtr="0"/>
            <a:p>
              <a:pPr algn="ctr"/>
              <a:endParaRPr 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70" name="直接连接符 482326"/>
            <p:cNvSpPr/>
            <p:nvPr/>
          </p:nvSpPr>
          <p:spPr>
            <a:xfrm rot="2876674">
              <a:off x="2854" y="1773"/>
              <a:ext cx="5" cy="233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671" name="直接连接符 482327"/>
            <p:cNvSpPr/>
            <p:nvPr/>
          </p:nvSpPr>
          <p:spPr>
            <a:xfrm rot="2876674" flipV="1">
              <a:off x="3206" y="1426"/>
              <a:ext cx="4" cy="265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672" name="矩形 482328"/>
            <p:cNvSpPr/>
            <p:nvPr/>
          </p:nvSpPr>
          <p:spPr>
            <a:xfrm rot="-3164552">
              <a:off x="3535" y="1618"/>
              <a:ext cx="117" cy="226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 anchorCtr="0"/>
            <a:p>
              <a:pPr algn="ctr"/>
              <a:endParaRPr 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73" name="直接连接符 482329"/>
            <p:cNvSpPr/>
            <p:nvPr/>
          </p:nvSpPr>
          <p:spPr>
            <a:xfrm rot="-3164552">
              <a:off x="3773" y="1758"/>
              <a:ext cx="0" cy="227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674" name="直接连接符 482330"/>
            <p:cNvSpPr/>
            <p:nvPr/>
          </p:nvSpPr>
          <p:spPr>
            <a:xfrm rot="-3164552" flipV="1">
              <a:off x="3391" y="1433"/>
              <a:ext cx="13" cy="27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675" name="矩形 482331"/>
            <p:cNvSpPr/>
            <p:nvPr/>
          </p:nvSpPr>
          <p:spPr>
            <a:xfrm>
              <a:off x="3255" y="1031"/>
              <a:ext cx="113" cy="233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76" name="直接连接符 482332"/>
            <p:cNvSpPr/>
            <p:nvPr/>
          </p:nvSpPr>
          <p:spPr>
            <a:xfrm>
              <a:off x="3312" y="1264"/>
              <a:ext cx="0" cy="23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677" name="直接连接符 482333"/>
            <p:cNvSpPr/>
            <p:nvPr/>
          </p:nvSpPr>
          <p:spPr>
            <a:xfrm flipV="1">
              <a:off x="3312" y="797"/>
              <a:ext cx="0" cy="23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678" name="直接连接符 482334"/>
            <p:cNvSpPr/>
            <p:nvPr/>
          </p:nvSpPr>
          <p:spPr>
            <a:xfrm>
              <a:off x="3871" y="1932"/>
              <a:ext cx="0" cy="15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679" name="矩形 482335"/>
            <p:cNvSpPr/>
            <p:nvPr/>
          </p:nvSpPr>
          <p:spPr>
            <a:xfrm>
              <a:off x="3024" y="1689"/>
              <a:ext cx="34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>
              <a:spAutoFit/>
            </a:bodyPr>
            <a:p>
              <a:pPr algn="ctr"/>
              <a:r>
                <a:rPr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  <a:r>
                <a:rPr lang="en-US" altLang="zh-CN" sz="24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80" name="矩形 482336"/>
            <p:cNvSpPr/>
            <p:nvPr/>
          </p:nvSpPr>
          <p:spPr>
            <a:xfrm>
              <a:off x="3360" y="990"/>
              <a:ext cx="29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/>
              <a:r>
                <a:rPr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  <a:r>
                <a:rPr lang="en-US" altLang="zh-CN" sz="24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2338" name="矩形 482337"/>
            <p:cNvSpPr/>
            <p:nvPr/>
          </p:nvSpPr>
          <p:spPr>
            <a:xfrm>
              <a:off x="3264" y="1277"/>
              <a:ext cx="36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>
              <a:spAutoFit/>
            </a:bodyPr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400" b="1" i="0" u="none" strike="noStrike" kern="1200" cap="none" spc="0" normalizeH="0" baseline="0" noProof="1">
                  <a:solidFill>
                    <a:srgbClr val="FFFF00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r>
                <a:rPr kumimoji="0" lang="en-US" altLang="zh-CN" sz="2400" b="1" i="1" u="none" strike="noStrike" kern="1200" cap="none" spc="0" normalizeH="0" baseline="30000" noProof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'</a:t>
              </a:r>
              <a:endParaRPr kumimoji="0" lang="en-US" altLang="zh-CN" sz="2400" b="1" i="0" u="none" strike="noStrike" kern="1200" cap="none" spc="0" normalizeH="0" baseline="0" noProof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682" name="任意多边形 482338"/>
            <p:cNvSpPr/>
            <p:nvPr/>
          </p:nvSpPr>
          <p:spPr>
            <a:xfrm rot="2700000">
              <a:off x="254" y="1827"/>
              <a:ext cx="175" cy="113"/>
            </a:xfrm>
            <a:custGeom>
              <a:avLst/>
              <a:gdLst/>
              <a:ahLst/>
              <a:cxnLst/>
              <a:pathLst>
                <a:path w="37" h="54">
                  <a:moveTo>
                    <a:pt x="0" y="0"/>
                  </a:moveTo>
                  <a:cubicBezTo>
                    <a:pt x="37" y="12"/>
                    <a:pt x="21" y="33"/>
                    <a:pt x="0" y="54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7683" name="直接连接符 482339"/>
            <p:cNvSpPr/>
            <p:nvPr/>
          </p:nvSpPr>
          <p:spPr>
            <a:xfrm rot="2700000">
              <a:off x="202" y="1840"/>
              <a:ext cx="13" cy="13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684" name="任意多边形 482340"/>
            <p:cNvSpPr/>
            <p:nvPr/>
          </p:nvSpPr>
          <p:spPr>
            <a:xfrm>
              <a:off x="633" y="1030"/>
              <a:ext cx="170" cy="117"/>
            </a:xfrm>
            <a:custGeom>
              <a:avLst/>
              <a:gdLst/>
              <a:ahLst/>
              <a:cxnLst/>
              <a:pathLst>
                <a:path w="37" h="54">
                  <a:moveTo>
                    <a:pt x="0" y="0"/>
                  </a:moveTo>
                  <a:cubicBezTo>
                    <a:pt x="37" y="12"/>
                    <a:pt x="21" y="33"/>
                    <a:pt x="0" y="54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7685" name="任意多边形 482341"/>
            <p:cNvSpPr/>
            <p:nvPr/>
          </p:nvSpPr>
          <p:spPr>
            <a:xfrm>
              <a:off x="633" y="1147"/>
              <a:ext cx="170" cy="117"/>
            </a:xfrm>
            <a:custGeom>
              <a:avLst/>
              <a:gdLst/>
              <a:ahLst/>
              <a:cxnLst/>
              <a:pathLst>
                <a:path w="37" h="54">
                  <a:moveTo>
                    <a:pt x="0" y="0"/>
                  </a:moveTo>
                  <a:cubicBezTo>
                    <a:pt x="37" y="12"/>
                    <a:pt x="21" y="33"/>
                    <a:pt x="0" y="54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7686" name="任意多边形 482342"/>
            <p:cNvSpPr/>
            <p:nvPr/>
          </p:nvSpPr>
          <p:spPr>
            <a:xfrm>
              <a:off x="633" y="1264"/>
              <a:ext cx="170" cy="117"/>
            </a:xfrm>
            <a:custGeom>
              <a:avLst/>
              <a:gdLst/>
              <a:ahLst/>
              <a:cxnLst/>
              <a:pathLst>
                <a:path w="37" h="54">
                  <a:moveTo>
                    <a:pt x="0" y="0"/>
                  </a:moveTo>
                  <a:cubicBezTo>
                    <a:pt x="37" y="12"/>
                    <a:pt x="21" y="33"/>
                    <a:pt x="0" y="54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7687" name="直接连接符 482343"/>
            <p:cNvSpPr/>
            <p:nvPr/>
          </p:nvSpPr>
          <p:spPr>
            <a:xfrm>
              <a:off x="633" y="1374"/>
              <a:ext cx="0" cy="12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688" name="直接连接符 482344"/>
            <p:cNvSpPr/>
            <p:nvPr/>
          </p:nvSpPr>
          <p:spPr>
            <a:xfrm flipV="1">
              <a:off x="633" y="797"/>
              <a:ext cx="0" cy="255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689" name="任意多边形 482345"/>
            <p:cNvSpPr/>
            <p:nvPr/>
          </p:nvSpPr>
          <p:spPr>
            <a:xfrm rot="2700000">
              <a:off x="414" y="1663"/>
              <a:ext cx="176" cy="114"/>
            </a:xfrm>
            <a:custGeom>
              <a:avLst/>
              <a:gdLst/>
              <a:ahLst/>
              <a:cxnLst/>
              <a:pathLst>
                <a:path w="37" h="54">
                  <a:moveTo>
                    <a:pt x="0" y="0"/>
                  </a:moveTo>
                  <a:cubicBezTo>
                    <a:pt x="37" y="12"/>
                    <a:pt x="21" y="33"/>
                    <a:pt x="0" y="54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7690" name="任意多边形 482346"/>
            <p:cNvSpPr/>
            <p:nvPr/>
          </p:nvSpPr>
          <p:spPr>
            <a:xfrm rot="2700000">
              <a:off x="334" y="1744"/>
              <a:ext cx="175" cy="113"/>
            </a:xfrm>
            <a:custGeom>
              <a:avLst/>
              <a:gdLst/>
              <a:ahLst/>
              <a:cxnLst/>
              <a:pathLst>
                <a:path w="37" h="54">
                  <a:moveTo>
                    <a:pt x="0" y="0"/>
                  </a:moveTo>
                  <a:cubicBezTo>
                    <a:pt x="37" y="12"/>
                    <a:pt x="21" y="33"/>
                    <a:pt x="0" y="54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7691" name="直接连接符 482347"/>
            <p:cNvSpPr/>
            <p:nvPr/>
          </p:nvSpPr>
          <p:spPr>
            <a:xfrm rot="2700000" flipV="1">
              <a:off x="557" y="1414"/>
              <a:ext cx="2" cy="24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692" name="任意多边形 482348"/>
            <p:cNvSpPr/>
            <p:nvPr/>
          </p:nvSpPr>
          <p:spPr>
            <a:xfrm rot="-2747743">
              <a:off x="787" y="1546"/>
              <a:ext cx="176" cy="114"/>
            </a:xfrm>
            <a:custGeom>
              <a:avLst/>
              <a:gdLst/>
              <a:ahLst/>
              <a:cxnLst/>
              <a:pathLst>
                <a:path w="37" h="54">
                  <a:moveTo>
                    <a:pt x="0" y="0"/>
                  </a:moveTo>
                  <a:cubicBezTo>
                    <a:pt x="37" y="12"/>
                    <a:pt x="21" y="33"/>
                    <a:pt x="0" y="54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7693" name="任意多边形 482349"/>
            <p:cNvSpPr/>
            <p:nvPr/>
          </p:nvSpPr>
          <p:spPr>
            <a:xfrm rot="-2747743">
              <a:off x="868" y="1627"/>
              <a:ext cx="175" cy="113"/>
            </a:xfrm>
            <a:custGeom>
              <a:avLst/>
              <a:gdLst/>
              <a:ahLst/>
              <a:cxnLst/>
              <a:pathLst>
                <a:path w="37" h="54">
                  <a:moveTo>
                    <a:pt x="0" y="0"/>
                  </a:moveTo>
                  <a:cubicBezTo>
                    <a:pt x="37" y="12"/>
                    <a:pt x="21" y="33"/>
                    <a:pt x="0" y="54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7694" name="任意多边形 482350"/>
            <p:cNvSpPr/>
            <p:nvPr/>
          </p:nvSpPr>
          <p:spPr>
            <a:xfrm rot="-2747743">
              <a:off x="949" y="1708"/>
              <a:ext cx="175" cy="114"/>
            </a:xfrm>
            <a:custGeom>
              <a:avLst/>
              <a:gdLst/>
              <a:ahLst/>
              <a:cxnLst/>
              <a:pathLst>
                <a:path w="37" h="54">
                  <a:moveTo>
                    <a:pt x="0" y="0"/>
                  </a:moveTo>
                  <a:cubicBezTo>
                    <a:pt x="37" y="12"/>
                    <a:pt x="21" y="33"/>
                    <a:pt x="0" y="54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7695" name="直接连接符 482351"/>
            <p:cNvSpPr/>
            <p:nvPr/>
          </p:nvSpPr>
          <p:spPr>
            <a:xfrm rot="-2747743">
              <a:off x="1066" y="1830"/>
              <a:ext cx="32" cy="159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696" name="直接连接符 482352"/>
            <p:cNvSpPr/>
            <p:nvPr/>
          </p:nvSpPr>
          <p:spPr>
            <a:xfrm rot="-2747743" flipV="1">
              <a:off x="693" y="1428"/>
              <a:ext cx="0" cy="227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697" name="直接连接符 482353"/>
            <p:cNvSpPr/>
            <p:nvPr/>
          </p:nvSpPr>
          <p:spPr>
            <a:xfrm>
              <a:off x="1143" y="1951"/>
              <a:ext cx="0" cy="139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698" name="直接连接符 482354"/>
            <p:cNvSpPr/>
            <p:nvPr/>
          </p:nvSpPr>
          <p:spPr>
            <a:xfrm>
              <a:off x="1136" y="2083"/>
              <a:ext cx="275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699" name="直接连接符 482355"/>
            <p:cNvSpPr/>
            <p:nvPr/>
          </p:nvSpPr>
          <p:spPr>
            <a:xfrm flipH="1">
              <a:off x="192" y="2553"/>
              <a:ext cx="2585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700" name="直接连接符 482356"/>
            <p:cNvSpPr/>
            <p:nvPr/>
          </p:nvSpPr>
          <p:spPr>
            <a:xfrm>
              <a:off x="192" y="1929"/>
              <a:ext cx="0" cy="62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82358" name="矩形 482357"/>
            <p:cNvSpPr/>
            <p:nvPr/>
          </p:nvSpPr>
          <p:spPr>
            <a:xfrm>
              <a:off x="384" y="1262"/>
              <a:ext cx="19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>
              <a:spAutoFit/>
            </a:bodyPr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400" b="1" i="0" u="none" strike="noStrike" kern="1200" cap="none" spc="0" normalizeH="0" baseline="0" noProof="1">
                  <a:solidFill>
                    <a:srgbClr val="FFFF00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endParaRPr kumimoji="0" lang="en-US" altLang="zh-CN" sz="1600" b="1" i="0" u="none" strike="noStrike" kern="1200" cap="none" spc="0" normalizeH="0" baseline="0" noProof="1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27702" name="对象 482358"/>
            <p:cNvGraphicFramePr/>
            <p:nvPr/>
          </p:nvGraphicFramePr>
          <p:xfrm>
            <a:off x="880" y="1017"/>
            <a:ext cx="25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9" imgW="203200" imgH="228600" progId="Equation.3">
                    <p:embed/>
                  </p:oleObj>
                </mc:Choice>
                <mc:Fallback>
                  <p:oleObj name="" r:id="rId9" imgW="203200" imgH="228600" progId="Equation.3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880" y="1017"/>
                          <a:ext cx="256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703" name="对象 482359"/>
            <p:cNvGraphicFramePr/>
            <p:nvPr/>
          </p:nvGraphicFramePr>
          <p:xfrm>
            <a:off x="1216" y="1641"/>
            <a:ext cx="25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" name="" r:id="rId11" imgW="203200" imgH="228600" progId="Equation.3">
                    <p:embed/>
                  </p:oleObj>
                </mc:Choice>
                <mc:Fallback>
                  <p:oleObj name="" r:id="rId11" imgW="203200" imgH="228600" progId="Equation.3">
                    <p:embed/>
                    <p:pic>
                      <p:nvPicPr>
                        <p:cNvPr id="0" name="图片 3085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216" y="1641"/>
                          <a:ext cx="256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704" name="对象 482360"/>
            <p:cNvGraphicFramePr/>
            <p:nvPr/>
          </p:nvGraphicFramePr>
          <p:xfrm>
            <a:off x="1552" y="2059"/>
            <a:ext cx="256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" name="" r:id="rId13" imgW="203200" imgH="241300" progId="Equation.3">
                    <p:embed/>
                  </p:oleObj>
                </mc:Choice>
                <mc:Fallback>
                  <p:oleObj name="" r:id="rId13" imgW="203200" imgH="241300" progId="Equation.3">
                    <p:embed/>
                    <p:pic>
                      <p:nvPicPr>
                        <p:cNvPr id="0" name="图片 3086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552" y="2059"/>
                          <a:ext cx="256" cy="30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705" name="文本框 482361"/>
            <p:cNvSpPr txBox="1"/>
            <p:nvPr/>
          </p:nvSpPr>
          <p:spPr>
            <a:xfrm>
              <a:off x="1215" y="1833"/>
              <a:ext cx="22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706" name="文本框 482362"/>
            <p:cNvSpPr txBox="1"/>
            <p:nvPr/>
          </p:nvSpPr>
          <p:spPr>
            <a:xfrm>
              <a:off x="864" y="729"/>
              <a:ext cx="22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707" name="文本框 482363"/>
            <p:cNvSpPr txBox="1"/>
            <p:nvPr/>
          </p:nvSpPr>
          <p:spPr>
            <a:xfrm>
              <a:off x="864" y="1209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endPara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708" name="文本框 482364"/>
            <p:cNvSpPr txBox="1"/>
            <p:nvPr/>
          </p:nvSpPr>
          <p:spPr>
            <a:xfrm>
              <a:off x="1228" y="1401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endPara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709" name="文本框 482365"/>
            <p:cNvSpPr txBox="1"/>
            <p:nvPr/>
          </p:nvSpPr>
          <p:spPr>
            <a:xfrm>
              <a:off x="1516" y="1401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endPara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710" name="直接连接符 482366"/>
            <p:cNvSpPr/>
            <p:nvPr/>
          </p:nvSpPr>
          <p:spPr>
            <a:xfrm>
              <a:off x="624" y="1488"/>
              <a:ext cx="268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711" name="直接连接符 482367"/>
            <p:cNvSpPr/>
            <p:nvPr/>
          </p:nvSpPr>
          <p:spPr>
            <a:xfrm>
              <a:off x="624" y="791"/>
              <a:ext cx="268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82369" name="组合 482368"/>
          <p:cNvGrpSpPr/>
          <p:nvPr/>
        </p:nvGrpSpPr>
        <p:grpSpPr>
          <a:xfrm>
            <a:off x="3200400" y="990600"/>
            <a:ext cx="838200" cy="3200400"/>
            <a:chOff x="1920" y="528"/>
            <a:chExt cx="528" cy="2016"/>
          </a:xfrm>
        </p:grpSpPr>
        <p:graphicFrame>
          <p:nvGraphicFramePr>
            <p:cNvPr id="27713" name="对象 482369"/>
            <p:cNvGraphicFramePr/>
            <p:nvPr/>
          </p:nvGraphicFramePr>
          <p:xfrm>
            <a:off x="2080" y="528"/>
            <a:ext cx="208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" r:id="rId15" imgW="165100" imgH="228600" progId="Equation.3">
                    <p:embed/>
                  </p:oleObj>
                </mc:Choice>
                <mc:Fallback>
                  <p:oleObj name="" r:id="rId15" imgW="165100" imgH="228600" progId="Equation.3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080" y="528"/>
                          <a:ext cx="208" cy="2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714" name="直接连接符 482370"/>
            <p:cNvSpPr/>
            <p:nvPr/>
          </p:nvSpPr>
          <p:spPr>
            <a:xfrm>
              <a:off x="1920" y="2075"/>
              <a:ext cx="480" cy="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arrow" w="sm" len="med"/>
            </a:ln>
          </p:spPr>
        </p:sp>
        <p:graphicFrame>
          <p:nvGraphicFramePr>
            <p:cNvPr id="27715" name="对象 482371"/>
            <p:cNvGraphicFramePr/>
            <p:nvPr/>
          </p:nvGraphicFramePr>
          <p:xfrm>
            <a:off x="2024" y="1776"/>
            <a:ext cx="238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" r:id="rId17" imgW="177800" imgH="227965" progId="Equation.3">
                    <p:embed/>
                  </p:oleObj>
                </mc:Choice>
                <mc:Fallback>
                  <p:oleObj name="" r:id="rId17" imgW="177800" imgH="227965" progId="Equation.3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024" y="1776"/>
                          <a:ext cx="238" cy="2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716" name="直接连接符 482372"/>
            <p:cNvSpPr/>
            <p:nvPr/>
          </p:nvSpPr>
          <p:spPr>
            <a:xfrm>
              <a:off x="1920" y="2544"/>
              <a:ext cx="480" cy="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arrow" w="sm" len="med"/>
            </a:ln>
          </p:spPr>
        </p:sp>
        <p:graphicFrame>
          <p:nvGraphicFramePr>
            <p:cNvPr id="27717" name="对象 482373"/>
            <p:cNvGraphicFramePr/>
            <p:nvPr/>
          </p:nvGraphicFramePr>
          <p:xfrm>
            <a:off x="2031" y="2256"/>
            <a:ext cx="21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name="" r:id="rId19" imgW="177800" imgH="240665" progId="Equation.3">
                    <p:embed/>
                  </p:oleObj>
                </mc:Choice>
                <mc:Fallback>
                  <p:oleObj name="" r:id="rId19" imgW="177800" imgH="240665" progId="Equation.3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20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031" y="2256"/>
                          <a:ext cx="217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718" name="直接连接符 482374"/>
            <p:cNvSpPr/>
            <p:nvPr/>
          </p:nvSpPr>
          <p:spPr>
            <a:xfrm>
              <a:off x="1968" y="816"/>
              <a:ext cx="480" cy="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arrow" w="sm" len="med"/>
            </a:ln>
          </p:spPr>
        </p:sp>
      </p:grpSp>
      <p:sp>
        <p:nvSpPr>
          <p:cNvPr id="482376" name="圆角矩形标注 482375"/>
          <p:cNvSpPr/>
          <p:nvPr/>
        </p:nvSpPr>
        <p:spPr>
          <a:xfrm>
            <a:off x="914400" y="4495800"/>
            <a:ext cx="2362200" cy="590550"/>
          </a:xfrm>
          <a:prstGeom prst="wedgeRoundRectCallout">
            <a:avLst>
              <a:gd name="adj1" fmla="val -45699"/>
              <a:gd name="adj2" fmla="val -362097"/>
              <a:gd name="adj3" fmla="val 16667"/>
            </a:avLst>
          </a:prstGeom>
          <a:pattFill prst="pct40">
            <a:fgClr>
              <a:srgbClr val="FFCCCC"/>
            </a:fgClr>
            <a:bgClr>
              <a:srgbClr val="FFFFFF"/>
            </a:bgClr>
          </a:pattFill>
          <a:ln w="9525" cap="flat" cmpd="sng">
            <a:solidFill>
              <a:srgbClr val="00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spcBef>
                <a:spcPct val="50000"/>
              </a:spcBef>
            </a:pPr>
            <a:r>
              <a:rPr lang="en-US" altLang="zh-CN" sz="2800" b="1" i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lang="zh-CN" altLang="en-US" sz="2800" b="1" dirty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电源中性点</a:t>
            </a:r>
            <a:endParaRPr lang="zh-CN" altLang="en-US" sz="2800" b="1" dirty="0">
              <a:solidFill>
                <a:srgbClr val="0066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2377" name="圆角矩形标注 482376"/>
          <p:cNvSpPr/>
          <p:nvPr/>
        </p:nvSpPr>
        <p:spPr>
          <a:xfrm>
            <a:off x="3581400" y="4495800"/>
            <a:ext cx="2514600" cy="574675"/>
          </a:xfrm>
          <a:prstGeom prst="wedgeRoundRectCallout">
            <a:avLst>
              <a:gd name="adj1" fmla="val 15972"/>
              <a:gd name="adj2" fmla="val -363537"/>
              <a:gd name="adj3" fmla="val 16667"/>
            </a:avLst>
          </a:prstGeom>
          <a:pattFill prst="pct70">
            <a:fgClr>
              <a:srgbClr val="00CC00"/>
            </a:fgClr>
            <a:bgClr>
              <a:srgbClr val="FFFFFF"/>
            </a:bgClr>
          </a:pattFill>
          <a:ln w="9525" cap="flat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spcBef>
                <a:spcPct val="50000"/>
              </a:spcBef>
            </a:pP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N´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负载中性点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2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82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82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8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2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8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8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48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10" grpId="0"/>
      <p:bldP spid="482312" grpId="0"/>
      <p:bldP spid="482313" grpId="0" animBg="1"/>
      <p:bldP spid="482320" grpId="0"/>
      <p:bldP spid="482376" grpId="0" animBg="1"/>
      <p:bldP spid="48237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3334" name="标题 483333"/>
          <p:cNvSpPr>
            <a:spLocks noGrp="1" noRot="1"/>
          </p:cNvSpPr>
          <p:nvPr>
            <p:ph type="title"/>
          </p:nvPr>
        </p:nvSpPr>
        <p:spPr>
          <a:xfrm>
            <a:off x="381000" y="152400"/>
            <a:ext cx="5257800" cy="762000"/>
          </a:xfrm>
        </p:spPr>
        <p:txBody>
          <a:bodyPr anchor="ctr" anchorCtr="0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kern="1200" cap="none" spc="0" normalizeH="0" baseline="0" noProof="1" dirty="0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+mj-ea"/>
                <a:cs typeface="+mj-cs"/>
              </a:rPr>
              <a:t>2.</a:t>
            </a:r>
            <a:r>
              <a:rPr kumimoji="0" lang="zh-CN" altLang="en-US" sz="2800" b="1" i="0" u="none" strike="noStrike" kern="1200" cap="none" spc="0" normalizeH="0" baseline="0" noProof="1" dirty="0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+mj-ea"/>
                <a:cs typeface="+mj-cs"/>
              </a:rPr>
              <a:t>负载</a:t>
            </a:r>
            <a:r>
              <a:rPr kumimoji="0" lang="en-US" altLang="zh-CN" sz="2800" b="1" i="0" u="none" strike="noStrike" kern="1200" cap="none" spc="0" normalizeH="0" baseline="0" noProof="1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Y</a:t>
            </a:r>
            <a:r>
              <a:rPr kumimoji="0" lang="en-US" altLang="zh-CN" sz="2800" b="1" i="0" u="none" strike="noStrike" kern="1200" cap="none" spc="0" normalizeH="0" baseline="-25000" noProof="1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 0</a:t>
            </a:r>
            <a:r>
              <a:rPr kumimoji="0" lang="zh-CN" altLang="en-US" sz="2800" b="1" i="0" u="none" strike="noStrike" kern="1200" cap="none" spc="0" normalizeH="0" baseline="0" noProof="1" dirty="0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联接三相电路的计算</a:t>
            </a:r>
            <a:endParaRPr kumimoji="0" lang="zh-CN" altLang="en-US" sz="2800" b="1" i="0" u="none" strike="noStrike" kern="1200" cap="none" spc="0" normalizeH="0" baseline="0" noProof="1" dirty="0">
              <a:solidFill>
                <a:srgbClr val="FFFF00"/>
              </a:solidFill>
              <a:effectLst>
                <a:outerShdw blurRad="38100" dist="38100" dir="2700000">
                  <a:srgbClr val="00000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83335" name="矩形 483334"/>
          <p:cNvSpPr/>
          <p:nvPr/>
        </p:nvSpPr>
        <p:spPr>
          <a:xfrm>
            <a:off x="381000" y="4060825"/>
            <a:ext cx="5405438" cy="1031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kern="1200" cap="none" spc="0" normalizeH="0" baseline="0" noProof="1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1)</a:t>
            </a:r>
            <a:r>
              <a:rPr kumimoji="0" lang="zh-CN" altLang="en-US" sz="2800" b="1" i="0" u="none" strike="noStrike" kern="1200" cap="none" spc="0" normalizeH="0" baseline="0" noProof="1" dirty="0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负载端的线电压＝电源线电压</a:t>
            </a:r>
            <a:endParaRPr kumimoji="0" lang="zh-CN" altLang="en-US" sz="2800" b="1" i="0" u="none" strike="noStrike" kern="1200" cap="none" spc="0" normalizeH="0" baseline="0" noProof="1" dirty="0">
              <a:solidFill>
                <a:srgbClr val="FFFF00"/>
              </a:solidFill>
              <a:effectLst>
                <a:outerShdw blurRad="38100" dist="38100" dir="2700000">
                  <a:srgbClr val="00000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kern="1200" cap="none" spc="0" normalizeH="0" baseline="0" noProof="1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2)</a:t>
            </a:r>
            <a:r>
              <a:rPr kumimoji="0" lang="zh-CN" altLang="en-US" sz="2800" b="1" i="0" u="none" strike="noStrike" kern="1200" cap="none" spc="0" normalizeH="0" baseline="0" noProof="1" dirty="0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负载的相电压＝电源相电压</a:t>
            </a:r>
            <a:endParaRPr kumimoji="0" lang="zh-CN" altLang="en-US" sz="2800" b="1" i="0" u="none" strike="noStrike" kern="1200" cap="none" spc="0" normalizeH="0" baseline="0" noProof="1" dirty="0">
              <a:solidFill>
                <a:srgbClr val="FFFF00"/>
              </a:solidFill>
              <a:effectLst>
                <a:outerShdw blurRad="38100" dist="38100" dir="2700000">
                  <a:srgbClr val="00000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3336" name="矩形 483335"/>
          <p:cNvSpPr/>
          <p:nvPr/>
        </p:nvSpPr>
        <p:spPr>
          <a:xfrm>
            <a:off x="385763" y="4967288"/>
            <a:ext cx="3195638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kern="1200" cap="none" spc="0" normalizeH="0" baseline="0" noProof="1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3)</a:t>
            </a:r>
            <a:r>
              <a:rPr kumimoji="0" lang="zh-CN" altLang="en-US" sz="2800" b="1" i="0" u="none" strike="noStrike" kern="1200" cap="none" spc="0" normalizeH="0" baseline="0" noProof="1" dirty="0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线电流＝相电流</a:t>
            </a:r>
            <a:endParaRPr kumimoji="0" lang="zh-CN" altLang="en-US" sz="2800" b="1" i="0" u="none" strike="noStrike" kern="1200" cap="none" spc="0" normalizeH="0" baseline="0" noProof="1" dirty="0">
              <a:solidFill>
                <a:srgbClr val="FFFF00"/>
              </a:solidFill>
              <a:effectLst>
                <a:outerShdw blurRad="38100" dist="38100" dir="2700000">
                  <a:srgbClr val="00000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8676" name="组合 483336"/>
          <p:cNvGrpSpPr/>
          <p:nvPr/>
        </p:nvGrpSpPr>
        <p:grpSpPr>
          <a:xfrm>
            <a:off x="6477000" y="685800"/>
            <a:ext cx="2209800" cy="1752600"/>
            <a:chOff x="4080" y="576"/>
            <a:chExt cx="1440" cy="1104"/>
          </a:xfrm>
        </p:grpSpPr>
        <p:graphicFrame>
          <p:nvGraphicFramePr>
            <p:cNvPr id="28677" name="对象 483337"/>
            <p:cNvGraphicFramePr/>
            <p:nvPr/>
          </p:nvGraphicFramePr>
          <p:xfrm>
            <a:off x="4080" y="872"/>
            <a:ext cx="1440" cy="4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" r:id="rId1" imgW="812165" imgH="254000" progId="Equation.3">
                    <p:embed/>
                  </p:oleObj>
                </mc:Choice>
                <mc:Fallback>
                  <p:oleObj name="" r:id="rId1" imgW="812165" imgH="254000" progId="Equation.3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33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080" y="872"/>
                          <a:ext cx="1440" cy="414"/>
                        </a:xfrm>
                        <a:prstGeom prst="rect">
                          <a:avLst/>
                        </a:prstGeom>
                        <a:solidFill>
                          <a:schemeClr val="folHlink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78" name="对象 483338"/>
            <p:cNvGraphicFramePr/>
            <p:nvPr/>
          </p:nvGraphicFramePr>
          <p:xfrm>
            <a:off x="4080" y="1256"/>
            <a:ext cx="1440" cy="4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" name="" r:id="rId3" imgW="660400" imgH="241300" progId="Equation.3">
                    <p:embed/>
                  </p:oleObj>
                </mc:Choice>
                <mc:Fallback>
                  <p:oleObj name="" r:id="rId3" imgW="660400" imgH="241300" progId="Equation.3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33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080" y="1256"/>
                          <a:ext cx="1440" cy="424"/>
                        </a:xfrm>
                        <a:prstGeom prst="rect">
                          <a:avLst/>
                        </a:prstGeom>
                        <a:solidFill>
                          <a:schemeClr val="folHlink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79" name="矩形 483339"/>
            <p:cNvSpPr/>
            <p:nvPr/>
          </p:nvSpPr>
          <p:spPr>
            <a:xfrm>
              <a:off x="4080" y="576"/>
              <a:ext cx="1440" cy="327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800" b="1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</a:t>
              </a:r>
              <a:r>
                <a: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联接时：</a:t>
              </a:r>
              <a:endPara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83341" name="组合 483340"/>
          <p:cNvGrpSpPr/>
          <p:nvPr/>
        </p:nvGrpSpPr>
        <p:grpSpPr>
          <a:xfrm>
            <a:off x="381000" y="5438775"/>
            <a:ext cx="4730750" cy="581025"/>
            <a:chOff x="240" y="3456"/>
            <a:chExt cx="2918" cy="366"/>
          </a:xfrm>
        </p:grpSpPr>
        <p:graphicFrame>
          <p:nvGraphicFramePr>
            <p:cNvPr id="28681" name="对象 483341"/>
            <p:cNvGraphicFramePr/>
            <p:nvPr/>
          </p:nvGraphicFramePr>
          <p:xfrm>
            <a:off x="1546" y="3456"/>
            <a:ext cx="1612" cy="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" name="" r:id="rId5" imgW="1053465" imgH="241300" progId="Equation.3">
                    <p:embed/>
                  </p:oleObj>
                </mc:Choice>
                <mc:Fallback>
                  <p:oleObj name="" r:id="rId5" imgW="1053465" imgH="241300" progId="Equation.3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E5E5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546" y="3456"/>
                          <a:ext cx="1612" cy="36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3343" name="矩形 483342"/>
            <p:cNvSpPr/>
            <p:nvPr/>
          </p:nvSpPr>
          <p:spPr>
            <a:xfrm>
              <a:off x="240" y="3456"/>
              <a:ext cx="123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800" b="1" i="0" u="none" strike="noStrike" kern="1200" cap="none" spc="0" normalizeH="0" baseline="0" noProof="1">
                  <a:solidFill>
                    <a:srgbClr val="FFFF00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4)</a:t>
              </a:r>
              <a:r>
                <a:rPr kumimoji="0" lang="zh-CN" altLang="en-US" sz="2800" b="1" i="0" u="none" strike="noStrike" kern="1200" cap="none" spc="0" normalizeH="0" baseline="0" noProof="1" dirty="0">
                  <a:solidFill>
                    <a:srgbClr val="FFFF00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中线电流</a:t>
              </a:r>
              <a:endParaRPr kumimoji="0" lang="zh-CN" altLang="en-US" sz="2800" b="1" i="0" u="none" strike="noStrike" kern="1200" cap="none" spc="0" normalizeH="0" baseline="0" noProof="1" dirty="0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483344" name="对象 483343"/>
          <p:cNvGraphicFramePr/>
          <p:nvPr/>
        </p:nvGraphicFramePr>
        <p:xfrm>
          <a:off x="6856413" y="2608263"/>
          <a:ext cx="1528762" cy="325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7" imgW="647700" imgH="1384300" progId="Equation.3">
                  <p:embed/>
                </p:oleObj>
              </mc:Choice>
              <mc:Fallback>
                <p:oleObj name="" r:id="rId7" imgW="647700" imgH="13843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856413" y="2608263"/>
                        <a:ext cx="1528762" cy="3257550"/>
                      </a:xfrm>
                      <a:prstGeom prst="rect">
                        <a:avLst/>
                      </a:prstGeom>
                      <a:pattFill prst="pct80">
                        <a:fgClr>
                          <a:srgbClr val="FFCCCC"/>
                        </a:fgClr>
                        <a:bgClr>
                          <a:srgbClr val="FFFFFF"/>
                        </a:bgClr>
                      </a:patt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3345" name="矩形 483344"/>
          <p:cNvSpPr/>
          <p:nvPr/>
        </p:nvSpPr>
        <p:spPr>
          <a:xfrm>
            <a:off x="184150" y="5943600"/>
            <a:ext cx="8620125" cy="561975"/>
          </a:xfrm>
          <a:prstGeom prst="rect">
            <a:avLst/>
          </a:prstGeom>
          <a:pattFill prst="pct40">
            <a:fgClr>
              <a:srgbClr val="FFFF00"/>
            </a:fgClr>
            <a:bgClr>
              <a:srgbClr val="FFFFFF"/>
            </a:bgClr>
          </a:pattFill>
          <a:ln w="9525">
            <a:noFill/>
          </a:ln>
        </p:spPr>
        <p:txBody>
          <a:bodyPr wrap="none" anchor="t" anchorCtr="0">
            <a:spAutoFit/>
          </a:bodyPr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1" i="0" u="none" strike="noStrike" kern="120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负载 </a:t>
            </a:r>
            <a:r>
              <a:rPr kumimoji="0" lang="en-US" altLang="zh-CN" sz="2800" b="1" i="0" u="none" strike="noStrike" kern="1200" cap="none" spc="0" normalizeH="0" baseline="0" noProof="1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Y </a:t>
            </a:r>
            <a:r>
              <a:rPr kumimoji="0" lang="zh-CN" altLang="en-US" sz="2800" b="1" i="0" u="none" strike="noStrike" kern="120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联接带中线时</a:t>
            </a:r>
            <a:r>
              <a:rPr kumimoji="0" lang="en-US" altLang="zh-CN" sz="2800" b="1" i="0" u="none" strike="noStrike" kern="1200" cap="none" spc="0" normalizeH="0" baseline="0" noProof="1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0" lang="zh-CN" altLang="en-US" sz="2800" b="1" i="0" u="none" strike="noStrike" kern="120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可将各相分别看作单相电路计算</a:t>
            </a:r>
            <a:endParaRPr kumimoji="0" lang="zh-CN" altLang="en-US" sz="2800" b="1" i="0" u="none" strike="noStrike" kern="1200" cap="none" spc="0" normalizeH="0" baseline="0" noProof="1" dirty="0">
              <a:solidFill>
                <a:srgbClr val="FF3300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8685" name="组合 483345"/>
          <p:cNvGrpSpPr/>
          <p:nvPr/>
        </p:nvGrpSpPr>
        <p:grpSpPr>
          <a:xfrm>
            <a:off x="228600" y="700088"/>
            <a:ext cx="6019800" cy="3505200"/>
            <a:chOff x="144" y="441"/>
            <a:chExt cx="3792" cy="2208"/>
          </a:xfrm>
        </p:grpSpPr>
        <p:graphicFrame>
          <p:nvGraphicFramePr>
            <p:cNvPr id="28686" name="对象 483346"/>
            <p:cNvGraphicFramePr/>
            <p:nvPr/>
          </p:nvGraphicFramePr>
          <p:xfrm>
            <a:off x="2032" y="441"/>
            <a:ext cx="208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5" name="" r:id="rId9" imgW="165100" imgH="228600" progId="Equation.3">
                    <p:embed/>
                  </p:oleObj>
                </mc:Choice>
                <mc:Fallback>
                  <p:oleObj name="" r:id="rId9" imgW="165100" imgH="228600" progId="Equation.3">
                    <p:embed/>
                    <p:pic>
                      <p:nvPicPr>
                        <p:cNvPr id="0" name="图片 3094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032" y="441"/>
                          <a:ext cx="208" cy="2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87" name="直接连接符 483347"/>
            <p:cNvSpPr/>
            <p:nvPr/>
          </p:nvSpPr>
          <p:spPr>
            <a:xfrm>
              <a:off x="1920" y="1940"/>
              <a:ext cx="480" cy="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arrow" w="sm" len="med"/>
            </a:ln>
          </p:spPr>
        </p:sp>
        <p:graphicFrame>
          <p:nvGraphicFramePr>
            <p:cNvPr id="28688" name="对象 483348"/>
            <p:cNvGraphicFramePr/>
            <p:nvPr/>
          </p:nvGraphicFramePr>
          <p:xfrm>
            <a:off x="2024" y="1641"/>
            <a:ext cx="238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4" name="" r:id="rId11" imgW="177800" imgH="227965" progId="Equation.3">
                    <p:embed/>
                  </p:oleObj>
                </mc:Choice>
                <mc:Fallback>
                  <p:oleObj name="" r:id="rId11" imgW="177800" imgH="227965" progId="Equation.3">
                    <p:embed/>
                    <p:pic>
                      <p:nvPicPr>
                        <p:cNvPr id="0" name="图片 3093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024" y="1641"/>
                          <a:ext cx="238" cy="2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89" name="直接连接符 483349"/>
            <p:cNvSpPr/>
            <p:nvPr/>
          </p:nvSpPr>
          <p:spPr>
            <a:xfrm>
              <a:off x="1920" y="2409"/>
              <a:ext cx="480" cy="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arrow" w="sm" len="med"/>
            </a:ln>
          </p:spPr>
        </p:sp>
        <p:graphicFrame>
          <p:nvGraphicFramePr>
            <p:cNvPr id="28690" name="对象 483350"/>
            <p:cNvGraphicFramePr/>
            <p:nvPr/>
          </p:nvGraphicFramePr>
          <p:xfrm>
            <a:off x="2071" y="2121"/>
            <a:ext cx="21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" name="" r:id="rId13" imgW="177800" imgH="240665" progId="Equation.3">
                    <p:embed/>
                  </p:oleObj>
                </mc:Choice>
                <mc:Fallback>
                  <p:oleObj name="" r:id="rId13" imgW="177800" imgH="240665" progId="Equation.3">
                    <p:embed/>
                    <p:pic>
                      <p:nvPicPr>
                        <p:cNvPr id="0" name="图片 3091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071" y="2121"/>
                          <a:ext cx="218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8691" name="组合 483351"/>
            <p:cNvGrpSpPr/>
            <p:nvPr/>
          </p:nvGrpSpPr>
          <p:grpSpPr>
            <a:xfrm>
              <a:off x="1872" y="1113"/>
              <a:ext cx="562" cy="288"/>
              <a:chOff x="1872" y="1296"/>
              <a:chExt cx="562" cy="288"/>
            </a:xfrm>
          </p:grpSpPr>
          <p:sp>
            <p:nvSpPr>
              <p:cNvPr id="28692" name="直接连接符 483352"/>
              <p:cNvSpPr/>
              <p:nvPr/>
            </p:nvSpPr>
            <p:spPr>
              <a:xfrm flipH="1">
                <a:off x="1872" y="1584"/>
                <a:ext cx="562" cy="0"/>
              </a:xfrm>
              <a:prstGeom prst="line">
                <a:avLst/>
              </a:prstGeom>
              <a:ln w="38100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arrow" w="sm" len="med"/>
              </a:ln>
            </p:spPr>
          </p:sp>
          <p:graphicFrame>
            <p:nvGraphicFramePr>
              <p:cNvPr id="28693" name="对象 483353"/>
              <p:cNvGraphicFramePr/>
              <p:nvPr/>
            </p:nvGraphicFramePr>
            <p:xfrm>
              <a:off x="2032" y="1296"/>
              <a:ext cx="255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3" name="" r:id="rId15" imgW="203200" imgH="228600" progId="Equation.3">
                      <p:embed/>
                    </p:oleObj>
                  </mc:Choice>
                  <mc:Fallback>
                    <p:oleObj name="" r:id="rId15" imgW="203200" imgH="228600" progId="Equation.3">
                      <p:embed/>
                      <p:pic>
                        <p:nvPicPr>
                          <p:cNvPr id="0" name="图片 3092"/>
                          <p:cNvPicPr/>
                          <p:nvPr/>
                        </p:nvPicPr>
                        <p:blipFill>
                          <a:blip r:embed="rId16">
                            <a:clrChange>
                              <a:clrFrom>
                                <a:srgbClr val="000000"/>
                              </a:clrFrom>
                              <a:clrTo>
                                <a:srgbClr val="FF33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032" y="1296"/>
                            <a:ext cx="255" cy="28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8694" name="组合 483354"/>
            <p:cNvGrpSpPr/>
            <p:nvPr/>
          </p:nvGrpSpPr>
          <p:grpSpPr>
            <a:xfrm>
              <a:off x="2780" y="1007"/>
              <a:ext cx="292" cy="442"/>
              <a:chOff x="2780" y="1238"/>
              <a:chExt cx="292" cy="442"/>
            </a:xfrm>
          </p:grpSpPr>
          <p:sp>
            <p:nvSpPr>
              <p:cNvPr id="28695" name="直接连接符 483355"/>
              <p:cNvSpPr/>
              <p:nvPr/>
            </p:nvSpPr>
            <p:spPr>
              <a:xfrm>
                <a:off x="3072" y="1248"/>
                <a:ext cx="0" cy="432"/>
              </a:xfrm>
              <a:prstGeom prst="line">
                <a:avLst/>
              </a:prstGeom>
              <a:ln w="28575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graphicFrame>
            <p:nvGraphicFramePr>
              <p:cNvPr id="28696" name="对象 483356"/>
              <p:cNvGraphicFramePr/>
              <p:nvPr/>
            </p:nvGraphicFramePr>
            <p:xfrm>
              <a:off x="2780" y="1238"/>
              <a:ext cx="292" cy="4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9" name="" r:id="rId17" imgW="165100" imgH="241300" progId="Equation.3">
                      <p:embed/>
                    </p:oleObj>
                  </mc:Choice>
                  <mc:Fallback>
                    <p:oleObj name="" r:id="rId17" imgW="165100" imgH="241300" progId="Equation.3">
                      <p:embed/>
                      <p:pic>
                        <p:nvPicPr>
                          <p:cNvPr id="0" name="图片 3088"/>
                          <p:cNvPicPr/>
                          <p:nvPr/>
                        </p:nvPicPr>
                        <p:blipFill>
                          <a:blip r:embed="rId18">
                            <a:clrChange>
                              <a:clrFrom>
                                <a:srgbClr val="000000"/>
                              </a:clrFrom>
                              <a:clrTo>
                                <a:srgbClr val="FF33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780" y="1238"/>
                            <a:ext cx="292" cy="42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8697" name="直接连接符 483357"/>
            <p:cNvSpPr/>
            <p:nvPr/>
          </p:nvSpPr>
          <p:spPr>
            <a:xfrm>
              <a:off x="1872" y="720"/>
              <a:ext cx="480" cy="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arrow" w="sm" len="med"/>
            </a:ln>
          </p:spPr>
        </p:sp>
        <p:grpSp>
          <p:nvGrpSpPr>
            <p:cNvPr id="28698" name="组合 483358"/>
            <p:cNvGrpSpPr/>
            <p:nvPr/>
          </p:nvGrpSpPr>
          <p:grpSpPr>
            <a:xfrm>
              <a:off x="144" y="729"/>
              <a:ext cx="3792" cy="1920"/>
              <a:chOff x="144" y="729"/>
              <a:chExt cx="3792" cy="1920"/>
            </a:xfrm>
          </p:grpSpPr>
          <p:sp>
            <p:nvSpPr>
              <p:cNvPr id="28699" name="文本框 483359"/>
              <p:cNvSpPr txBox="1"/>
              <p:nvPr/>
            </p:nvSpPr>
            <p:spPr>
              <a:xfrm>
                <a:off x="1536" y="2361"/>
                <a:ext cx="225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  <a:endParaRPr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28700" name="对象 483360"/>
              <p:cNvGraphicFramePr/>
              <p:nvPr/>
            </p:nvGraphicFramePr>
            <p:xfrm>
              <a:off x="1909" y="2293"/>
              <a:ext cx="83" cy="1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8" name="" r:id="rId19" imgW="114300" imgH="215265" progId="Equation.3">
                      <p:embed/>
                    </p:oleObj>
                  </mc:Choice>
                  <mc:Fallback>
                    <p:oleObj name="" r:id="rId19" imgW="114300" imgH="215265" progId="Equation.3">
                      <p:embed/>
                      <p:pic>
                        <p:nvPicPr>
                          <p:cNvPr id="0" name="图片 3087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1909" y="2293"/>
                            <a:ext cx="83" cy="16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8701" name="直接连接符 483361"/>
              <p:cNvSpPr/>
              <p:nvPr/>
            </p:nvSpPr>
            <p:spPr>
              <a:xfrm flipH="1">
                <a:off x="2784" y="1977"/>
                <a:ext cx="0" cy="576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8702" name="矩形 483362"/>
              <p:cNvSpPr/>
              <p:nvPr/>
            </p:nvSpPr>
            <p:spPr>
              <a:xfrm>
                <a:off x="3605" y="1449"/>
                <a:ext cx="331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>
                <a:spAutoFit/>
              </a:bodyPr>
              <a:p>
                <a:pPr algn="ctr"/>
                <a:r>
                  <a:rPr lang="en-US" altLang="zh-CN" sz="2400" b="1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Z</a:t>
                </a:r>
                <a:r>
                  <a:rPr lang="en-US" altLang="zh-CN" sz="2400" b="1" baseline="-25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en-US" altLang="zh-CN" sz="16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703" name="矩形 483363"/>
              <p:cNvSpPr/>
              <p:nvPr/>
            </p:nvSpPr>
            <p:spPr>
              <a:xfrm rot="2876674">
                <a:off x="2969" y="1618"/>
                <a:ext cx="117" cy="227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ot="10800000" vert="eaVert" wrap="none" anchor="ctr" anchorCtr="0"/>
              <a:p>
                <a:pPr algn="ctr"/>
                <a:endParaRPr lang="zh-CN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704" name="直接连接符 483364"/>
              <p:cNvSpPr/>
              <p:nvPr/>
            </p:nvSpPr>
            <p:spPr>
              <a:xfrm rot="2876674">
                <a:off x="2854" y="1773"/>
                <a:ext cx="5" cy="233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8705" name="直接连接符 483365"/>
              <p:cNvSpPr/>
              <p:nvPr/>
            </p:nvSpPr>
            <p:spPr>
              <a:xfrm rot="2876674" flipV="1">
                <a:off x="3206" y="1426"/>
                <a:ext cx="4" cy="26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8706" name="矩形 483366"/>
              <p:cNvSpPr/>
              <p:nvPr/>
            </p:nvSpPr>
            <p:spPr>
              <a:xfrm rot="-3164552">
                <a:off x="3535" y="1618"/>
                <a:ext cx="117" cy="226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vert="eaVert" wrap="none" anchor="ctr" anchorCtr="0"/>
              <a:p>
                <a:pPr algn="ctr"/>
                <a:endParaRPr lang="zh-CN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707" name="直接连接符 483367"/>
              <p:cNvSpPr/>
              <p:nvPr/>
            </p:nvSpPr>
            <p:spPr>
              <a:xfrm rot="-3164552">
                <a:off x="3773" y="1758"/>
                <a:ext cx="0" cy="227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8708" name="直接连接符 483368"/>
              <p:cNvSpPr/>
              <p:nvPr/>
            </p:nvSpPr>
            <p:spPr>
              <a:xfrm rot="-3164552" flipV="1">
                <a:off x="3391" y="1433"/>
                <a:ext cx="13" cy="271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8709" name="矩形 483369"/>
              <p:cNvSpPr/>
              <p:nvPr/>
            </p:nvSpPr>
            <p:spPr>
              <a:xfrm>
                <a:off x="3255" y="1031"/>
                <a:ext cx="113" cy="233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endParaRPr 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710" name="直接连接符 483370"/>
              <p:cNvSpPr/>
              <p:nvPr/>
            </p:nvSpPr>
            <p:spPr>
              <a:xfrm>
                <a:off x="3312" y="1264"/>
                <a:ext cx="0" cy="23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8711" name="直接连接符 483371"/>
              <p:cNvSpPr/>
              <p:nvPr/>
            </p:nvSpPr>
            <p:spPr>
              <a:xfrm flipV="1">
                <a:off x="3312" y="797"/>
                <a:ext cx="0" cy="23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8712" name="直接连接符 483372"/>
              <p:cNvSpPr/>
              <p:nvPr/>
            </p:nvSpPr>
            <p:spPr>
              <a:xfrm>
                <a:off x="3871" y="1932"/>
                <a:ext cx="0" cy="158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8713" name="矩形 483373"/>
              <p:cNvSpPr/>
              <p:nvPr/>
            </p:nvSpPr>
            <p:spPr>
              <a:xfrm>
                <a:off x="3024" y="1689"/>
                <a:ext cx="349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>
                <a:spAutoFit/>
              </a:bodyPr>
              <a:p>
                <a:pPr algn="ctr"/>
                <a:r>
                  <a:rPr lang="en-US" altLang="zh-CN" sz="2400" b="1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Z</a:t>
                </a:r>
                <a:r>
                  <a:rPr lang="en-US" altLang="zh-CN" sz="2400" b="1" baseline="-25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  <a:endPara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714" name="矩形 483374"/>
              <p:cNvSpPr/>
              <p:nvPr/>
            </p:nvSpPr>
            <p:spPr>
              <a:xfrm>
                <a:off x="3360" y="990"/>
                <a:ext cx="297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p>
                <a:pPr algn="ctr"/>
                <a:r>
                  <a:rPr lang="en-US" altLang="zh-CN" sz="2400" b="1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Z</a:t>
                </a:r>
                <a:r>
                  <a:rPr lang="en-US" altLang="zh-CN" sz="2400" b="1" baseline="-25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83376" name="矩形 483375"/>
              <p:cNvSpPr/>
              <p:nvPr/>
            </p:nvSpPr>
            <p:spPr>
              <a:xfrm>
                <a:off x="3264" y="1277"/>
                <a:ext cx="367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>
                <a:spAutoFit/>
              </a:bodyPr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2400" b="1" i="0" u="none" strike="noStrike" kern="1200" cap="none" spc="0" normalizeH="0" baseline="0" noProof="1">
                    <a:solidFill>
                      <a:srgbClr val="FFFF00"/>
                    </a:solidFill>
                    <a:effectLst>
                      <a:outerShdw blurRad="38100" dist="38100" dir="2700000">
                        <a:srgbClr val="00000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N</a:t>
                </a:r>
                <a:r>
                  <a:rPr kumimoji="0" lang="en-US" altLang="zh-CN" sz="2400" b="1" i="1" u="none" strike="noStrike" kern="1200" cap="none" spc="0" normalizeH="0" baseline="30000" noProof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'</a:t>
                </a:r>
                <a:endParaRPr kumimoji="0" lang="en-US" altLang="zh-CN" sz="2400" b="1" i="0" u="none" strike="noStrike" kern="1200" cap="none" spc="0" normalizeH="0" baseline="0" noProof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716" name="任意多边形 483376"/>
              <p:cNvSpPr/>
              <p:nvPr/>
            </p:nvSpPr>
            <p:spPr>
              <a:xfrm rot="2700000">
                <a:off x="254" y="1827"/>
                <a:ext cx="175" cy="113"/>
              </a:xfrm>
              <a:custGeom>
                <a:avLst/>
                <a:gdLst/>
                <a:ahLst/>
                <a:cxnLst/>
                <a:pathLst>
                  <a:path w="37" h="54">
                    <a:moveTo>
                      <a:pt x="0" y="0"/>
                    </a:moveTo>
                    <a:cubicBezTo>
                      <a:pt x="37" y="12"/>
                      <a:pt x="21" y="33"/>
                      <a:pt x="0" y="54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8717" name="直接连接符 483377"/>
              <p:cNvSpPr/>
              <p:nvPr/>
            </p:nvSpPr>
            <p:spPr>
              <a:xfrm rot="2700000">
                <a:off x="202" y="1840"/>
                <a:ext cx="13" cy="132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8718" name="任意多边形 483378"/>
              <p:cNvSpPr/>
              <p:nvPr/>
            </p:nvSpPr>
            <p:spPr>
              <a:xfrm>
                <a:off x="633" y="1030"/>
                <a:ext cx="170" cy="117"/>
              </a:xfrm>
              <a:custGeom>
                <a:avLst/>
                <a:gdLst/>
                <a:ahLst/>
                <a:cxnLst/>
                <a:pathLst>
                  <a:path w="37" h="54">
                    <a:moveTo>
                      <a:pt x="0" y="0"/>
                    </a:moveTo>
                    <a:cubicBezTo>
                      <a:pt x="37" y="12"/>
                      <a:pt x="21" y="33"/>
                      <a:pt x="0" y="54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8719" name="任意多边形 483379"/>
              <p:cNvSpPr/>
              <p:nvPr/>
            </p:nvSpPr>
            <p:spPr>
              <a:xfrm>
                <a:off x="633" y="1147"/>
                <a:ext cx="170" cy="117"/>
              </a:xfrm>
              <a:custGeom>
                <a:avLst/>
                <a:gdLst/>
                <a:ahLst/>
                <a:cxnLst/>
                <a:pathLst>
                  <a:path w="37" h="54">
                    <a:moveTo>
                      <a:pt x="0" y="0"/>
                    </a:moveTo>
                    <a:cubicBezTo>
                      <a:pt x="37" y="12"/>
                      <a:pt x="21" y="33"/>
                      <a:pt x="0" y="54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8720" name="任意多边形 483380"/>
              <p:cNvSpPr/>
              <p:nvPr/>
            </p:nvSpPr>
            <p:spPr>
              <a:xfrm>
                <a:off x="633" y="1264"/>
                <a:ext cx="170" cy="117"/>
              </a:xfrm>
              <a:custGeom>
                <a:avLst/>
                <a:gdLst/>
                <a:ahLst/>
                <a:cxnLst/>
                <a:pathLst>
                  <a:path w="37" h="54">
                    <a:moveTo>
                      <a:pt x="0" y="0"/>
                    </a:moveTo>
                    <a:cubicBezTo>
                      <a:pt x="37" y="12"/>
                      <a:pt x="21" y="33"/>
                      <a:pt x="0" y="54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8721" name="直接连接符 483381"/>
              <p:cNvSpPr/>
              <p:nvPr/>
            </p:nvSpPr>
            <p:spPr>
              <a:xfrm>
                <a:off x="633" y="1374"/>
                <a:ext cx="0" cy="12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8722" name="直接连接符 483382"/>
              <p:cNvSpPr/>
              <p:nvPr/>
            </p:nvSpPr>
            <p:spPr>
              <a:xfrm flipV="1">
                <a:off x="633" y="797"/>
                <a:ext cx="0" cy="25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8723" name="任意多边形 483383"/>
              <p:cNvSpPr/>
              <p:nvPr/>
            </p:nvSpPr>
            <p:spPr>
              <a:xfrm rot="2700000">
                <a:off x="414" y="1663"/>
                <a:ext cx="176" cy="114"/>
              </a:xfrm>
              <a:custGeom>
                <a:avLst/>
                <a:gdLst/>
                <a:ahLst/>
                <a:cxnLst/>
                <a:pathLst>
                  <a:path w="37" h="54">
                    <a:moveTo>
                      <a:pt x="0" y="0"/>
                    </a:moveTo>
                    <a:cubicBezTo>
                      <a:pt x="37" y="12"/>
                      <a:pt x="21" y="33"/>
                      <a:pt x="0" y="54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8724" name="任意多边形 483384"/>
              <p:cNvSpPr/>
              <p:nvPr/>
            </p:nvSpPr>
            <p:spPr>
              <a:xfrm rot="2700000">
                <a:off x="334" y="1744"/>
                <a:ext cx="175" cy="113"/>
              </a:xfrm>
              <a:custGeom>
                <a:avLst/>
                <a:gdLst/>
                <a:ahLst/>
                <a:cxnLst/>
                <a:pathLst>
                  <a:path w="37" h="54">
                    <a:moveTo>
                      <a:pt x="0" y="0"/>
                    </a:moveTo>
                    <a:cubicBezTo>
                      <a:pt x="37" y="12"/>
                      <a:pt x="21" y="33"/>
                      <a:pt x="0" y="54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8725" name="直接连接符 483385"/>
              <p:cNvSpPr/>
              <p:nvPr/>
            </p:nvSpPr>
            <p:spPr>
              <a:xfrm rot="2700000" flipV="1">
                <a:off x="557" y="1414"/>
                <a:ext cx="2" cy="24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8726" name="任意多边形 483386"/>
              <p:cNvSpPr/>
              <p:nvPr/>
            </p:nvSpPr>
            <p:spPr>
              <a:xfrm rot="-2747743">
                <a:off x="787" y="1546"/>
                <a:ext cx="176" cy="114"/>
              </a:xfrm>
              <a:custGeom>
                <a:avLst/>
                <a:gdLst/>
                <a:ahLst/>
                <a:cxnLst/>
                <a:pathLst>
                  <a:path w="37" h="54">
                    <a:moveTo>
                      <a:pt x="0" y="0"/>
                    </a:moveTo>
                    <a:cubicBezTo>
                      <a:pt x="37" y="12"/>
                      <a:pt x="21" y="33"/>
                      <a:pt x="0" y="54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8727" name="任意多边形 483387"/>
              <p:cNvSpPr/>
              <p:nvPr/>
            </p:nvSpPr>
            <p:spPr>
              <a:xfrm rot="-2747743">
                <a:off x="868" y="1627"/>
                <a:ext cx="175" cy="113"/>
              </a:xfrm>
              <a:custGeom>
                <a:avLst/>
                <a:gdLst/>
                <a:ahLst/>
                <a:cxnLst/>
                <a:pathLst>
                  <a:path w="37" h="54">
                    <a:moveTo>
                      <a:pt x="0" y="0"/>
                    </a:moveTo>
                    <a:cubicBezTo>
                      <a:pt x="37" y="12"/>
                      <a:pt x="21" y="33"/>
                      <a:pt x="0" y="54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8728" name="任意多边形 483388"/>
              <p:cNvSpPr/>
              <p:nvPr/>
            </p:nvSpPr>
            <p:spPr>
              <a:xfrm rot="-2747743">
                <a:off x="949" y="1708"/>
                <a:ext cx="175" cy="114"/>
              </a:xfrm>
              <a:custGeom>
                <a:avLst/>
                <a:gdLst/>
                <a:ahLst/>
                <a:cxnLst/>
                <a:pathLst>
                  <a:path w="37" h="54">
                    <a:moveTo>
                      <a:pt x="0" y="0"/>
                    </a:moveTo>
                    <a:cubicBezTo>
                      <a:pt x="37" y="12"/>
                      <a:pt x="21" y="33"/>
                      <a:pt x="0" y="54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8729" name="直接连接符 483389"/>
              <p:cNvSpPr/>
              <p:nvPr/>
            </p:nvSpPr>
            <p:spPr>
              <a:xfrm rot="-2747743">
                <a:off x="1066" y="1830"/>
                <a:ext cx="32" cy="159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8730" name="直接连接符 483390"/>
              <p:cNvSpPr/>
              <p:nvPr/>
            </p:nvSpPr>
            <p:spPr>
              <a:xfrm rot="-2747743" flipV="1">
                <a:off x="693" y="1428"/>
                <a:ext cx="0" cy="227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8731" name="直接连接符 483391"/>
              <p:cNvSpPr/>
              <p:nvPr/>
            </p:nvSpPr>
            <p:spPr>
              <a:xfrm>
                <a:off x="1143" y="1951"/>
                <a:ext cx="0" cy="139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8732" name="直接连接符 483392"/>
              <p:cNvSpPr/>
              <p:nvPr/>
            </p:nvSpPr>
            <p:spPr>
              <a:xfrm>
                <a:off x="1136" y="2083"/>
                <a:ext cx="2750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8733" name="直接连接符 483393"/>
              <p:cNvSpPr/>
              <p:nvPr/>
            </p:nvSpPr>
            <p:spPr>
              <a:xfrm flipH="1">
                <a:off x="192" y="2553"/>
                <a:ext cx="2585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8734" name="直接连接符 483394"/>
              <p:cNvSpPr/>
              <p:nvPr/>
            </p:nvSpPr>
            <p:spPr>
              <a:xfrm>
                <a:off x="192" y="1929"/>
                <a:ext cx="0" cy="62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3396" name="矩形 483395"/>
              <p:cNvSpPr/>
              <p:nvPr/>
            </p:nvSpPr>
            <p:spPr>
              <a:xfrm>
                <a:off x="384" y="1262"/>
                <a:ext cx="19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>
                <a:spAutoFit/>
              </a:bodyPr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2400" b="1" i="0" u="none" strike="noStrike" kern="1200" cap="none" spc="0" normalizeH="0" baseline="0" noProof="1">
                    <a:solidFill>
                      <a:srgbClr val="FFFF00"/>
                    </a:solidFill>
                    <a:effectLst>
                      <a:outerShdw blurRad="38100" dist="38100" dir="2700000">
                        <a:srgbClr val="00000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N</a:t>
                </a:r>
                <a:endParaRPr kumimoji="0" lang="en-US" altLang="zh-CN" sz="1600" b="1" i="0" u="none" strike="noStrike" kern="1200" cap="none" spc="0" normalizeH="0" baseline="0" noProof="1">
                  <a:solidFill>
                    <a:srgbClr val="FFFF00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aphicFrame>
            <p:nvGraphicFramePr>
              <p:cNvPr id="28736" name="对象 483396"/>
              <p:cNvGraphicFramePr/>
              <p:nvPr/>
            </p:nvGraphicFramePr>
            <p:xfrm>
              <a:off x="880" y="1017"/>
              <a:ext cx="256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2" name="" r:id="rId21" imgW="203200" imgH="228600" progId="Equation.3">
                      <p:embed/>
                    </p:oleObj>
                  </mc:Choice>
                  <mc:Fallback>
                    <p:oleObj name="" r:id="rId21" imgW="203200" imgH="228600" progId="Equation.3">
                      <p:embed/>
                      <p:pic>
                        <p:nvPicPr>
                          <p:cNvPr id="0" name="图片 3101"/>
                          <p:cNvPicPr/>
                          <p:nvPr/>
                        </p:nvPicPr>
                        <p:blipFill>
                          <a:blip r:embed="rId22">
                            <a:clrChange>
                              <a:clrFrom>
                                <a:srgbClr val="000000"/>
                              </a:clrFrom>
                              <a:clrTo>
                                <a:srgbClr val="FF33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880" y="1017"/>
                            <a:ext cx="256" cy="28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737" name="对象 483397"/>
              <p:cNvGraphicFramePr/>
              <p:nvPr/>
            </p:nvGraphicFramePr>
            <p:xfrm>
              <a:off x="1216" y="1641"/>
              <a:ext cx="256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9" name="" r:id="rId23" imgW="203200" imgH="228600" progId="Equation.3">
                      <p:embed/>
                    </p:oleObj>
                  </mc:Choice>
                  <mc:Fallback>
                    <p:oleObj name="" r:id="rId23" imgW="203200" imgH="228600" progId="Equation.3">
                      <p:embed/>
                      <p:pic>
                        <p:nvPicPr>
                          <p:cNvPr id="0" name="图片 3098"/>
                          <p:cNvPicPr/>
                          <p:nvPr/>
                        </p:nvPicPr>
                        <p:blipFill>
                          <a:blip r:embed="rId24">
                            <a:clrChange>
                              <a:clrFrom>
                                <a:srgbClr val="000000"/>
                              </a:clrFrom>
                              <a:clrTo>
                                <a:srgbClr val="FF33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216" y="1641"/>
                            <a:ext cx="256" cy="28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738" name="对象 483398"/>
              <p:cNvGraphicFramePr/>
              <p:nvPr/>
            </p:nvGraphicFramePr>
            <p:xfrm>
              <a:off x="1552" y="2059"/>
              <a:ext cx="256" cy="3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6" name="" r:id="rId25" imgW="203200" imgH="241300" progId="Equation.3">
                      <p:embed/>
                    </p:oleObj>
                  </mc:Choice>
                  <mc:Fallback>
                    <p:oleObj name="" r:id="rId25" imgW="203200" imgH="241300" progId="Equation.3">
                      <p:embed/>
                      <p:pic>
                        <p:nvPicPr>
                          <p:cNvPr id="0" name="图片 3095"/>
                          <p:cNvPicPr/>
                          <p:nvPr/>
                        </p:nvPicPr>
                        <p:blipFill>
                          <a:blip r:embed="rId26">
                            <a:clrChange>
                              <a:clrFrom>
                                <a:srgbClr val="000000"/>
                              </a:clrFrom>
                              <a:clrTo>
                                <a:srgbClr val="FF33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552" y="2059"/>
                            <a:ext cx="256" cy="30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8739" name="文本框 483399"/>
              <p:cNvSpPr txBox="1"/>
              <p:nvPr/>
            </p:nvSpPr>
            <p:spPr>
              <a:xfrm>
                <a:off x="1215" y="1833"/>
                <a:ext cx="225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  <a:endParaRPr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740" name="文本框 483400"/>
              <p:cNvSpPr txBox="1"/>
              <p:nvPr/>
            </p:nvSpPr>
            <p:spPr>
              <a:xfrm>
                <a:off x="864" y="729"/>
                <a:ext cx="225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  <a:endParaRPr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741" name="文本框 483401"/>
              <p:cNvSpPr txBox="1"/>
              <p:nvPr/>
            </p:nvSpPr>
            <p:spPr>
              <a:xfrm>
                <a:off x="864" y="1209"/>
                <a:ext cx="21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–</a:t>
                </a:r>
                <a:endParaRPr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742" name="文本框 483402"/>
              <p:cNvSpPr txBox="1"/>
              <p:nvPr/>
            </p:nvSpPr>
            <p:spPr>
              <a:xfrm>
                <a:off x="1228" y="1401"/>
                <a:ext cx="21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–</a:t>
                </a:r>
                <a:endParaRPr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743" name="文本框 483403"/>
              <p:cNvSpPr txBox="1"/>
              <p:nvPr/>
            </p:nvSpPr>
            <p:spPr>
              <a:xfrm>
                <a:off x="1516" y="1401"/>
                <a:ext cx="21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–</a:t>
                </a:r>
                <a:endParaRPr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744" name="直接连接符 483404"/>
              <p:cNvSpPr/>
              <p:nvPr/>
            </p:nvSpPr>
            <p:spPr>
              <a:xfrm>
                <a:off x="624" y="1488"/>
                <a:ext cx="2688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8745" name="直接连接符 483405"/>
              <p:cNvSpPr/>
              <p:nvPr/>
            </p:nvSpPr>
            <p:spPr>
              <a:xfrm>
                <a:off x="624" y="791"/>
                <a:ext cx="2688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5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83335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5">
                                            <p:txEl>
                                              <p:charRg st="16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483335">
                                            <p:txEl>
                                              <p:charRg st="16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3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3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8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335" grpId="0" build="p"/>
      <p:bldP spid="483336" grpId="0"/>
      <p:bldP spid="48334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4354" name="矩形 484353"/>
          <p:cNvSpPr/>
          <p:nvPr/>
        </p:nvSpPr>
        <p:spPr>
          <a:xfrm>
            <a:off x="317500" y="5729288"/>
            <a:ext cx="6051550" cy="519112"/>
          </a:xfrm>
          <a:prstGeom prst="rect">
            <a:avLst/>
          </a:prstGeom>
          <a:pattFill prst="pct70">
            <a:fgClr>
              <a:srgbClr val="FFFF00"/>
            </a:fgClr>
            <a:bgClr>
              <a:srgbClr val="FFFFFF"/>
            </a:bgClr>
          </a:pattFill>
          <a:ln w="9525">
            <a:noFill/>
          </a:ln>
        </p:spPr>
        <p:txBody>
          <a:bodyPr wrap="none"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负载对称时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中线无电流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可省掉中线。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84355" name="标题 484354"/>
          <p:cNvSpPr>
            <a:spLocks noGrp="1" noRot="1"/>
          </p:cNvSpPr>
          <p:nvPr>
            <p:ph type="title"/>
          </p:nvPr>
        </p:nvSpPr>
        <p:spPr>
          <a:xfrm>
            <a:off x="304800" y="76200"/>
            <a:ext cx="6400800" cy="762000"/>
          </a:xfrm>
        </p:spPr>
        <p:txBody>
          <a:bodyPr anchor="ctr" anchorCtr="0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kern="1200" cap="none" spc="0" normalizeH="0" baseline="0" noProof="1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+mj-ea"/>
                <a:cs typeface="+mj-cs"/>
              </a:rPr>
              <a:t>3.</a:t>
            </a:r>
            <a:r>
              <a:rPr kumimoji="0" lang="zh-CN" altLang="en-US" sz="2800" b="1" i="0" u="none" strike="noStrike" kern="1200" cap="none" spc="0" normalizeH="0" baseline="0" noProof="1" dirty="0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+mj-ea"/>
                <a:cs typeface="+mj-cs"/>
              </a:rPr>
              <a:t>对称负载</a:t>
            </a:r>
            <a:r>
              <a:rPr kumimoji="0" lang="en-US" altLang="zh-CN" sz="2800" b="1" i="0" u="none" strike="noStrike" kern="1200" cap="none" spc="0" normalizeH="0" baseline="0" noProof="1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Y</a:t>
            </a:r>
            <a:r>
              <a:rPr kumimoji="0" lang="en-US" altLang="zh-CN" sz="2800" b="1" i="0" u="none" strike="noStrike" kern="1200" cap="none" spc="0" normalizeH="0" baseline="-25000" noProof="1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0</a:t>
            </a:r>
            <a:r>
              <a:rPr kumimoji="0" lang="en-US" altLang="zh-CN" sz="2800" b="1" i="0" u="none" strike="noStrike" kern="1200" cap="none" spc="0" normalizeH="0" baseline="0" noProof="1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kumimoji="0" lang="zh-CN" altLang="en-US" sz="2800" b="1" i="0" u="none" strike="noStrike" kern="1200" cap="none" spc="0" normalizeH="0" baseline="0" noProof="1" dirty="0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联接三相电路的计算</a:t>
            </a:r>
            <a:endParaRPr kumimoji="0" lang="zh-CN" altLang="en-US" sz="2800" b="1" i="0" u="none" strike="noStrike" kern="1200" cap="none" spc="0" normalizeH="0" baseline="0" noProof="1" dirty="0">
              <a:solidFill>
                <a:srgbClr val="FFFF00"/>
              </a:solidFill>
              <a:effectLst>
                <a:outerShdw blurRad="38100" dist="38100" dir="2700000">
                  <a:srgbClr val="000000"/>
                </a:outerShdw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84356" name="对象 484355"/>
          <p:cNvGraphicFramePr/>
          <p:nvPr/>
        </p:nvGraphicFramePr>
        <p:xfrm>
          <a:off x="595313" y="5105400"/>
          <a:ext cx="489426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1" imgW="2005965" imgH="241300" progId="Equation.3">
                  <p:embed/>
                </p:oleObj>
              </mc:Choice>
              <mc:Fallback>
                <p:oleObj name="" r:id="rId1" imgW="2005965" imgH="2413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E5E5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95313" y="5105400"/>
                        <a:ext cx="4894262" cy="584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4357" name="对象 484356"/>
          <p:cNvGraphicFramePr/>
          <p:nvPr/>
        </p:nvGraphicFramePr>
        <p:xfrm>
          <a:off x="381000" y="3962400"/>
          <a:ext cx="548481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3" imgW="2273300" imgH="228600" progId="Equation.3">
                  <p:embed/>
                </p:oleObj>
              </mc:Choice>
              <mc:Fallback>
                <p:oleObj name="" r:id="rId3" imgW="2273300" imgH="2286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81000" y="3962400"/>
                        <a:ext cx="5484813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4358" name="矩形 484357"/>
          <p:cNvSpPr/>
          <p:nvPr/>
        </p:nvSpPr>
        <p:spPr>
          <a:xfrm>
            <a:off x="376238" y="4495800"/>
            <a:ext cx="5468937" cy="519113"/>
          </a:xfrm>
          <a:prstGeom prst="rect">
            <a:avLst/>
          </a:prstGeom>
          <a:solidFill>
            <a:srgbClr val="FF0000"/>
          </a:solidFill>
          <a:ln w="9525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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负载对称时，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三相电流也对称。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84359" name="对象 484358"/>
          <p:cNvGraphicFramePr/>
          <p:nvPr/>
        </p:nvGraphicFramePr>
        <p:xfrm>
          <a:off x="6008688" y="5634038"/>
          <a:ext cx="3135312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5" imgW="1370965" imgH="482600" progId="Equation.3">
                  <p:embed/>
                </p:oleObj>
              </mc:Choice>
              <mc:Fallback>
                <p:oleObj name="" r:id="rId5" imgW="1370965" imgH="4826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008688" y="5634038"/>
                        <a:ext cx="3135312" cy="1033462"/>
                      </a:xfrm>
                      <a:prstGeom prst="rect">
                        <a:avLst/>
                      </a:prstGeom>
                      <a:pattFill prst="pct40">
                        <a:fgClr>
                          <a:srgbClr val="00FF00"/>
                        </a:fgClr>
                        <a:bgClr>
                          <a:srgbClr val="FFFFFF"/>
                        </a:bgClr>
                      </a:patt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4360" name="矩形 484359"/>
          <p:cNvSpPr/>
          <p:nvPr/>
        </p:nvSpPr>
        <p:spPr>
          <a:xfrm>
            <a:off x="5915025" y="260350"/>
            <a:ext cx="3228975" cy="2355850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10000"/>
              </a:spcBef>
            </a:pP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负载对称时，只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spcBef>
                <a:spcPct val="10000"/>
              </a:spcBef>
            </a:pP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需计算一相电流，其它两相电流可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spcBef>
                <a:spcPct val="10000"/>
              </a:spcBef>
            </a:pP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根据对称性直接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10000"/>
              </a:spcBef>
            </a:pP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写出。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9704" name="组合 484360"/>
          <p:cNvGrpSpPr/>
          <p:nvPr/>
        </p:nvGrpSpPr>
        <p:grpSpPr>
          <a:xfrm>
            <a:off x="250825" y="620713"/>
            <a:ext cx="5867400" cy="3375025"/>
            <a:chOff x="144" y="432"/>
            <a:chExt cx="3696" cy="2126"/>
          </a:xfrm>
        </p:grpSpPr>
        <p:graphicFrame>
          <p:nvGraphicFramePr>
            <p:cNvPr id="29705" name="对象 484361"/>
            <p:cNvGraphicFramePr/>
            <p:nvPr/>
          </p:nvGraphicFramePr>
          <p:xfrm>
            <a:off x="2031" y="432"/>
            <a:ext cx="198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7" name="" r:id="rId7" imgW="165100" imgH="228600" progId="Equation.3">
                    <p:embed/>
                  </p:oleObj>
                </mc:Choice>
                <mc:Fallback>
                  <p:oleObj name="" r:id="rId7" imgW="165100" imgH="228600" progId="Equation.3">
                    <p:embed/>
                    <p:pic>
                      <p:nvPicPr>
                        <p:cNvPr id="0" name="图片 3096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031" y="432"/>
                          <a:ext cx="198" cy="2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06" name="直接连接符 484362"/>
            <p:cNvSpPr/>
            <p:nvPr/>
          </p:nvSpPr>
          <p:spPr>
            <a:xfrm>
              <a:off x="1920" y="1931"/>
              <a:ext cx="456" cy="1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arrow" w="sm" len="med"/>
            </a:ln>
          </p:spPr>
        </p:sp>
        <p:graphicFrame>
          <p:nvGraphicFramePr>
            <p:cNvPr id="29707" name="对象 484363"/>
            <p:cNvGraphicFramePr/>
            <p:nvPr/>
          </p:nvGraphicFramePr>
          <p:xfrm>
            <a:off x="2024" y="1632"/>
            <a:ext cx="225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6" name="" r:id="rId9" imgW="177800" imgH="227965" progId="Equation.3">
                    <p:embed/>
                  </p:oleObj>
                </mc:Choice>
                <mc:Fallback>
                  <p:oleObj name="" r:id="rId9" imgW="177800" imgH="227965" progId="Equation.3">
                    <p:embed/>
                    <p:pic>
                      <p:nvPicPr>
                        <p:cNvPr id="0" name="图片 3105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024" y="1632"/>
                          <a:ext cx="225" cy="2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08" name="直接连接符 484364"/>
            <p:cNvSpPr/>
            <p:nvPr/>
          </p:nvSpPr>
          <p:spPr>
            <a:xfrm>
              <a:off x="1920" y="2400"/>
              <a:ext cx="456" cy="1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arrow" w="sm" len="med"/>
            </a:ln>
          </p:spPr>
        </p:sp>
        <p:graphicFrame>
          <p:nvGraphicFramePr>
            <p:cNvPr id="29709" name="对象 484365"/>
            <p:cNvGraphicFramePr/>
            <p:nvPr/>
          </p:nvGraphicFramePr>
          <p:xfrm>
            <a:off x="2071" y="2112"/>
            <a:ext cx="207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5" name="" r:id="rId11" imgW="177800" imgH="240665" progId="Equation.3">
                    <p:embed/>
                  </p:oleObj>
                </mc:Choice>
                <mc:Fallback>
                  <p:oleObj name="" r:id="rId11" imgW="177800" imgH="240665" progId="Equation.3">
                    <p:embed/>
                    <p:pic>
                      <p:nvPicPr>
                        <p:cNvPr id="0" name="图片 3104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071" y="2112"/>
                          <a:ext cx="207" cy="27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9710" name="组合 484366"/>
            <p:cNvGrpSpPr/>
            <p:nvPr/>
          </p:nvGrpSpPr>
          <p:grpSpPr>
            <a:xfrm>
              <a:off x="1872" y="1104"/>
              <a:ext cx="534" cy="274"/>
              <a:chOff x="1872" y="1296"/>
              <a:chExt cx="562" cy="288"/>
            </a:xfrm>
          </p:grpSpPr>
          <p:sp>
            <p:nvSpPr>
              <p:cNvPr id="29711" name="直接连接符 484367"/>
              <p:cNvSpPr/>
              <p:nvPr/>
            </p:nvSpPr>
            <p:spPr>
              <a:xfrm flipH="1">
                <a:off x="1872" y="1584"/>
                <a:ext cx="562" cy="0"/>
              </a:xfrm>
              <a:prstGeom prst="line">
                <a:avLst/>
              </a:prstGeom>
              <a:ln w="38100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arrow" w="sm" len="med"/>
              </a:ln>
            </p:spPr>
          </p:sp>
          <p:graphicFrame>
            <p:nvGraphicFramePr>
              <p:cNvPr id="29712" name="对象 484368"/>
              <p:cNvGraphicFramePr/>
              <p:nvPr/>
            </p:nvGraphicFramePr>
            <p:xfrm>
              <a:off x="2032" y="1296"/>
              <a:ext cx="255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3" name="" r:id="rId13" imgW="203200" imgH="228600" progId="Equation.3">
                      <p:embed/>
                    </p:oleObj>
                  </mc:Choice>
                  <mc:Fallback>
                    <p:oleObj name="" r:id="rId13" imgW="203200" imgH="228600" progId="Equation.3">
                      <p:embed/>
                      <p:pic>
                        <p:nvPicPr>
                          <p:cNvPr id="0" name="图片 3102"/>
                          <p:cNvPicPr/>
                          <p:nvPr/>
                        </p:nvPicPr>
                        <p:blipFill>
                          <a:blip r:embed="rId14">
                            <a:clrChange>
                              <a:clrFrom>
                                <a:srgbClr val="000000"/>
                              </a:clrFrom>
                              <a:clrTo>
                                <a:srgbClr val="FF33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032" y="1296"/>
                            <a:ext cx="255" cy="28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9713" name="直接连接符 484369"/>
            <p:cNvSpPr/>
            <p:nvPr/>
          </p:nvSpPr>
          <p:spPr>
            <a:xfrm>
              <a:off x="1872" y="711"/>
              <a:ext cx="456" cy="1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arrow" w="sm" len="med"/>
            </a:ln>
          </p:spPr>
        </p:sp>
        <p:sp>
          <p:nvSpPr>
            <p:cNvPr id="29714" name="文本框 484370"/>
            <p:cNvSpPr txBox="1"/>
            <p:nvPr/>
          </p:nvSpPr>
          <p:spPr>
            <a:xfrm>
              <a:off x="1466" y="2269"/>
              <a:ext cx="225" cy="28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9715" name="对象 484371"/>
            <p:cNvGraphicFramePr/>
            <p:nvPr/>
          </p:nvGraphicFramePr>
          <p:xfrm>
            <a:off x="1820" y="2205"/>
            <a:ext cx="78" cy="1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4" name="" r:id="rId15" imgW="114300" imgH="215265" progId="Equation.3">
                    <p:embed/>
                  </p:oleObj>
                </mc:Choice>
                <mc:Fallback>
                  <p:oleObj name="" r:id="rId15" imgW="114300" imgH="215265" progId="Equation.3">
                    <p:embed/>
                    <p:pic>
                      <p:nvPicPr>
                        <p:cNvPr id="0" name="图片 3103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820" y="2205"/>
                          <a:ext cx="78" cy="1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16" name="直接连接符 484372"/>
            <p:cNvSpPr/>
            <p:nvPr/>
          </p:nvSpPr>
          <p:spPr>
            <a:xfrm flipH="1">
              <a:off x="2650" y="1905"/>
              <a:ext cx="0" cy="547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717" name="矩形 484373"/>
            <p:cNvSpPr/>
            <p:nvPr/>
          </p:nvSpPr>
          <p:spPr>
            <a:xfrm>
              <a:off x="3430" y="1396"/>
              <a:ext cx="41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>
              <a:spAutoFit/>
            </a:bodyPr>
            <a:p>
              <a:pPr algn="ctr"/>
              <a:r>
                <a:rPr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  <a:r>
                <a:rPr lang="en-US" altLang="zh-CN" sz="24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18" name="矩形 484374"/>
            <p:cNvSpPr/>
            <p:nvPr/>
          </p:nvSpPr>
          <p:spPr>
            <a:xfrm rot="2876674">
              <a:off x="2826" y="1564"/>
              <a:ext cx="111" cy="215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rot="10800000" vert="eaVert" wrap="none" anchor="ctr" anchorCtr="0"/>
            <a:p>
              <a:pPr algn="ctr"/>
              <a:endParaRPr 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19" name="直接连接符 484375"/>
            <p:cNvSpPr/>
            <p:nvPr/>
          </p:nvSpPr>
          <p:spPr>
            <a:xfrm rot="2876674">
              <a:off x="2717" y="1711"/>
              <a:ext cx="5" cy="22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720" name="直接连接符 484376"/>
            <p:cNvSpPr/>
            <p:nvPr/>
          </p:nvSpPr>
          <p:spPr>
            <a:xfrm rot="2876674" flipV="1">
              <a:off x="3052" y="1383"/>
              <a:ext cx="4" cy="25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721" name="矩形 484377"/>
            <p:cNvSpPr/>
            <p:nvPr/>
          </p:nvSpPr>
          <p:spPr>
            <a:xfrm rot="-3164552">
              <a:off x="3364" y="1564"/>
              <a:ext cx="111" cy="215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 anchorCtr="0"/>
            <a:p>
              <a:pPr algn="ctr"/>
              <a:endParaRPr 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22" name="直接连接符 484378"/>
            <p:cNvSpPr/>
            <p:nvPr/>
          </p:nvSpPr>
          <p:spPr>
            <a:xfrm rot="-3164552">
              <a:off x="3589" y="1697"/>
              <a:ext cx="0" cy="215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723" name="直接连接符 484379"/>
            <p:cNvSpPr/>
            <p:nvPr/>
          </p:nvSpPr>
          <p:spPr>
            <a:xfrm rot="-3164552" flipV="1">
              <a:off x="3226" y="1388"/>
              <a:ext cx="12" cy="257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724" name="矩形 484380"/>
            <p:cNvSpPr/>
            <p:nvPr/>
          </p:nvSpPr>
          <p:spPr>
            <a:xfrm>
              <a:off x="3097" y="1007"/>
              <a:ext cx="108" cy="221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25" name="直接连接符 484381"/>
            <p:cNvSpPr/>
            <p:nvPr/>
          </p:nvSpPr>
          <p:spPr>
            <a:xfrm>
              <a:off x="3152" y="1228"/>
              <a:ext cx="0" cy="22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726" name="直接连接符 484382"/>
            <p:cNvSpPr/>
            <p:nvPr/>
          </p:nvSpPr>
          <p:spPr>
            <a:xfrm flipV="1">
              <a:off x="3152" y="785"/>
              <a:ext cx="0" cy="22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727" name="直接连接符 484383"/>
            <p:cNvSpPr/>
            <p:nvPr/>
          </p:nvSpPr>
          <p:spPr>
            <a:xfrm>
              <a:off x="3682" y="1862"/>
              <a:ext cx="0" cy="15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728" name="矩形 484384"/>
            <p:cNvSpPr/>
            <p:nvPr/>
          </p:nvSpPr>
          <p:spPr>
            <a:xfrm>
              <a:off x="2878" y="1625"/>
              <a:ext cx="332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>
              <a:spAutoFit/>
            </a:bodyPr>
            <a:p>
              <a:pPr algn="ctr"/>
              <a:r>
                <a:rPr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  <a:r>
                <a:rPr lang="en-US" altLang="zh-CN" sz="24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29" name="矩形 484385"/>
            <p:cNvSpPr/>
            <p:nvPr/>
          </p:nvSpPr>
          <p:spPr>
            <a:xfrm>
              <a:off x="3190" y="961"/>
              <a:ext cx="29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/>
              <a:r>
                <a:rPr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  <a:r>
                <a:rPr lang="en-US" altLang="zh-CN" sz="24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4387" name="矩形 484386"/>
            <p:cNvSpPr/>
            <p:nvPr/>
          </p:nvSpPr>
          <p:spPr>
            <a:xfrm>
              <a:off x="3106" y="1233"/>
              <a:ext cx="34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>
              <a:spAutoFit/>
            </a:bodyPr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400" b="1" i="0" u="none" strike="noStrike" kern="1200" cap="none" spc="0" normalizeH="0" baseline="0" noProof="1">
                  <a:solidFill>
                    <a:srgbClr val="FFFF00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r>
                <a:rPr kumimoji="0" lang="en-US" altLang="zh-CN" sz="2400" b="1" i="1" u="none" strike="noStrike" kern="1200" cap="none" spc="0" normalizeH="0" baseline="30000" noProof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'</a:t>
              </a:r>
              <a:endParaRPr kumimoji="0" lang="en-US" altLang="zh-CN" sz="2400" b="1" i="0" u="none" strike="noStrike" kern="1200" cap="none" spc="0" normalizeH="0" baseline="0" noProof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731" name="任意多边形 484387"/>
            <p:cNvSpPr/>
            <p:nvPr/>
          </p:nvSpPr>
          <p:spPr>
            <a:xfrm rot="2700000">
              <a:off x="248" y="1762"/>
              <a:ext cx="166" cy="107"/>
            </a:xfrm>
            <a:custGeom>
              <a:avLst/>
              <a:gdLst/>
              <a:ahLst/>
              <a:cxnLst/>
              <a:pathLst>
                <a:path w="37" h="54">
                  <a:moveTo>
                    <a:pt x="0" y="0"/>
                  </a:moveTo>
                  <a:cubicBezTo>
                    <a:pt x="37" y="12"/>
                    <a:pt x="21" y="33"/>
                    <a:pt x="0" y="54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732" name="直接连接符 484388"/>
            <p:cNvSpPr/>
            <p:nvPr/>
          </p:nvSpPr>
          <p:spPr>
            <a:xfrm rot="2700000">
              <a:off x="199" y="1775"/>
              <a:ext cx="12" cy="125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733" name="任意多边形 484389"/>
            <p:cNvSpPr/>
            <p:nvPr/>
          </p:nvSpPr>
          <p:spPr>
            <a:xfrm>
              <a:off x="608" y="1006"/>
              <a:ext cx="162" cy="111"/>
            </a:xfrm>
            <a:custGeom>
              <a:avLst/>
              <a:gdLst/>
              <a:ahLst/>
              <a:cxnLst/>
              <a:pathLst>
                <a:path w="37" h="54">
                  <a:moveTo>
                    <a:pt x="0" y="0"/>
                  </a:moveTo>
                  <a:cubicBezTo>
                    <a:pt x="37" y="12"/>
                    <a:pt x="21" y="33"/>
                    <a:pt x="0" y="54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734" name="任意多边形 484390"/>
            <p:cNvSpPr/>
            <p:nvPr/>
          </p:nvSpPr>
          <p:spPr>
            <a:xfrm>
              <a:off x="608" y="1117"/>
              <a:ext cx="162" cy="111"/>
            </a:xfrm>
            <a:custGeom>
              <a:avLst/>
              <a:gdLst/>
              <a:ahLst/>
              <a:cxnLst/>
              <a:pathLst>
                <a:path w="37" h="54">
                  <a:moveTo>
                    <a:pt x="0" y="0"/>
                  </a:moveTo>
                  <a:cubicBezTo>
                    <a:pt x="37" y="12"/>
                    <a:pt x="21" y="33"/>
                    <a:pt x="0" y="54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735" name="任意多边形 484391"/>
            <p:cNvSpPr/>
            <p:nvPr/>
          </p:nvSpPr>
          <p:spPr>
            <a:xfrm>
              <a:off x="608" y="1228"/>
              <a:ext cx="162" cy="111"/>
            </a:xfrm>
            <a:custGeom>
              <a:avLst/>
              <a:gdLst/>
              <a:ahLst/>
              <a:cxnLst/>
              <a:pathLst>
                <a:path w="37" h="54">
                  <a:moveTo>
                    <a:pt x="0" y="0"/>
                  </a:moveTo>
                  <a:cubicBezTo>
                    <a:pt x="37" y="12"/>
                    <a:pt x="21" y="33"/>
                    <a:pt x="0" y="54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736" name="直接连接符 484392"/>
            <p:cNvSpPr/>
            <p:nvPr/>
          </p:nvSpPr>
          <p:spPr>
            <a:xfrm>
              <a:off x="608" y="1332"/>
              <a:ext cx="0" cy="11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737" name="直接连接符 484393"/>
            <p:cNvSpPr/>
            <p:nvPr/>
          </p:nvSpPr>
          <p:spPr>
            <a:xfrm flipV="1">
              <a:off x="608" y="785"/>
              <a:ext cx="0" cy="24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738" name="任意多边形 484394"/>
            <p:cNvSpPr/>
            <p:nvPr/>
          </p:nvSpPr>
          <p:spPr>
            <a:xfrm rot="2700000">
              <a:off x="399" y="1605"/>
              <a:ext cx="167" cy="108"/>
            </a:xfrm>
            <a:custGeom>
              <a:avLst/>
              <a:gdLst/>
              <a:ahLst/>
              <a:cxnLst/>
              <a:pathLst>
                <a:path w="37" h="54">
                  <a:moveTo>
                    <a:pt x="0" y="0"/>
                  </a:moveTo>
                  <a:cubicBezTo>
                    <a:pt x="37" y="12"/>
                    <a:pt x="21" y="33"/>
                    <a:pt x="0" y="54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739" name="任意多边形 484395"/>
            <p:cNvSpPr/>
            <p:nvPr/>
          </p:nvSpPr>
          <p:spPr>
            <a:xfrm rot="2700000">
              <a:off x="324" y="1683"/>
              <a:ext cx="166" cy="107"/>
            </a:xfrm>
            <a:custGeom>
              <a:avLst/>
              <a:gdLst/>
              <a:ahLst/>
              <a:cxnLst/>
              <a:pathLst>
                <a:path w="37" h="54">
                  <a:moveTo>
                    <a:pt x="0" y="0"/>
                  </a:moveTo>
                  <a:cubicBezTo>
                    <a:pt x="37" y="12"/>
                    <a:pt x="21" y="33"/>
                    <a:pt x="0" y="54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740" name="直接连接符 484396"/>
            <p:cNvSpPr/>
            <p:nvPr/>
          </p:nvSpPr>
          <p:spPr>
            <a:xfrm rot="2700000" flipV="1">
              <a:off x="536" y="1370"/>
              <a:ext cx="2" cy="23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741" name="任意多边形 484397"/>
            <p:cNvSpPr/>
            <p:nvPr/>
          </p:nvSpPr>
          <p:spPr>
            <a:xfrm rot="-2747743">
              <a:off x="753" y="1494"/>
              <a:ext cx="167" cy="108"/>
            </a:xfrm>
            <a:custGeom>
              <a:avLst/>
              <a:gdLst/>
              <a:ahLst/>
              <a:cxnLst/>
              <a:pathLst>
                <a:path w="37" h="54">
                  <a:moveTo>
                    <a:pt x="0" y="0"/>
                  </a:moveTo>
                  <a:cubicBezTo>
                    <a:pt x="37" y="12"/>
                    <a:pt x="21" y="33"/>
                    <a:pt x="0" y="54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742" name="任意多边形 484398"/>
            <p:cNvSpPr/>
            <p:nvPr/>
          </p:nvSpPr>
          <p:spPr>
            <a:xfrm rot="-2747743">
              <a:off x="831" y="1572"/>
              <a:ext cx="166" cy="107"/>
            </a:xfrm>
            <a:custGeom>
              <a:avLst/>
              <a:gdLst/>
              <a:ahLst/>
              <a:cxnLst/>
              <a:pathLst>
                <a:path w="37" h="54">
                  <a:moveTo>
                    <a:pt x="0" y="0"/>
                  </a:moveTo>
                  <a:cubicBezTo>
                    <a:pt x="37" y="12"/>
                    <a:pt x="21" y="33"/>
                    <a:pt x="0" y="54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743" name="任意多边形 484399"/>
            <p:cNvSpPr/>
            <p:nvPr/>
          </p:nvSpPr>
          <p:spPr>
            <a:xfrm rot="-2747743">
              <a:off x="910" y="1651"/>
              <a:ext cx="166" cy="108"/>
            </a:xfrm>
            <a:custGeom>
              <a:avLst/>
              <a:gdLst/>
              <a:ahLst/>
              <a:cxnLst/>
              <a:pathLst>
                <a:path w="37" h="54">
                  <a:moveTo>
                    <a:pt x="0" y="0"/>
                  </a:moveTo>
                  <a:cubicBezTo>
                    <a:pt x="37" y="12"/>
                    <a:pt x="21" y="33"/>
                    <a:pt x="0" y="54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744" name="直接连接符 484400"/>
            <p:cNvSpPr/>
            <p:nvPr/>
          </p:nvSpPr>
          <p:spPr>
            <a:xfrm rot="-2747743">
              <a:off x="1019" y="1765"/>
              <a:ext cx="30" cy="15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745" name="直接连接符 484401"/>
            <p:cNvSpPr/>
            <p:nvPr/>
          </p:nvSpPr>
          <p:spPr>
            <a:xfrm rot="-2747743" flipV="1">
              <a:off x="665" y="1384"/>
              <a:ext cx="0" cy="215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746" name="直接连接符 484402"/>
            <p:cNvSpPr/>
            <p:nvPr/>
          </p:nvSpPr>
          <p:spPr>
            <a:xfrm>
              <a:off x="1092" y="1880"/>
              <a:ext cx="0" cy="13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747" name="直接连接符 484403"/>
            <p:cNvSpPr/>
            <p:nvPr/>
          </p:nvSpPr>
          <p:spPr>
            <a:xfrm>
              <a:off x="1086" y="2005"/>
              <a:ext cx="2611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748" name="直接连接符 484404"/>
            <p:cNvSpPr/>
            <p:nvPr/>
          </p:nvSpPr>
          <p:spPr>
            <a:xfrm flipH="1">
              <a:off x="190" y="2452"/>
              <a:ext cx="245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749" name="直接连接符 484405"/>
            <p:cNvSpPr/>
            <p:nvPr/>
          </p:nvSpPr>
          <p:spPr>
            <a:xfrm>
              <a:off x="190" y="1859"/>
              <a:ext cx="0" cy="593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84407" name="矩形 484406"/>
            <p:cNvSpPr/>
            <p:nvPr/>
          </p:nvSpPr>
          <p:spPr>
            <a:xfrm>
              <a:off x="372" y="1219"/>
              <a:ext cx="1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>
              <a:spAutoFit/>
            </a:bodyPr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400" b="1" i="0" u="none" strike="noStrike" kern="1200" cap="none" spc="0" normalizeH="0" baseline="0" noProof="1">
                  <a:solidFill>
                    <a:srgbClr val="FFFF00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endParaRPr kumimoji="0" lang="en-US" altLang="zh-CN" sz="1600" b="1" i="0" u="none" strike="noStrike" kern="1200" cap="none" spc="0" normalizeH="0" baseline="0" noProof="1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29751" name="对象 484407"/>
            <p:cNvGraphicFramePr/>
            <p:nvPr/>
          </p:nvGraphicFramePr>
          <p:xfrm>
            <a:off x="843" y="993"/>
            <a:ext cx="243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7" name="" r:id="rId17" imgW="203200" imgH="228600" progId="Equation.3">
                    <p:embed/>
                  </p:oleObj>
                </mc:Choice>
                <mc:Fallback>
                  <p:oleObj name="" r:id="rId17" imgW="203200" imgH="228600" progId="Equation.3">
                    <p:embed/>
                    <p:pic>
                      <p:nvPicPr>
                        <p:cNvPr id="0" name="图片 3106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843" y="993"/>
                          <a:ext cx="243" cy="27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52" name="对象 484408"/>
            <p:cNvGraphicFramePr/>
            <p:nvPr/>
          </p:nvGraphicFramePr>
          <p:xfrm>
            <a:off x="1162" y="1586"/>
            <a:ext cx="243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8" name="" r:id="rId19" imgW="203200" imgH="228600" progId="Equation.3">
                    <p:embed/>
                  </p:oleObj>
                </mc:Choice>
                <mc:Fallback>
                  <p:oleObj name="" r:id="rId19" imgW="203200" imgH="228600" progId="Equation.3">
                    <p:embed/>
                    <p:pic>
                      <p:nvPicPr>
                        <p:cNvPr id="0" name="图片 3107"/>
                        <p:cNvPicPr/>
                        <p:nvPr/>
                      </p:nvPicPr>
                      <p:blipFill>
                        <a:blip r:embed="rId20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162" y="1586"/>
                          <a:ext cx="243" cy="27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53" name="对象 484409"/>
            <p:cNvGraphicFramePr/>
            <p:nvPr/>
          </p:nvGraphicFramePr>
          <p:xfrm>
            <a:off x="1481" y="1983"/>
            <a:ext cx="242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9" name="" r:id="rId21" imgW="203200" imgH="241300" progId="Equation.3">
                    <p:embed/>
                  </p:oleObj>
                </mc:Choice>
                <mc:Fallback>
                  <p:oleObj name="" r:id="rId21" imgW="203200" imgH="241300" progId="Equation.3">
                    <p:embed/>
                    <p:pic>
                      <p:nvPicPr>
                        <p:cNvPr id="0" name="图片 3108"/>
                        <p:cNvPicPr/>
                        <p:nvPr/>
                      </p:nvPicPr>
                      <p:blipFill>
                        <a:blip r:embed="rId22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81" y="1983"/>
                          <a:ext cx="242" cy="28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54" name="文本框 484410"/>
            <p:cNvSpPr txBox="1"/>
            <p:nvPr/>
          </p:nvSpPr>
          <p:spPr>
            <a:xfrm>
              <a:off x="1161" y="1768"/>
              <a:ext cx="22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55" name="文本框 484411"/>
            <p:cNvSpPr txBox="1"/>
            <p:nvPr/>
          </p:nvSpPr>
          <p:spPr>
            <a:xfrm>
              <a:off x="828" y="720"/>
              <a:ext cx="22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56" name="文本框 484412"/>
            <p:cNvSpPr txBox="1"/>
            <p:nvPr/>
          </p:nvSpPr>
          <p:spPr>
            <a:xfrm>
              <a:off x="828" y="1176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endPara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57" name="文本框 484413"/>
            <p:cNvSpPr txBox="1"/>
            <p:nvPr/>
          </p:nvSpPr>
          <p:spPr>
            <a:xfrm>
              <a:off x="1173" y="1358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endPara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58" name="文本框 484414"/>
            <p:cNvSpPr txBox="1"/>
            <p:nvPr/>
          </p:nvSpPr>
          <p:spPr>
            <a:xfrm>
              <a:off x="1447" y="1358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endPara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59" name="直接连接符 484415"/>
            <p:cNvSpPr/>
            <p:nvPr/>
          </p:nvSpPr>
          <p:spPr>
            <a:xfrm>
              <a:off x="600" y="1441"/>
              <a:ext cx="255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760" name="直接连接符 484416"/>
            <p:cNvSpPr/>
            <p:nvPr/>
          </p:nvSpPr>
          <p:spPr>
            <a:xfrm>
              <a:off x="600" y="779"/>
              <a:ext cx="255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aphicFrame>
        <p:nvGraphicFramePr>
          <p:cNvPr id="484418" name="对象 484417"/>
          <p:cNvGraphicFramePr/>
          <p:nvPr/>
        </p:nvGraphicFramePr>
        <p:xfrm>
          <a:off x="2667000" y="1600200"/>
          <a:ext cx="1319213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23" imgW="819150" imgH="714375" progId="Paint.Picture">
                  <p:embed/>
                </p:oleObj>
              </mc:Choice>
              <mc:Fallback>
                <p:oleObj name="" r:id="rId23" imgW="819150" imgH="714375" progId="Paint.Picture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667000" y="1600200"/>
                        <a:ext cx="1319213" cy="833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4419" name="对象 484418"/>
          <p:cNvGraphicFramePr/>
          <p:nvPr/>
        </p:nvGraphicFramePr>
        <p:xfrm>
          <a:off x="6146800" y="2843213"/>
          <a:ext cx="2676525" cy="2690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25" imgW="1206500" imgH="1193800" progId="Equation.3">
                  <p:embed/>
                </p:oleObj>
              </mc:Choice>
              <mc:Fallback>
                <p:oleObj name="" r:id="rId25" imgW="1206500" imgH="119380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146800" y="2843213"/>
                        <a:ext cx="2676525" cy="2690812"/>
                      </a:xfrm>
                      <a:prstGeom prst="rect">
                        <a:avLst/>
                      </a:prstGeom>
                      <a:pattFill prst="pct80">
                        <a:fgClr>
                          <a:srgbClr val="FFCCCC"/>
                        </a:fgClr>
                        <a:bgClr>
                          <a:srgbClr val="FFFFFF"/>
                        </a:bgClr>
                      </a:patt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8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8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84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48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84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8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4" grpId="0" animBg="1"/>
      <p:bldP spid="484358" grpId="0" animBg="1"/>
      <p:bldP spid="48436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5378" name="标题 485377"/>
          <p:cNvSpPr>
            <a:spLocks noGrp="1"/>
          </p:cNvSpPr>
          <p:nvPr>
            <p:ph type="ctrTitle" sz="quarter"/>
          </p:nvPr>
        </p:nvSpPr>
        <p:spPr>
          <a:xfrm>
            <a:off x="433388" y="152400"/>
            <a:ext cx="1471613" cy="881063"/>
          </a:xfrm>
          <a:ln/>
        </p:spPr>
        <p:txBody>
          <a:bodyPr anchor="ctr" anchorCtr="0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kern="1200" cap="none" spc="0" normalizeH="0" baseline="0" noProof="1" dirty="0">
                <a:solidFill>
                  <a:srgbClr val="CC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  <a:cs typeface="+mj-cs"/>
              </a:rPr>
              <a:t>例</a:t>
            </a:r>
            <a:r>
              <a:rPr kumimoji="0" lang="en-US" altLang="zh-CN" sz="3200" b="0" i="0" u="none" strike="noStrike" kern="1200" cap="none" spc="0" normalizeH="0" baseline="0" noProof="1">
                <a:solidFill>
                  <a:srgbClr val="CC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1</a:t>
            </a:r>
            <a:r>
              <a:rPr kumimoji="0" lang="zh-CN" altLang="en-US" sz="3200" b="0" i="0" u="none" strike="noStrike" kern="1200" cap="none" spc="0" normalizeH="0" baseline="0" noProof="1" dirty="0">
                <a:solidFill>
                  <a:srgbClr val="CC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  <a:cs typeface="+mj-cs"/>
              </a:rPr>
              <a:t>：</a:t>
            </a:r>
            <a:endParaRPr kumimoji="0" lang="zh-CN" altLang="en-US" sz="3200" b="0" i="0" u="none" strike="noStrike" kern="1200" cap="none" spc="0" normalizeH="0" baseline="0" noProof="1" dirty="0">
              <a:solidFill>
                <a:srgbClr val="CC0000"/>
              </a:solidFill>
              <a:effectLst>
                <a:outerShdw blurRad="38100" dist="38100" dir="2700000">
                  <a:srgbClr val="000000"/>
                </a:outerShdw>
              </a:effectLst>
              <a:latin typeface="Garamond" panose="02020404030301010803" pitchFamily="18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0722" name="矩形 485378"/>
          <p:cNvSpPr/>
          <p:nvPr/>
        </p:nvSpPr>
        <p:spPr>
          <a:xfrm>
            <a:off x="1992313" y="4184650"/>
            <a:ext cx="254000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algn="ctr"/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3" name="任意多边形 485379"/>
          <p:cNvSpPr/>
          <p:nvPr/>
        </p:nvSpPr>
        <p:spPr>
          <a:xfrm>
            <a:off x="2343150" y="3775075"/>
            <a:ext cx="109538" cy="198438"/>
          </a:xfrm>
          <a:custGeom>
            <a:avLst/>
            <a:gdLst/>
            <a:ahLst/>
            <a:cxnLst/>
            <a:pathLst>
              <a:path w="140" h="198">
                <a:moveTo>
                  <a:pt x="0" y="0"/>
                </a:moveTo>
                <a:cubicBezTo>
                  <a:pt x="50" y="18"/>
                  <a:pt x="100" y="36"/>
                  <a:pt x="120" y="60"/>
                </a:cubicBezTo>
                <a:cubicBezTo>
                  <a:pt x="140" y="84"/>
                  <a:pt x="140" y="121"/>
                  <a:pt x="120" y="144"/>
                </a:cubicBezTo>
                <a:cubicBezTo>
                  <a:pt x="100" y="167"/>
                  <a:pt x="20" y="189"/>
                  <a:pt x="0" y="19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0724" name="任意多边形 485380"/>
          <p:cNvSpPr/>
          <p:nvPr/>
        </p:nvSpPr>
        <p:spPr>
          <a:xfrm>
            <a:off x="2343150" y="3973513"/>
            <a:ext cx="109538" cy="201612"/>
          </a:xfrm>
          <a:custGeom>
            <a:avLst/>
            <a:gdLst/>
            <a:ahLst/>
            <a:cxnLst/>
            <a:pathLst>
              <a:path w="140" h="198">
                <a:moveTo>
                  <a:pt x="0" y="0"/>
                </a:moveTo>
                <a:cubicBezTo>
                  <a:pt x="50" y="18"/>
                  <a:pt x="100" y="36"/>
                  <a:pt x="120" y="60"/>
                </a:cubicBezTo>
                <a:cubicBezTo>
                  <a:pt x="140" y="84"/>
                  <a:pt x="140" y="121"/>
                  <a:pt x="120" y="144"/>
                </a:cubicBezTo>
                <a:cubicBezTo>
                  <a:pt x="100" y="167"/>
                  <a:pt x="20" y="189"/>
                  <a:pt x="0" y="19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0725" name="直接连接符 485381"/>
          <p:cNvSpPr/>
          <p:nvPr/>
        </p:nvSpPr>
        <p:spPr>
          <a:xfrm>
            <a:off x="2352675" y="4165600"/>
            <a:ext cx="0" cy="377825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26" name="直接连接符 485382"/>
          <p:cNvSpPr/>
          <p:nvPr/>
        </p:nvSpPr>
        <p:spPr>
          <a:xfrm>
            <a:off x="2352675" y="3255963"/>
            <a:ext cx="0" cy="360362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27" name="任意多边形 485383"/>
          <p:cNvSpPr/>
          <p:nvPr/>
        </p:nvSpPr>
        <p:spPr>
          <a:xfrm>
            <a:off x="2343150" y="3586163"/>
            <a:ext cx="109538" cy="198437"/>
          </a:xfrm>
          <a:custGeom>
            <a:avLst/>
            <a:gdLst/>
            <a:ahLst/>
            <a:cxnLst/>
            <a:pathLst>
              <a:path w="140" h="198">
                <a:moveTo>
                  <a:pt x="0" y="0"/>
                </a:moveTo>
                <a:cubicBezTo>
                  <a:pt x="50" y="18"/>
                  <a:pt x="100" y="36"/>
                  <a:pt x="120" y="60"/>
                </a:cubicBezTo>
                <a:cubicBezTo>
                  <a:pt x="140" y="84"/>
                  <a:pt x="140" y="121"/>
                  <a:pt x="120" y="144"/>
                </a:cubicBezTo>
                <a:cubicBezTo>
                  <a:pt x="100" y="167"/>
                  <a:pt x="20" y="189"/>
                  <a:pt x="0" y="19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30728" name="组合 485384"/>
          <p:cNvGrpSpPr/>
          <p:nvPr/>
        </p:nvGrpSpPr>
        <p:grpSpPr>
          <a:xfrm rot="582578">
            <a:off x="2301875" y="4730750"/>
            <a:ext cx="1135063" cy="447675"/>
            <a:chOff x="1268" y="2993"/>
            <a:chExt cx="738" cy="291"/>
          </a:xfrm>
        </p:grpSpPr>
        <p:sp>
          <p:nvSpPr>
            <p:cNvPr id="30729" name="任意多边形 485385"/>
            <p:cNvSpPr/>
            <p:nvPr/>
          </p:nvSpPr>
          <p:spPr>
            <a:xfrm rot="-3659485">
              <a:off x="1616" y="3049"/>
              <a:ext cx="73" cy="124"/>
            </a:xfrm>
            <a:custGeom>
              <a:avLst/>
              <a:gdLst/>
              <a:ahLst/>
              <a:cxnLst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30" name="任意多边形 485386"/>
            <p:cNvSpPr/>
            <p:nvPr/>
          </p:nvSpPr>
          <p:spPr>
            <a:xfrm rot="-3659485">
              <a:off x="1724" y="3112"/>
              <a:ext cx="74" cy="123"/>
            </a:xfrm>
            <a:custGeom>
              <a:avLst/>
              <a:gdLst/>
              <a:ahLst/>
              <a:cxnLst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31" name="直接连接符 485387"/>
            <p:cNvSpPr/>
            <p:nvPr/>
          </p:nvSpPr>
          <p:spPr>
            <a:xfrm rot="-3659485">
              <a:off x="1887" y="3165"/>
              <a:ext cx="0" cy="235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732" name="直接连接符 485388"/>
            <p:cNvSpPr/>
            <p:nvPr/>
          </p:nvSpPr>
          <p:spPr>
            <a:xfrm rot="-3659485">
              <a:off x="1384" y="2874"/>
              <a:ext cx="0" cy="235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733" name="任意多边形 485389"/>
            <p:cNvSpPr/>
            <p:nvPr/>
          </p:nvSpPr>
          <p:spPr>
            <a:xfrm rot="-3659485">
              <a:off x="1514" y="2990"/>
              <a:ext cx="74" cy="124"/>
            </a:xfrm>
            <a:custGeom>
              <a:avLst/>
              <a:gdLst/>
              <a:ahLst/>
              <a:cxnLst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30734" name="组合 485390"/>
          <p:cNvGrpSpPr/>
          <p:nvPr/>
        </p:nvGrpSpPr>
        <p:grpSpPr>
          <a:xfrm rot="-658042">
            <a:off x="1266825" y="4699000"/>
            <a:ext cx="1154113" cy="439738"/>
            <a:chOff x="548" y="2993"/>
            <a:chExt cx="750" cy="285"/>
          </a:xfrm>
        </p:grpSpPr>
        <p:sp>
          <p:nvSpPr>
            <p:cNvPr id="30735" name="任意多边形 485391"/>
            <p:cNvSpPr/>
            <p:nvPr/>
          </p:nvSpPr>
          <p:spPr>
            <a:xfrm rot="3659485" flipH="1">
              <a:off x="874" y="3049"/>
              <a:ext cx="73" cy="124"/>
            </a:xfrm>
            <a:custGeom>
              <a:avLst/>
              <a:gdLst/>
              <a:ahLst/>
              <a:cxnLst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36" name="任意多边形 485392"/>
            <p:cNvSpPr/>
            <p:nvPr/>
          </p:nvSpPr>
          <p:spPr>
            <a:xfrm rot="3659485" flipH="1">
              <a:off x="767" y="3113"/>
              <a:ext cx="74" cy="124"/>
            </a:xfrm>
            <a:custGeom>
              <a:avLst/>
              <a:gdLst/>
              <a:ahLst/>
              <a:cxnLst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37" name="直接连接符 485393"/>
            <p:cNvSpPr/>
            <p:nvPr/>
          </p:nvSpPr>
          <p:spPr>
            <a:xfrm rot="3659485" flipH="1">
              <a:off x="664" y="3159"/>
              <a:ext cx="0" cy="235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738" name="直接连接符 485394"/>
            <p:cNvSpPr/>
            <p:nvPr/>
          </p:nvSpPr>
          <p:spPr>
            <a:xfrm rot="3659485" flipH="1">
              <a:off x="1179" y="2874"/>
              <a:ext cx="0" cy="235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739" name="任意多边形 485395"/>
            <p:cNvSpPr/>
            <p:nvPr/>
          </p:nvSpPr>
          <p:spPr>
            <a:xfrm rot="3659485" flipH="1">
              <a:off x="977" y="2989"/>
              <a:ext cx="74" cy="123"/>
            </a:xfrm>
            <a:custGeom>
              <a:avLst/>
              <a:gdLst/>
              <a:ahLst/>
              <a:cxnLst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30740" name="直接连接符 485396"/>
          <p:cNvSpPr/>
          <p:nvPr/>
        </p:nvSpPr>
        <p:spPr>
          <a:xfrm flipV="1">
            <a:off x="2341563" y="4524375"/>
            <a:ext cx="47625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41" name="直接连接符 485397"/>
          <p:cNvSpPr/>
          <p:nvPr/>
        </p:nvSpPr>
        <p:spPr>
          <a:xfrm>
            <a:off x="2336800" y="3255963"/>
            <a:ext cx="4767263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42" name="直接连接符 485398"/>
          <p:cNvSpPr/>
          <p:nvPr/>
        </p:nvSpPr>
        <p:spPr>
          <a:xfrm>
            <a:off x="6048375" y="5253038"/>
            <a:ext cx="0" cy="812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43" name="直接连接符 485399"/>
          <p:cNvSpPr/>
          <p:nvPr/>
        </p:nvSpPr>
        <p:spPr>
          <a:xfrm flipH="1">
            <a:off x="1341438" y="5326063"/>
            <a:ext cx="0" cy="739775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44" name="直接连接符 485400"/>
          <p:cNvSpPr/>
          <p:nvPr/>
        </p:nvSpPr>
        <p:spPr>
          <a:xfrm>
            <a:off x="1341438" y="6065838"/>
            <a:ext cx="4729162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45" name="文本框 485401"/>
          <p:cNvSpPr txBox="1"/>
          <p:nvPr/>
        </p:nvSpPr>
        <p:spPr>
          <a:xfrm>
            <a:off x="4029075" y="5695950"/>
            <a:ext cx="3571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endParaRPr lang="en-US" altLang="zh-CN" sz="1600" b="1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46" name="文本框 485402"/>
          <p:cNvSpPr txBox="1"/>
          <p:nvPr/>
        </p:nvSpPr>
        <p:spPr>
          <a:xfrm>
            <a:off x="3509963" y="5011738"/>
            <a:ext cx="3571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endParaRPr lang="en-US" altLang="zh-CN" sz="1600" b="1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47" name="文本框 485403"/>
          <p:cNvSpPr txBox="1"/>
          <p:nvPr/>
        </p:nvSpPr>
        <p:spPr>
          <a:xfrm>
            <a:off x="2670175" y="3178175"/>
            <a:ext cx="3587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endParaRPr lang="en-US" altLang="zh-CN" sz="1600" b="1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48" name="文本框 485404"/>
          <p:cNvSpPr txBox="1"/>
          <p:nvPr/>
        </p:nvSpPr>
        <p:spPr>
          <a:xfrm>
            <a:off x="3509963" y="437515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–</a:t>
            </a:r>
            <a:endParaRPr lang="en-US" altLang="zh-CN" sz="1600" b="1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49" name="文本框 485405"/>
          <p:cNvSpPr txBox="1"/>
          <p:nvPr/>
        </p:nvSpPr>
        <p:spPr>
          <a:xfrm>
            <a:off x="4019550" y="5238750"/>
            <a:ext cx="33813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–</a:t>
            </a:r>
            <a:endParaRPr lang="en-US" altLang="zh-CN" sz="1600" b="1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50" name="文本框 485406"/>
          <p:cNvSpPr txBox="1"/>
          <p:nvPr/>
        </p:nvSpPr>
        <p:spPr>
          <a:xfrm>
            <a:off x="2670175" y="4056063"/>
            <a:ext cx="33813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–</a:t>
            </a:r>
            <a:endParaRPr lang="en-US" altLang="zh-CN" sz="1600" b="1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0751" name="组合 485407"/>
          <p:cNvGrpSpPr/>
          <p:nvPr/>
        </p:nvGrpSpPr>
        <p:grpSpPr>
          <a:xfrm>
            <a:off x="4767263" y="2708275"/>
            <a:ext cx="863600" cy="3368675"/>
            <a:chOff x="2850" y="1728"/>
            <a:chExt cx="561" cy="2188"/>
          </a:xfrm>
        </p:grpSpPr>
        <p:sp>
          <p:nvSpPr>
            <p:cNvPr id="30752" name="直接连接符 485408"/>
            <p:cNvSpPr/>
            <p:nvPr/>
          </p:nvSpPr>
          <p:spPr>
            <a:xfrm>
              <a:off x="3120" y="3797"/>
              <a:ext cx="291" cy="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0753" name="直接连接符 485409"/>
            <p:cNvSpPr/>
            <p:nvPr/>
          </p:nvSpPr>
          <p:spPr>
            <a:xfrm>
              <a:off x="3120" y="3405"/>
              <a:ext cx="291" cy="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graphicFrame>
          <p:nvGraphicFramePr>
            <p:cNvPr id="30754" name="对象 485410"/>
            <p:cNvGraphicFramePr/>
            <p:nvPr/>
          </p:nvGraphicFramePr>
          <p:xfrm>
            <a:off x="2861" y="3169"/>
            <a:ext cx="258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3" name="" r:id="rId1" imgW="177800" imgH="227965" progId="Equation.3">
                    <p:embed/>
                  </p:oleObj>
                </mc:Choice>
                <mc:Fallback>
                  <p:oleObj name="" r:id="rId1" imgW="177800" imgH="227965" progId="Equation.3">
                    <p:embed/>
                    <p:pic>
                      <p:nvPicPr>
                        <p:cNvPr id="0" name="图片 3112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861" y="3169"/>
                          <a:ext cx="258" cy="33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55" name="对象 485411"/>
            <p:cNvGraphicFramePr/>
            <p:nvPr/>
          </p:nvGraphicFramePr>
          <p:xfrm>
            <a:off x="2861" y="3564"/>
            <a:ext cx="258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4" name="" r:id="rId3" imgW="177800" imgH="240665" progId="Equation.3">
                    <p:embed/>
                  </p:oleObj>
                </mc:Choice>
                <mc:Fallback>
                  <p:oleObj name="" r:id="rId3" imgW="177800" imgH="240665" progId="Equation.3">
                    <p:embed/>
                    <p:pic>
                      <p:nvPicPr>
                        <p:cNvPr id="0" name="图片 3113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861" y="3564"/>
                          <a:ext cx="258" cy="3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56" name="对象 485412"/>
            <p:cNvGraphicFramePr/>
            <p:nvPr/>
          </p:nvGraphicFramePr>
          <p:xfrm>
            <a:off x="2850" y="1728"/>
            <a:ext cx="239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6" name="" r:id="rId5" imgW="165100" imgH="228600" progId="Equation.3">
                    <p:embed/>
                  </p:oleObj>
                </mc:Choice>
                <mc:Fallback>
                  <p:oleObj name="" r:id="rId5" imgW="165100" imgH="228600" progId="Equation.3">
                    <p:embed/>
                    <p:pic>
                      <p:nvPicPr>
                        <p:cNvPr id="0" name="图片 3115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850" y="1728"/>
                          <a:ext cx="239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57" name="直接连接符 485413"/>
            <p:cNvSpPr/>
            <p:nvPr/>
          </p:nvSpPr>
          <p:spPr>
            <a:xfrm>
              <a:off x="3117" y="1977"/>
              <a:ext cx="291" cy="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sp>
        <p:nvSpPr>
          <p:cNvPr id="30758" name="直接连接符 485414"/>
          <p:cNvSpPr/>
          <p:nvPr/>
        </p:nvSpPr>
        <p:spPr>
          <a:xfrm flipH="1" flipV="1">
            <a:off x="4802188" y="4356100"/>
            <a:ext cx="665162" cy="9525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30759" name="对象 485415"/>
          <p:cNvGraphicFramePr/>
          <p:nvPr/>
        </p:nvGraphicFramePr>
        <p:xfrm>
          <a:off x="5016500" y="3821113"/>
          <a:ext cx="465138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7" imgW="203200" imgH="228600" progId="Equation.3">
                  <p:embed/>
                </p:oleObj>
              </mc:Choice>
              <mc:Fallback>
                <p:oleObj name="" r:id="rId7" imgW="203200" imgH="2286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FF33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016500" y="3821113"/>
                        <a:ext cx="465138" cy="528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0" name="对象 485416"/>
          <p:cNvGraphicFramePr/>
          <p:nvPr/>
        </p:nvGraphicFramePr>
        <p:xfrm>
          <a:off x="2682875" y="3625850"/>
          <a:ext cx="407988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9" imgW="203200" imgH="228600" progId="Equation.3">
                  <p:embed/>
                </p:oleObj>
              </mc:Choice>
              <mc:Fallback>
                <p:oleObj name="" r:id="rId9" imgW="203200" imgH="22860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FF33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682875" y="3625850"/>
                        <a:ext cx="407988" cy="465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1" name="对象 485417"/>
          <p:cNvGraphicFramePr/>
          <p:nvPr/>
        </p:nvGraphicFramePr>
        <p:xfrm>
          <a:off x="3521075" y="4713288"/>
          <a:ext cx="409575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11" imgW="203200" imgH="228600" progId="Equation.3">
                  <p:embed/>
                </p:oleObj>
              </mc:Choice>
              <mc:Fallback>
                <p:oleObj name="" r:id="rId11" imgW="203200" imgH="22860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FF33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521075" y="4713288"/>
                        <a:ext cx="409575" cy="465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2" name="对象 485418"/>
          <p:cNvGraphicFramePr/>
          <p:nvPr/>
        </p:nvGraphicFramePr>
        <p:xfrm>
          <a:off x="4068763" y="5473700"/>
          <a:ext cx="4095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13" imgW="203200" imgH="241300" progId="Equation.3">
                  <p:embed/>
                </p:oleObj>
              </mc:Choice>
              <mc:Fallback>
                <p:oleObj name="" r:id="rId13" imgW="203200" imgH="241300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FF33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068763" y="5473700"/>
                        <a:ext cx="409575" cy="488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3" name="直接连接符 485419"/>
          <p:cNvSpPr/>
          <p:nvPr/>
        </p:nvSpPr>
        <p:spPr>
          <a:xfrm>
            <a:off x="3335338" y="5462588"/>
            <a:ext cx="4729162" cy="11112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64" name="直接连接符 485420"/>
          <p:cNvSpPr/>
          <p:nvPr/>
        </p:nvSpPr>
        <p:spPr>
          <a:xfrm>
            <a:off x="3335338" y="5326063"/>
            <a:ext cx="0" cy="147637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65" name="椭圆 485421"/>
          <p:cNvSpPr/>
          <p:nvPr/>
        </p:nvSpPr>
        <p:spPr>
          <a:xfrm>
            <a:off x="2301875" y="4513263"/>
            <a:ext cx="73025" cy="74612"/>
          </a:xfrm>
          <a:prstGeom prst="ellipse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0766" name="组合 485422"/>
          <p:cNvGrpSpPr/>
          <p:nvPr/>
        </p:nvGrpSpPr>
        <p:grpSpPr>
          <a:xfrm>
            <a:off x="5900738" y="3255963"/>
            <a:ext cx="2386012" cy="2246312"/>
            <a:chOff x="3778" y="2112"/>
            <a:chExt cx="1550" cy="1458"/>
          </a:xfrm>
        </p:grpSpPr>
        <p:sp>
          <p:nvSpPr>
            <p:cNvPr id="30767" name="矩形 485423"/>
            <p:cNvSpPr/>
            <p:nvPr/>
          </p:nvSpPr>
          <p:spPr>
            <a:xfrm>
              <a:off x="4528" y="2684"/>
              <a:ext cx="320" cy="29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>
              <a:spAutoFit/>
            </a:bodyPr>
            <a:p>
              <a:pPr algn="ctr"/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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68" name="直接连接符 485424"/>
            <p:cNvSpPr/>
            <p:nvPr/>
          </p:nvSpPr>
          <p:spPr>
            <a:xfrm>
              <a:off x="4558" y="2650"/>
              <a:ext cx="0" cy="27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769" name="直接连接符 485425"/>
            <p:cNvSpPr/>
            <p:nvPr/>
          </p:nvSpPr>
          <p:spPr>
            <a:xfrm flipH="1" flipV="1">
              <a:off x="4558" y="2112"/>
              <a:ext cx="2" cy="34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0770" name="组合 485426"/>
            <p:cNvGrpSpPr/>
            <p:nvPr/>
          </p:nvGrpSpPr>
          <p:grpSpPr>
            <a:xfrm rot="-372678">
              <a:off x="3819" y="3038"/>
              <a:ext cx="789" cy="274"/>
              <a:chOff x="3813" y="2988"/>
              <a:chExt cx="789" cy="274"/>
            </a:xfrm>
          </p:grpSpPr>
          <p:sp>
            <p:nvSpPr>
              <p:cNvPr id="30771" name="直接连接符 485427"/>
              <p:cNvSpPr/>
              <p:nvPr/>
            </p:nvSpPr>
            <p:spPr>
              <a:xfrm rot="-7079317" flipH="1" flipV="1">
                <a:off x="4421" y="2820"/>
                <a:ext cx="13" cy="347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0772" name="直接连接符 485428"/>
              <p:cNvSpPr/>
              <p:nvPr/>
            </p:nvSpPr>
            <p:spPr>
              <a:xfrm rot="-7079317" flipH="1" flipV="1">
                <a:off x="3986" y="3089"/>
                <a:ext cx="0" cy="346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30773" name="直接连接符 485429"/>
            <p:cNvSpPr/>
            <p:nvPr/>
          </p:nvSpPr>
          <p:spPr>
            <a:xfrm>
              <a:off x="5184" y="3408"/>
              <a:ext cx="0" cy="16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774" name="矩形 485430"/>
            <p:cNvSpPr/>
            <p:nvPr/>
          </p:nvSpPr>
          <p:spPr>
            <a:xfrm>
              <a:off x="4660" y="2383"/>
              <a:ext cx="317" cy="2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/>
              <a:r>
                <a:rPr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sz="24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75" name="矩形 485431"/>
            <p:cNvSpPr/>
            <p:nvPr/>
          </p:nvSpPr>
          <p:spPr>
            <a:xfrm>
              <a:off x="4905" y="2886"/>
              <a:ext cx="423" cy="29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>
              <a:spAutoFit/>
            </a:bodyPr>
            <a:p>
              <a:pPr algn="ctr"/>
              <a:r>
                <a:rPr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sz="24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76" name="矩形 485432"/>
            <p:cNvSpPr/>
            <p:nvPr/>
          </p:nvSpPr>
          <p:spPr>
            <a:xfrm>
              <a:off x="3778" y="2971"/>
              <a:ext cx="398" cy="29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>
              <a:spAutoFit/>
            </a:bodyPr>
            <a:p>
              <a:pPr algn="ctr"/>
              <a:r>
                <a:rPr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sz="24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30777" name="组合 485433"/>
            <p:cNvGrpSpPr/>
            <p:nvPr/>
          </p:nvGrpSpPr>
          <p:grpSpPr>
            <a:xfrm>
              <a:off x="4459" y="2443"/>
              <a:ext cx="199" cy="202"/>
              <a:chOff x="4896" y="2537"/>
              <a:chExt cx="192" cy="187"/>
            </a:xfrm>
          </p:grpSpPr>
          <p:sp>
            <p:nvSpPr>
              <p:cNvPr id="30778" name="椭圆 485434"/>
              <p:cNvSpPr/>
              <p:nvPr/>
            </p:nvSpPr>
            <p:spPr>
              <a:xfrm>
                <a:off x="4896" y="2537"/>
                <a:ext cx="192" cy="187"/>
              </a:xfrm>
              <a:prstGeom prst="ellipse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eaLnBrk="0" hangingPunct="0"/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779" name="直接连接符 485435"/>
              <p:cNvSpPr/>
              <p:nvPr/>
            </p:nvSpPr>
            <p:spPr>
              <a:xfrm>
                <a:off x="4928" y="2568"/>
                <a:ext cx="128" cy="12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0780" name="直接连接符 485436"/>
              <p:cNvSpPr/>
              <p:nvPr/>
            </p:nvSpPr>
            <p:spPr>
              <a:xfrm flipH="1">
                <a:off x="4928" y="2568"/>
                <a:ext cx="128" cy="12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30781" name="直接连接符 485437"/>
            <p:cNvSpPr/>
            <p:nvPr/>
          </p:nvSpPr>
          <p:spPr>
            <a:xfrm rot="7703719">
              <a:off x="4678" y="2865"/>
              <a:ext cx="1" cy="297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782" name="直接连接符 485438"/>
            <p:cNvSpPr/>
            <p:nvPr/>
          </p:nvSpPr>
          <p:spPr>
            <a:xfrm rot="7703719" flipV="1">
              <a:off x="5053" y="3157"/>
              <a:ext cx="0" cy="31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0783" name="组合 485439"/>
            <p:cNvGrpSpPr/>
            <p:nvPr/>
          </p:nvGrpSpPr>
          <p:grpSpPr>
            <a:xfrm>
              <a:off x="4752" y="3057"/>
              <a:ext cx="199" cy="202"/>
              <a:chOff x="4896" y="2537"/>
              <a:chExt cx="192" cy="187"/>
            </a:xfrm>
          </p:grpSpPr>
          <p:sp>
            <p:nvSpPr>
              <p:cNvPr id="30784" name="椭圆 485440"/>
              <p:cNvSpPr/>
              <p:nvPr/>
            </p:nvSpPr>
            <p:spPr>
              <a:xfrm>
                <a:off x="4896" y="2537"/>
                <a:ext cx="192" cy="187"/>
              </a:xfrm>
              <a:prstGeom prst="ellipse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eaLnBrk="0" hangingPunct="0"/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785" name="直接连接符 485441"/>
              <p:cNvSpPr/>
              <p:nvPr/>
            </p:nvSpPr>
            <p:spPr>
              <a:xfrm>
                <a:off x="4928" y="2568"/>
                <a:ext cx="128" cy="12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0786" name="直接连接符 485442"/>
              <p:cNvSpPr/>
              <p:nvPr/>
            </p:nvSpPr>
            <p:spPr>
              <a:xfrm flipH="1">
                <a:off x="4928" y="2568"/>
                <a:ext cx="128" cy="12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30787" name="组合 485443"/>
            <p:cNvGrpSpPr/>
            <p:nvPr/>
          </p:nvGrpSpPr>
          <p:grpSpPr>
            <a:xfrm>
              <a:off x="4128" y="3072"/>
              <a:ext cx="199" cy="202"/>
              <a:chOff x="4896" y="2537"/>
              <a:chExt cx="192" cy="187"/>
            </a:xfrm>
          </p:grpSpPr>
          <p:sp>
            <p:nvSpPr>
              <p:cNvPr id="30788" name="椭圆 485444"/>
              <p:cNvSpPr/>
              <p:nvPr/>
            </p:nvSpPr>
            <p:spPr>
              <a:xfrm>
                <a:off x="4896" y="2537"/>
                <a:ext cx="192" cy="187"/>
              </a:xfrm>
              <a:prstGeom prst="ellipse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eaLnBrk="0" hangingPunct="0"/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789" name="直接连接符 485445"/>
              <p:cNvSpPr/>
              <p:nvPr/>
            </p:nvSpPr>
            <p:spPr>
              <a:xfrm>
                <a:off x="4928" y="2568"/>
                <a:ext cx="128" cy="12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0790" name="直接连接符 485446"/>
              <p:cNvSpPr/>
              <p:nvPr/>
            </p:nvSpPr>
            <p:spPr>
              <a:xfrm flipH="1">
                <a:off x="4928" y="2568"/>
                <a:ext cx="128" cy="12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30791" name="椭圆 485447"/>
            <p:cNvSpPr/>
            <p:nvPr/>
          </p:nvSpPr>
          <p:spPr>
            <a:xfrm>
              <a:off x="4534" y="2906"/>
              <a:ext cx="48" cy="4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eaLnBrk="0" hangingPunc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0792" name="文本框 485448"/>
          <p:cNvSpPr txBox="1"/>
          <p:nvPr/>
        </p:nvSpPr>
        <p:spPr>
          <a:xfrm>
            <a:off x="2227263" y="2813050"/>
            <a:ext cx="539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L1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93" name="文本框 485449"/>
          <p:cNvSpPr txBox="1"/>
          <p:nvPr/>
        </p:nvSpPr>
        <p:spPr>
          <a:xfrm>
            <a:off x="971550" y="4941888"/>
            <a:ext cx="539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L3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94" name="文本框 485450"/>
          <p:cNvSpPr txBox="1"/>
          <p:nvPr/>
        </p:nvSpPr>
        <p:spPr>
          <a:xfrm>
            <a:off x="2771775" y="5157788"/>
            <a:ext cx="539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L2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0795" name="组合 485455"/>
          <p:cNvGrpSpPr/>
          <p:nvPr/>
        </p:nvGrpSpPr>
        <p:grpSpPr>
          <a:xfrm>
            <a:off x="495300" y="339725"/>
            <a:ext cx="8343900" cy="2555875"/>
            <a:chOff x="312" y="214"/>
            <a:chExt cx="5256" cy="1610"/>
          </a:xfrm>
        </p:grpSpPr>
        <p:sp>
          <p:nvSpPr>
            <p:cNvPr id="30796" name="文本框 485456"/>
            <p:cNvSpPr txBox="1"/>
            <p:nvPr/>
          </p:nvSpPr>
          <p:spPr>
            <a:xfrm>
              <a:off x="1392" y="863"/>
              <a:ext cx="408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</a:rPr>
                <a:t>若</a:t>
              </a:r>
              <a:r>
                <a:rPr lang="en-US" altLang="zh-CN" sz="28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sz="28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</a:rPr>
                <a:t>=</a:t>
              </a:r>
              <a:r>
                <a:rPr lang="en-US" altLang="zh-CN" sz="28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sz="28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</a:rPr>
                <a:t>= </a:t>
              </a:r>
              <a:r>
                <a:rPr lang="en-US" altLang="zh-CN" sz="28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sz="28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</a:rPr>
                <a:t> = 5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 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，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求线电流及中电流</a:t>
              </a:r>
              <a:endPara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0797" name="文本框 485457"/>
            <p:cNvSpPr txBox="1"/>
            <p:nvPr/>
          </p:nvSpPr>
          <p:spPr>
            <a:xfrm>
              <a:off x="1008" y="1190"/>
              <a:ext cx="456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</a:rPr>
                <a:t>若</a:t>
              </a:r>
              <a:r>
                <a:rPr lang="en-US" altLang="zh-CN" sz="28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sz="28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</a:rPr>
                <a:t>=5 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 ,  </a:t>
              </a:r>
              <a:r>
                <a:rPr lang="en-US" altLang="zh-CN" sz="28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sz="28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</a:rPr>
                <a:t>=10 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 ,  </a:t>
              </a:r>
              <a:r>
                <a:rPr lang="en-US" altLang="zh-CN" sz="28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sz="28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</a:rPr>
                <a:t>=20 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 ,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求线电流及</a:t>
              </a: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grpSp>
          <p:nvGrpSpPr>
            <p:cNvPr id="30798" name="组合 485458"/>
            <p:cNvGrpSpPr/>
            <p:nvPr/>
          </p:nvGrpSpPr>
          <p:grpSpPr>
            <a:xfrm>
              <a:off x="336" y="214"/>
              <a:ext cx="5088" cy="650"/>
              <a:chOff x="336" y="214"/>
              <a:chExt cx="5088" cy="650"/>
            </a:xfrm>
          </p:grpSpPr>
          <p:sp>
            <p:nvSpPr>
              <p:cNvPr id="30799" name="文本框 485459"/>
              <p:cNvSpPr txBox="1"/>
              <p:nvPr/>
            </p:nvSpPr>
            <p:spPr>
              <a:xfrm>
                <a:off x="336" y="214"/>
                <a:ext cx="5088" cy="6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>
                <a:spAutoFit/>
              </a:bodyPr>
              <a:p>
                <a:pPr>
                  <a:lnSpc>
                    <a:spcPct val="110000"/>
                  </a:lnSpc>
                </a:pP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   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一星形联接的三相电路，电源电压对称</a:t>
                </a:r>
                <a:r>
                  <a:rPr lang="en-US" altLang="zh-CN" sz="28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.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设电源线电压</a:t>
                </a:r>
                <a:r>
                  <a:rPr lang="zh-CN" altLang="en-US" sz="28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                                                   。   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负载</a:t>
                </a:r>
                <a:endPara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30800" name="对象 485460"/>
              <p:cNvGraphicFramePr/>
              <p:nvPr/>
            </p:nvGraphicFramePr>
            <p:xfrm>
              <a:off x="1344" y="476"/>
              <a:ext cx="3023" cy="3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9" name="" r:id="rId15" imgW="1955165" imgH="241300" progId="Equation.3">
                      <p:embed/>
                    </p:oleObj>
                  </mc:Choice>
                  <mc:Fallback>
                    <p:oleObj name="" r:id="rId15" imgW="1955165" imgH="241300" progId="Equation.3">
                      <p:embed/>
                      <p:pic>
                        <p:nvPicPr>
                          <p:cNvPr id="0" name="图片 3118"/>
                          <p:cNvPicPr/>
                          <p:nvPr/>
                        </p:nvPicPr>
                        <p:blipFill>
                          <a:blip r:embed="rId16">
                            <a:clrChange>
                              <a:clrFrom>
                                <a:srgbClr val="000000"/>
                              </a:clrFrom>
                              <a:clrTo>
                                <a:srgbClr val="FFFFFF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344" y="476"/>
                            <a:ext cx="3023" cy="38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0801" name="文本框 485461"/>
            <p:cNvSpPr txBox="1"/>
            <p:nvPr/>
          </p:nvSpPr>
          <p:spPr>
            <a:xfrm>
              <a:off x="343" y="863"/>
              <a:ext cx="123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为电灯组，</a:t>
              </a: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802" name="矩形 485462"/>
            <p:cNvSpPr/>
            <p:nvPr/>
          </p:nvSpPr>
          <p:spPr>
            <a:xfrm>
              <a:off x="318" y="1152"/>
              <a:ext cx="719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流 </a:t>
              </a:r>
              <a:r>
                <a:rPr lang="en-US" altLang="zh-CN" sz="3200" b="1" i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I</a:t>
              </a:r>
              <a:r>
                <a:rPr lang="en-US" altLang="zh-CN" sz="2800" b="1" baseline="-250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N 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;</a:t>
              </a:r>
              <a:endPara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0803" name="矩形 485463"/>
            <p:cNvSpPr/>
            <p:nvPr/>
          </p:nvSpPr>
          <p:spPr>
            <a:xfrm>
              <a:off x="312" y="1459"/>
              <a:ext cx="154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中线电流 </a:t>
              </a:r>
              <a:r>
                <a:rPr lang="en-US" altLang="zh-CN" sz="3200" b="1" i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I</a:t>
              </a:r>
              <a:r>
                <a:rPr lang="en-US" altLang="zh-CN" sz="2800" b="1" baseline="-250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N 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。</a:t>
              </a:r>
              <a:endPara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</p:grp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86402" name="组合 486401"/>
          <p:cNvGrpSpPr/>
          <p:nvPr/>
        </p:nvGrpSpPr>
        <p:grpSpPr>
          <a:xfrm>
            <a:off x="722313" y="4813300"/>
            <a:ext cx="7932737" cy="1054100"/>
            <a:chOff x="455" y="3032"/>
            <a:chExt cx="4997" cy="664"/>
          </a:xfrm>
        </p:grpSpPr>
        <p:sp>
          <p:nvSpPr>
            <p:cNvPr id="31746" name="文本框 486402"/>
            <p:cNvSpPr txBox="1"/>
            <p:nvPr/>
          </p:nvSpPr>
          <p:spPr>
            <a:xfrm>
              <a:off x="455" y="3032"/>
              <a:ext cx="137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zh-CN" altLang="en-US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三相对称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1747" name="对象 486403"/>
            <p:cNvGraphicFramePr/>
            <p:nvPr/>
          </p:nvGraphicFramePr>
          <p:xfrm>
            <a:off x="1576" y="3303"/>
            <a:ext cx="1884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5" name="" r:id="rId1" imgW="1143000" imgH="228600" progId="Equation.3">
                    <p:embed/>
                  </p:oleObj>
                </mc:Choice>
                <mc:Fallback>
                  <p:oleObj name="" r:id="rId1" imgW="1143000" imgH="228600" progId="Equation.3">
                    <p:embed/>
                    <p:pic>
                      <p:nvPicPr>
                        <p:cNvPr id="0" name="图片 3124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576" y="3303"/>
                          <a:ext cx="1884" cy="37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48" name="对象 486404"/>
            <p:cNvGraphicFramePr/>
            <p:nvPr/>
          </p:nvGraphicFramePr>
          <p:xfrm>
            <a:off x="3645" y="3292"/>
            <a:ext cx="1807" cy="4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1" name="" r:id="rId3" imgW="1142365" imgH="241300" progId="Equation.3">
                    <p:embed/>
                  </p:oleObj>
                </mc:Choice>
                <mc:Fallback>
                  <p:oleObj name="" r:id="rId3" imgW="1142365" imgH="241300" progId="Equation.3">
                    <p:embed/>
                    <p:pic>
                      <p:nvPicPr>
                        <p:cNvPr id="0" name="图片 3120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645" y="3292"/>
                          <a:ext cx="1807" cy="4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86406" name="组合 486405"/>
          <p:cNvGrpSpPr/>
          <p:nvPr/>
        </p:nvGrpSpPr>
        <p:grpSpPr>
          <a:xfrm>
            <a:off x="849313" y="5859463"/>
            <a:ext cx="5457825" cy="693737"/>
            <a:chOff x="535" y="3691"/>
            <a:chExt cx="3438" cy="437"/>
          </a:xfrm>
        </p:grpSpPr>
        <p:sp>
          <p:nvSpPr>
            <p:cNvPr id="31750" name="文本框 486406"/>
            <p:cNvSpPr txBox="1"/>
            <p:nvPr/>
          </p:nvSpPr>
          <p:spPr>
            <a:xfrm>
              <a:off x="535" y="3705"/>
              <a:ext cx="128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中线电流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1751" name="对象 486407"/>
            <p:cNvGraphicFramePr/>
            <p:nvPr/>
          </p:nvGraphicFramePr>
          <p:xfrm>
            <a:off x="1782" y="3691"/>
            <a:ext cx="2191" cy="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2" name="" r:id="rId5" imgW="1282065" imgH="241300" progId="Equation.3">
                    <p:embed/>
                  </p:oleObj>
                </mc:Choice>
                <mc:Fallback>
                  <p:oleObj name="" r:id="rId5" imgW="1282065" imgH="241300" progId="Equation.3">
                    <p:embed/>
                    <p:pic>
                      <p:nvPicPr>
                        <p:cNvPr id="0" name="图片 3121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782" y="3691"/>
                          <a:ext cx="2191" cy="4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86409" name="组合 486408"/>
          <p:cNvGrpSpPr/>
          <p:nvPr/>
        </p:nvGrpSpPr>
        <p:grpSpPr>
          <a:xfrm>
            <a:off x="519113" y="3538538"/>
            <a:ext cx="4386262" cy="590550"/>
            <a:chOff x="327" y="2229"/>
            <a:chExt cx="2763" cy="372"/>
          </a:xfrm>
        </p:grpSpPr>
        <p:sp>
          <p:nvSpPr>
            <p:cNvPr id="31753" name="文本框 486409"/>
            <p:cNvSpPr txBox="1"/>
            <p:nvPr/>
          </p:nvSpPr>
          <p:spPr>
            <a:xfrm>
              <a:off x="327" y="2234"/>
              <a:ext cx="56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解：</a:t>
              </a:r>
              <a:endPara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54" name="文本框 486410"/>
            <p:cNvSpPr txBox="1"/>
            <p:nvPr/>
          </p:nvSpPr>
          <p:spPr>
            <a:xfrm>
              <a:off x="672" y="2237"/>
              <a:ext cx="78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已知：</a:t>
              </a: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1755" name="对象 486411"/>
            <p:cNvGraphicFramePr/>
            <p:nvPr/>
          </p:nvGraphicFramePr>
          <p:xfrm>
            <a:off x="1335" y="2229"/>
            <a:ext cx="1755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3" name="" r:id="rId7" imgW="1129665" imgH="228600" progId="Equation.3">
                    <p:embed/>
                  </p:oleObj>
                </mc:Choice>
                <mc:Fallback>
                  <p:oleObj name="" r:id="rId7" imgW="1129665" imgH="228600" progId="Equation.3">
                    <p:embed/>
                    <p:pic>
                      <p:nvPicPr>
                        <p:cNvPr id="0" name="图片 3122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335" y="2229"/>
                          <a:ext cx="1755" cy="3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86413" name="对象 486412"/>
          <p:cNvGraphicFramePr/>
          <p:nvPr/>
        </p:nvGraphicFramePr>
        <p:xfrm>
          <a:off x="5435600" y="3560763"/>
          <a:ext cx="2444750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9" imgW="1040765" imgH="228600" progId="Equation.3">
                  <p:embed/>
                </p:oleObj>
              </mc:Choice>
              <mc:Fallback>
                <p:oleObj name="" r:id="rId9" imgW="1040765" imgH="2286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435600" y="3560763"/>
                        <a:ext cx="2444750" cy="588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6414" name="组合 486413"/>
          <p:cNvGrpSpPr/>
          <p:nvPr/>
        </p:nvGrpSpPr>
        <p:grpSpPr>
          <a:xfrm>
            <a:off x="1123950" y="4037013"/>
            <a:ext cx="7092950" cy="1147762"/>
            <a:chOff x="343" y="2528"/>
            <a:chExt cx="4524" cy="736"/>
          </a:xfrm>
        </p:grpSpPr>
        <p:graphicFrame>
          <p:nvGraphicFramePr>
            <p:cNvPr id="31758" name="对象 486414"/>
            <p:cNvGraphicFramePr/>
            <p:nvPr/>
          </p:nvGraphicFramePr>
          <p:xfrm>
            <a:off x="1596" y="2528"/>
            <a:ext cx="3271" cy="7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4" name="" r:id="rId11" imgW="2171700" imgH="457200" progId="Equation.3">
                    <p:embed/>
                  </p:oleObj>
                </mc:Choice>
                <mc:Fallback>
                  <p:oleObj name="" r:id="rId11" imgW="2171700" imgH="457200" progId="Equation.3">
                    <p:embed/>
                    <p:pic>
                      <p:nvPicPr>
                        <p:cNvPr id="0" name="图片 3123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596" y="2528"/>
                          <a:ext cx="3271" cy="7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59" name="矩形 486415"/>
            <p:cNvSpPr/>
            <p:nvPr/>
          </p:nvSpPr>
          <p:spPr>
            <a:xfrm>
              <a:off x="343" y="2691"/>
              <a:ext cx="1187" cy="33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(1)  </a:t>
              </a:r>
              <a:r>
                <a:rPr lang="zh-CN" altLang="en-US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线电流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1760" name="组合 486416"/>
          <p:cNvGrpSpPr/>
          <p:nvPr/>
        </p:nvGrpSpPr>
        <p:grpSpPr>
          <a:xfrm>
            <a:off x="849313" y="142875"/>
            <a:ext cx="7315200" cy="3444875"/>
            <a:chOff x="535" y="90"/>
            <a:chExt cx="4608" cy="2170"/>
          </a:xfrm>
        </p:grpSpPr>
        <p:sp>
          <p:nvSpPr>
            <p:cNvPr id="31761" name="矩形 486417"/>
            <p:cNvSpPr/>
            <p:nvPr/>
          </p:nvSpPr>
          <p:spPr>
            <a:xfrm>
              <a:off x="1178" y="1020"/>
              <a:ext cx="16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>
              <a:spAutoFit/>
            </a:bodyPr>
            <a:p>
              <a:pPr algn="ctr"/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62" name="任意多边形 486418"/>
            <p:cNvSpPr/>
            <p:nvPr/>
          </p:nvSpPr>
          <p:spPr>
            <a:xfrm>
              <a:off x="1399" y="762"/>
              <a:ext cx="69" cy="125"/>
            </a:xfrm>
            <a:custGeom>
              <a:avLst/>
              <a:gdLst/>
              <a:ahLst/>
              <a:cxnLst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763" name="任意多边形 486419"/>
            <p:cNvSpPr/>
            <p:nvPr/>
          </p:nvSpPr>
          <p:spPr>
            <a:xfrm>
              <a:off x="1399" y="887"/>
              <a:ext cx="69" cy="127"/>
            </a:xfrm>
            <a:custGeom>
              <a:avLst/>
              <a:gdLst/>
              <a:ahLst/>
              <a:cxnLst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764" name="直接连接符 486420"/>
            <p:cNvSpPr/>
            <p:nvPr/>
          </p:nvSpPr>
          <p:spPr>
            <a:xfrm>
              <a:off x="1405" y="1008"/>
              <a:ext cx="0" cy="23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765" name="直接连接符 486421"/>
            <p:cNvSpPr/>
            <p:nvPr/>
          </p:nvSpPr>
          <p:spPr>
            <a:xfrm>
              <a:off x="1405" y="435"/>
              <a:ext cx="0" cy="227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766" name="任意多边形 486422"/>
            <p:cNvSpPr/>
            <p:nvPr/>
          </p:nvSpPr>
          <p:spPr>
            <a:xfrm>
              <a:off x="1399" y="643"/>
              <a:ext cx="69" cy="125"/>
            </a:xfrm>
            <a:custGeom>
              <a:avLst/>
              <a:gdLst/>
              <a:ahLst/>
              <a:cxnLst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31767" name="组合 486423"/>
            <p:cNvGrpSpPr/>
            <p:nvPr/>
          </p:nvGrpSpPr>
          <p:grpSpPr>
            <a:xfrm rot="582578">
              <a:off x="1373" y="1364"/>
              <a:ext cx="715" cy="282"/>
              <a:chOff x="1268" y="2993"/>
              <a:chExt cx="738" cy="291"/>
            </a:xfrm>
          </p:grpSpPr>
          <p:sp>
            <p:nvSpPr>
              <p:cNvPr id="31768" name="任意多边形 486424"/>
              <p:cNvSpPr/>
              <p:nvPr/>
            </p:nvSpPr>
            <p:spPr>
              <a:xfrm rot="-3659485">
                <a:off x="1616" y="3049"/>
                <a:ext cx="73" cy="124"/>
              </a:xfrm>
              <a:custGeom>
                <a:avLst/>
                <a:gdLst/>
                <a:ahLst/>
                <a:cxnLst/>
                <a:pathLst>
                  <a:path w="140" h="198">
                    <a:moveTo>
                      <a:pt x="0" y="0"/>
                    </a:moveTo>
                    <a:cubicBezTo>
                      <a:pt x="50" y="18"/>
                      <a:pt x="100" y="36"/>
                      <a:pt x="120" y="60"/>
                    </a:cubicBezTo>
                    <a:cubicBezTo>
                      <a:pt x="140" y="84"/>
                      <a:pt x="140" y="121"/>
                      <a:pt x="120" y="144"/>
                    </a:cubicBezTo>
                    <a:cubicBezTo>
                      <a:pt x="100" y="167"/>
                      <a:pt x="20" y="189"/>
                      <a:pt x="0" y="198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1769" name="任意多边形 486425"/>
              <p:cNvSpPr/>
              <p:nvPr/>
            </p:nvSpPr>
            <p:spPr>
              <a:xfrm rot="-3659485">
                <a:off x="1724" y="3112"/>
                <a:ext cx="74" cy="123"/>
              </a:xfrm>
              <a:custGeom>
                <a:avLst/>
                <a:gdLst/>
                <a:ahLst/>
                <a:cxnLst/>
                <a:pathLst>
                  <a:path w="140" h="198">
                    <a:moveTo>
                      <a:pt x="0" y="0"/>
                    </a:moveTo>
                    <a:cubicBezTo>
                      <a:pt x="50" y="18"/>
                      <a:pt x="100" y="36"/>
                      <a:pt x="120" y="60"/>
                    </a:cubicBezTo>
                    <a:cubicBezTo>
                      <a:pt x="140" y="84"/>
                      <a:pt x="140" y="121"/>
                      <a:pt x="120" y="144"/>
                    </a:cubicBezTo>
                    <a:cubicBezTo>
                      <a:pt x="100" y="167"/>
                      <a:pt x="20" y="189"/>
                      <a:pt x="0" y="198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1770" name="直接连接符 486426"/>
              <p:cNvSpPr/>
              <p:nvPr/>
            </p:nvSpPr>
            <p:spPr>
              <a:xfrm rot="-3659485">
                <a:off x="1887" y="3165"/>
                <a:ext cx="0" cy="23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1771" name="直接连接符 486427"/>
              <p:cNvSpPr/>
              <p:nvPr/>
            </p:nvSpPr>
            <p:spPr>
              <a:xfrm rot="-3659485">
                <a:off x="1384" y="2874"/>
                <a:ext cx="0" cy="23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1772" name="任意多边形 486428"/>
              <p:cNvSpPr/>
              <p:nvPr/>
            </p:nvSpPr>
            <p:spPr>
              <a:xfrm rot="-3659485">
                <a:off x="1514" y="2990"/>
                <a:ext cx="74" cy="124"/>
              </a:xfrm>
              <a:custGeom>
                <a:avLst/>
                <a:gdLst/>
                <a:ahLst/>
                <a:cxnLst/>
                <a:pathLst>
                  <a:path w="140" h="198">
                    <a:moveTo>
                      <a:pt x="0" y="0"/>
                    </a:moveTo>
                    <a:cubicBezTo>
                      <a:pt x="50" y="18"/>
                      <a:pt x="100" y="36"/>
                      <a:pt x="120" y="60"/>
                    </a:cubicBezTo>
                    <a:cubicBezTo>
                      <a:pt x="140" y="84"/>
                      <a:pt x="140" y="121"/>
                      <a:pt x="120" y="144"/>
                    </a:cubicBezTo>
                    <a:cubicBezTo>
                      <a:pt x="100" y="167"/>
                      <a:pt x="20" y="189"/>
                      <a:pt x="0" y="198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31773" name="组合 486429"/>
            <p:cNvGrpSpPr/>
            <p:nvPr/>
          </p:nvGrpSpPr>
          <p:grpSpPr>
            <a:xfrm rot="-658042">
              <a:off x="721" y="1344"/>
              <a:ext cx="727" cy="277"/>
              <a:chOff x="548" y="2993"/>
              <a:chExt cx="750" cy="285"/>
            </a:xfrm>
          </p:grpSpPr>
          <p:sp>
            <p:nvSpPr>
              <p:cNvPr id="31774" name="任意多边形 486430"/>
              <p:cNvSpPr/>
              <p:nvPr/>
            </p:nvSpPr>
            <p:spPr>
              <a:xfrm rot="3659485" flipH="1">
                <a:off x="874" y="3049"/>
                <a:ext cx="73" cy="124"/>
              </a:xfrm>
              <a:custGeom>
                <a:avLst/>
                <a:gdLst/>
                <a:ahLst/>
                <a:cxnLst/>
                <a:pathLst>
                  <a:path w="140" h="198">
                    <a:moveTo>
                      <a:pt x="0" y="0"/>
                    </a:moveTo>
                    <a:cubicBezTo>
                      <a:pt x="50" y="18"/>
                      <a:pt x="100" y="36"/>
                      <a:pt x="120" y="60"/>
                    </a:cubicBezTo>
                    <a:cubicBezTo>
                      <a:pt x="140" y="84"/>
                      <a:pt x="140" y="121"/>
                      <a:pt x="120" y="144"/>
                    </a:cubicBezTo>
                    <a:cubicBezTo>
                      <a:pt x="100" y="167"/>
                      <a:pt x="20" y="189"/>
                      <a:pt x="0" y="198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1775" name="任意多边形 486431"/>
              <p:cNvSpPr/>
              <p:nvPr/>
            </p:nvSpPr>
            <p:spPr>
              <a:xfrm rot="3659485" flipH="1">
                <a:off x="767" y="3113"/>
                <a:ext cx="74" cy="124"/>
              </a:xfrm>
              <a:custGeom>
                <a:avLst/>
                <a:gdLst/>
                <a:ahLst/>
                <a:cxnLst/>
                <a:pathLst>
                  <a:path w="140" h="198">
                    <a:moveTo>
                      <a:pt x="0" y="0"/>
                    </a:moveTo>
                    <a:cubicBezTo>
                      <a:pt x="50" y="18"/>
                      <a:pt x="100" y="36"/>
                      <a:pt x="120" y="60"/>
                    </a:cubicBezTo>
                    <a:cubicBezTo>
                      <a:pt x="140" y="84"/>
                      <a:pt x="140" y="121"/>
                      <a:pt x="120" y="144"/>
                    </a:cubicBezTo>
                    <a:cubicBezTo>
                      <a:pt x="100" y="167"/>
                      <a:pt x="20" y="189"/>
                      <a:pt x="0" y="198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1776" name="直接连接符 486432"/>
              <p:cNvSpPr/>
              <p:nvPr/>
            </p:nvSpPr>
            <p:spPr>
              <a:xfrm rot="3659485" flipH="1">
                <a:off x="664" y="3159"/>
                <a:ext cx="0" cy="23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1777" name="直接连接符 486433"/>
              <p:cNvSpPr/>
              <p:nvPr/>
            </p:nvSpPr>
            <p:spPr>
              <a:xfrm rot="3659485" flipH="1">
                <a:off x="1179" y="2874"/>
                <a:ext cx="0" cy="23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1778" name="任意多边形 486434"/>
              <p:cNvSpPr/>
              <p:nvPr/>
            </p:nvSpPr>
            <p:spPr>
              <a:xfrm rot="3659485" flipH="1">
                <a:off x="977" y="2989"/>
                <a:ext cx="74" cy="123"/>
              </a:xfrm>
              <a:custGeom>
                <a:avLst/>
                <a:gdLst/>
                <a:ahLst/>
                <a:cxnLst/>
                <a:pathLst>
                  <a:path w="140" h="198">
                    <a:moveTo>
                      <a:pt x="0" y="0"/>
                    </a:moveTo>
                    <a:cubicBezTo>
                      <a:pt x="50" y="18"/>
                      <a:pt x="100" y="36"/>
                      <a:pt x="120" y="60"/>
                    </a:cubicBezTo>
                    <a:cubicBezTo>
                      <a:pt x="140" y="84"/>
                      <a:pt x="140" y="121"/>
                      <a:pt x="120" y="144"/>
                    </a:cubicBezTo>
                    <a:cubicBezTo>
                      <a:pt x="100" y="167"/>
                      <a:pt x="20" y="189"/>
                      <a:pt x="0" y="198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31779" name="直接连接符 486435"/>
            <p:cNvSpPr/>
            <p:nvPr/>
          </p:nvSpPr>
          <p:spPr>
            <a:xfrm flipV="1">
              <a:off x="1398" y="1234"/>
              <a:ext cx="300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780" name="直接连接符 486436"/>
            <p:cNvSpPr/>
            <p:nvPr/>
          </p:nvSpPr>
          <p:spPr>
            <a:xfrm>
              <a:off x="1395" y="435"/>
              <a:ext cx="3003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781" name="直接连接符 486437"/>
            <p:cNvSpPr/>
            <p:nvPr/>
          </p:nvSpPr>
          <p:spPr>
            <a:xfrm>
              <a:off x="3733" y="1693"/>
              <a:ext cx="0" cy="51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782" name="直接连接符 486438"/>
            <p:cNvSpPr/>
            <p:nvPr/>
          </p:nvSpPr>
          <p:spPr>
            <a:xfrm flipH="1">
              <a:off x="768" y="1739"/>
              <a:ext cx="0" cy="46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783" name="直接连接符 486439"/>
            <p:cNvSpPr/>
            <p:nvPr/>
          </p:nvSpPr>
          <p:spPr>
            <a:xfrm>
              <a:off x="768" y="2205"/>
              <a:ext cx="2979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784" name="文本框 486440"/>
            <p:cNvSpPr txBox="1"/>
            <p:nvPr/>
          </p:nvSpPr>
          <p:spPr>
            <a:xfrm>
              <a:off x="2461" y="1972"/>
              <a:ext cx="22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sz="16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85" name="文本框 486441"/>
            <p:cNvSpPr txBox="1"/>
            <p:nvPr/>
          </p:nvSpPr>
          <p:spPr>
            <a:xfrm>
              <a:off x="2134" y="1541"/>
              <a:ext cx="22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sz="16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86" name="文本框 486442"/>
            <p:cNvSpPr txBox="1"/>
            <p:nvPr/>
          </p:nvSpPr>
          <p:spPr>
            <a:xfrm>
              <a:off x="1605" y="386"/>
              <a:ext cx="22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sz="16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87" name="文本框 486443"/>
            <p:cNvSpPr txBox="1"/>
            <p:nvPr/>
          </p:nvSpPr>
          <p:spPr>
            <a:xfrm>
              <a:off x="2134" y="1140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endParaRPr lang="en-US" altLang="zh-CN" sz="16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88" name="文本框 486444"/>
            <p:cNvSpPr txBox="1"/>
            <p:nvPr/>
          </p:nvSpPr>
          <p:spPr>
            <a:xfrm>
              <a:off x="2455" y="1684"/>
              <a:ext cx="21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endParaRPr lang="en-US" altLang="zh-CN" sz="16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89" name="文本框 486445"/>
            <p:cNvSpPr txBox="1"/>
            <p:nvPr/>
          </p:nvSpPr>
          <p:spPr>
            <a:xfrm>
              <a:off x="1605" y="939"/>
              <a:ext cx="21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endParaRPr lang="en-US" altLang="zh-CN" sz="16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31790" name="组合 486446"/>
            <p:cNvGrpSpPr/>
            <p:nvPr/>
          </p:nvGrpSpPr>
          <p:grpSpPr>
            <a:xfrm>
              <a:off x="2926" y="90"/>
              <a:ext cx="544" cy="2122"/>
              <a:chOff x="2850" y="1728"/>
              <a:chExt cx="561" cy="2188"/>
            </a:xfrm>
          </p:grpSpPr>
          <p:sp>
            <p:nvSpPr>
              <p:cNvPr id="31791" name="直接连接符 486447"/>
              <p:cNvSpPr/>
              <p:nvPr/>
            </p:nvSpPr>
            <p:spPr>
              <a:xfrm>
                <a:off x="3120" y="3797"/>
                <a:ext cx="291" cy="0"/>
              </a:xfrm>
              <a:prstGeom prst="line">
                <a:avLst/>
              </a:prstGeom>
              <a:ln w="38100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31792" name="直接连接符 486448"/>
              <p:cNvSpPr/>
              <p:nvPr/>
            </p:nvSpPr>
            <p:spPr>
              <a:xfrm>
                <a:off x="3120" y="3405"/>
                <a:ext cx="291" cy="0"/>
              </a:xfrm>
              <a:prstGeom prst="line">
                <a:avLst/>
              </a:prstGeom>
              <a:ln w="38100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graphicFrame>
            <p:nvGraphicFramePr>
              <p:cNvPr id="31793" name="对象 486449"/>
              <p:cNvGraphicFramePr/>
              <p:nvPr/>
            </p:nvGraphicFramePr>
            <p:xfrm>
              <a:off x="2861" y="3169"/>
              <a:ext cx="258" cy="3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8" name="" r:id="rId13" imgW="177800" imgH="227965" progId="Equation.3">
                      <p:embed/>
                    </p:oleObj>
                  </mc:Choice>
                  <mc:Fallback>
                    <p:oleObj name="" r:id="rId13" imgW="177800" imgH="227965" progId="Equation.3">
                      <p:embed/>
                      <p:pic>
                        <p:nvPicPr>
                          <p:cNvPr id="0" name="图片 3127"/>
                          <p:cNvPicPr/>
                          <p:nvPr/>
                        </p:nvPicPr>
                        <p:blipFill>
                          <a:blip r:embed="rId14">
                            <a:clrChange>
                              <a:clrFrom>
                                <a:srgbClr val="000000"/>
                              </a:clrFrom>
                              <a:clrTo>
                                <a:srgbClr val="FF33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861" y="3169"/>
                            <a:ext cx="258" cy="33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794" name="对象 486450"/>
              <p:cNvGraphicFramePr/>
              <p:nvPr/>
            </p:nvGraphicFramePr>
            <p:xfrm>
              <a:off x="2861" y="3564"/>
              <a:ext cx="258" cy="3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2" name="" r:id="rId15" imgW="177800" imgH="240665" progId="Equation.3">
                      <p:embed/>
                    </p:oleObj>
                  </mc:Choice>
                  <mc:Fallback>
                    <p:oleObj name="" r:id="rId15" imgW="177800" imgH="240665" progId="Equation.3">
                      <p:embed/>
                      <p:pic>
                        <p:nvPicPr>
                          <p:cNvPr id="0" name="图片 3131"/>
                          <p:cNvPicPr/>
                          <p:nvPr/>
                        </p:nvPicPr>
                        <p:blipFill>
                          <a:blip r:embed="rId16">
                            <a:clrChange>
                              <a:clrFrom>
                                <a:srgbClr val="000000"/>
                              </a:clrFrom>
                              <a:clrTo>
                                <a:srgbClr val="FF33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861" y="3564"/>
                            <a:ext cx="258" cy="35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795" name="对象 486451"/>
              <p:cNvGraphicFramePr/>
              <p:nvPr/>
            </p:nvGraphicFramePr>
            <p:xfrm>
              <a:off x="2850" y="1728"/>
              <a:ext cx="239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9" name="" r:id="rId17" imgW="165100" imgH="228600" progId="Equation.3">
                      <p:embed/>
                    </p:oleObj>
                  </mc:Choice>
                  <mc:Fallback>
                    <p:oleObj name="" r:id="rId17" imgW="165100" imgH="228600" progId="Equation.3">
                      <p:embed/>
                      <p:pic>
                        <p:nvPicPr>
                          <p:cNvPr id="0" name="图片 3128"/>
                          <p:cNvPicPr/>
                          <p:nvPr/>
                        </p:nvPicPr>
                        <p:blipFill>
                          <a:blip r:embed="rId18">
                            <a:clrChange>
                              <a:clrFrom>
                                <a:srgbClr val="000000"/>
                              </a:clrFrom>
                              <a:clrTo>
                                <a:srgbClr val="FF33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850" y="1728"/>
                            <a:ext cx="239" cy="33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1796" name="直接连接符 486452"/>
              <p:cNvSpPr/>
              <p:nvPr/>
            </p:nvSpPr>
            <p:spPr>
              <a:xfrm>
                <a:off x="3117" y="1977"/>
                <a:ext cx="291" cy="0"/>
              </a:xfrm>
              <a:prstGeom prst="line">
                <a:avLst/>
              </a:prstGeom>
              <a:ln w="38100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sp>
          <p:nvSpPr>
            <p:cNvPr id="31797" name="直接连接符 486453"/>
            <p:cNvSpPr/>
            <p:nvPr/>
          </p:nvSpPr>
          <p:spPr>
            <a:xfrm flipH="1" flipV="1">
              <a:off x="2948" y="1128"/>
              <a:ext cx="419" cy="6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graphicFrame>
          <p:nvGraphicFramePr>
            <p:cNvPr id="31798" name="对象 486454"/>
            <p:cNvGraphicFramePr/>
            <p:nvPr/>
          </p:nvGraphicFramePr>
          <p:xfrm>
            <a:off x="3092" y="782"/>
            <a:ext cx="275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0" name="" r:id="rId19" imgW="190500" imgH="241300" progId="Equation.3">
                    <p:embed/>
                  </p:oleObj>
                </mc:Choice>
                <mc:Fallback>
                  <p:oleObj name="" r:id="rId19" imgW="190500" imgH="241300" progId="Equation.3">
                    <p:embed/>
                    <p:pic>
                      <p:nvPicPr>
                        <p:cNvPr id="0" name="图片 3129"/>
                        <p:cNvPicPr/>
                        <p:nvPr/>
                      </p:nvPicPr>
                      <p:blipFill>
                        <a:blip r:embed="rId20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092" y="782"/>
                          <a:ext cx="275" cy="3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99" name="对象 486455"/>
            <p:cNvGraphicFramePr/>
            <p:nvPr/>
          </p:nvGraphicFramePr>
          <p:xfrm>
            <a:off x="1613" y="668"/>
            <a:ext cx="257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1" name="" r:id="rId21" imgW="203200" imgH="228600" progId="Equation.3">
                    <p:embed/>
                  </p:oleObj>
                </mc:Choice>
                <mc:Fallback>
                  <p:oleObj name="" r:id="rId21" imgW="203200" imgH="228600" progId="Equation.3">
                    <p:embed/>
                    <p:pic>
                      <p:nvPicPr>
                        <p:cNvPr id="0" name="图片 3130"/>
                        <p:cNvPicPr/>
                        <p:nvPr/>
                      </p:nvPicPr>
                      <p:blipFill>
                        <a:blip r:embed="rId22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613" y="668"/>
                          <a:ext cx="257" cy="29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800" name="对象 486456"/>
            <p:cNvGraphicFramePr/>
            <p:nvPr/>
          </p:nvGraphicFramePr>
          <p:xfrm>
            <a:off x="2141" y="1353"/>
            <a:ext cx="258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6" name="" r:id="rId23" imgW="203200" imgH="228600" progId="Equation.3">
                    <p:embed/>
                  </p:oleObj>
                </mc:Choice>
                <mc:Fallback>
                  <p:oleObj name="" r:id="rId23" imgW="203200" imgH="228600" progId="Equation.3">
                    <p:embed/>
                    <p:pic>
                      <p:nvPicPr>
                        <p:cNvPr id="0" name="图片 3125"/>
                        <p:cNvPicPr/>
                        <p:nvPr/>
                      </p:nvPicPr>
                      <p:blipFill>
                        <a:blip r:embed="rId24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141" y="1353"/>
                          <a:ext cx="258" cy="29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801" name="对象 486457"/>
            <p:cNvGraphicFramePr/>
            <p:nvPr/>
          </p:nvGraphicFramePr>
          <p:xfrm>
            <a:off x="2486" y="1832"/>
            <a:ext cx="259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7" name="" r:id="rId25" imgW="203200" imgH="241300" progId="Equation.3">
                    <p:embed/>
                  </p:oleObj>
                </mc:Choice>
                <mc:Fallback>
                  <p:oleObj name="" r:id="rId25" imgW="203200" imgH="241300" progId="Equation.3">
                    <p:embed/>
                    <p:pic>
                      <p:nvPicPr>
                        <p:cNvPr id="0" name="图片 3126"/>
                        <p:cNvPicPr/>
                        <p:nvPr/>
                      </p:nvPicPr>
                      <p:blipFill>
                        <a:blip r:embed="rId26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486" y="1832"/>
                          <a:ext cx="259" cy="3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802" name="直接连接符 486458"/>
            <p:cNvSpPr/>
            <p:nvPr/>
          </p:nvSpPr>
          <p:spPr>
            <a:xfrm>
              <a:off x="2024" y="1825"/>
              <a:ext cx="2979" cy="7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803" name="直接连接符 486459"/>
            <p:cNvSpPr/>
            <p:nvPr/>
          </p:nvSpPr>
          <p:spPr>
            <a:xfrm>
              <a:off x="2024" y="1739"/>
              <a:ext cx="0" cy="93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804" name="椭圆 486460"/>
            <p:cNvSpPr/>
            <p:nvPr/>
          </p:nvSpPr>
          <p:spPr>
            <a:xfrm>
              <a:off x="1373" y="1227"/>
              <a:ext cx="46" cy="47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eaLnBrk="0" hangingPunc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31805" name="组合 486461"/>
            <p:cNvGrpSpPr/>
            <p:nvPr/>
          </p:nvGrpSpPr>
          <p:grpSpPr>
            <a:xfrm>
              <a:off x="3640" y="435"/>
              <a:ext cx="1503" cy="1415"/>
              <a:chOff x="3778" y="2112"/>
              <a:chExt cx="1550" cy="1458"/>
            </a:xfrm>
          </p:grpSpPr>
          <p:sp>
            <p:nvSpPr>
              <p:cNvPr id="31806" name="矩形 486462"/>
              <p:cNvSpPr/>
              <p:nvPr/>
            </p:nvSpPr>
            <p:spPr>
              <a:xfrm>
                <a:off x="4528" y="2684"/>
                <a:ext cx="320" cy="29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>
                <a:spAutoFit/>
              </a:bodyPr>
              <a:p>
                <a:pPr algn="ctr"/>
                <a:r>
                  <a:rPr lang="en-US" altLang="zh-CN" sz="24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:r>
                  <a:rPr lang="en-US" altLang="zh-CN" sz="2400" b="1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</a:t>
                </a:r>
                <a:endPara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807" name="直接连接符 486463"/>
              <p:cNvSpPr/>
              <p:nvPr/>
            </p:nvSpPr>
            <p:spPr>
              <a:xfrm>
                <a:off x="4558" y="2650"/>
                <a:ext cx="0" cy="278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1808" name="直接连接符 486464"/>
              <p:cNvSpPr/>
              <p:nvPr/>
            </p:nvSpPr>
            <p:spPr>
              <a:xfrm flipH="1" flipV="1">
                <a:off x="4558" y="2112"/>
                <a:ext cx="2" cy="34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31809" name="组合 486465"/>
              <p:cNvGrpSpPr/>
              <p:nvPr/>
            </p:nvGrpSpPr>
            <p:grpSpPr>
              <a:xfrm rot="-372678">
                <a:off x="3819" y="3038"/>
                <a:ext cx="789" cy="274"/>
                <a:chOff x="3813" y="2988"/>
                <a:chExt cx="789" cy="274"/>
              </a:xfrm>
            </p:grpSpPr>
            <p:sp>
              <p:nvSpPr>
                <p:cNvPr id="31810" name="直接连接符 486466"/>
                <p:cNvSpPr/>
                <p:nvPr/>
              </p:nvSpPr>
              <p:spPr>
                <a:xfrm rot="-7079317" flipH="1" flipV="1">
                  <a:off x="4421" y="2820"/>
                  <a:ext cx="13" cy="347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1811" name="直接连接符 486467"/>
                <p:cNvSpPr/>
                <p:nvPr/>
              </p:nvSpPr>
              <p:spPr>
                <a:xfrm rot="-7079317" flipH="1" flipV="1">
                  <a:off x="3986" y="3089"/>
                  <a:ext cx="0" cy="346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31812" name="直接连接符 486468"/>
              <p:cNvSpPr/>
              <p:nvPr/>
            </p:nvSpPr>
            <p:spPr>
              <a:xfrm>
                <a:off x="5184" y="3408"/>
                <a:ext cx="0" cy="162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1813" name="矩形 486469"/>
              <p:cNvSpPr/>
              <p:nvPr/>
            </p:nvSpPr>
            <p:spPr>
              <a:xfrm>
                <a:off x="4660" y="2383"/>
                <a:ext cx="317" cy="29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p>
                <a:pPr algn="ctr"/>
                <a:r>
                  <a:rPr lang="en-US" altLang="zh-CN" sz="2400" b="1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  <a:r>
                  <a:rPr lang="en-US" altLang="zh-CN" sz="2400" b="1" baseline="-25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814" name="矩形 486470"/>
              <p:cNvSpPr/>
              <p:nvPr/>
            </p:nvSpPr>
            <p:spPr>
              <a:xfrm>
                <a:off x="4905" y="2886"/>
                <a:ext cx="423" cy="29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>
                <a:spAutoFit/>
              </a:bodyPr>
              <a:p>
                <a:pPr algn="ctr"/>
                <a:r>
                  <a:rPr lang="en-US" altLang="zh-CN" sz="2400" b="1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  <a:r>
                  <a:rPr lang="en-US" altLang="zh-CN" sz="2400" b="1" baseline="-25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815" name="矩形 486471"/>
              <p:cNvSpPr/>
              <p:nvPr/>
            </p:nvSpPr>
            <p:spPr>
              <a:xfrm>
                <a:off x="3778" y="2971"/>
                <a:ext cx="398" cy="29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>
                <a:spAutoFit/>
              </a:bodyPr>
              <a:p>
                <a:pPr algn="ctr"/>
                <a:r>
                  <a:rPr lang="en-US" altLang="zh-CN" sz="2400" b="1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  <a:r>
                  <a:rPr lang="en-US" altLang="zh-CN" sz="2400" b="1" baseline="-25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  <a:endPara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31816" name="组合 486472"/>
              <p:cNvGrpSpPr/>
              <p:nvPr/>
            </p:nvGrpSpPr>
            <p:grpSpPr>
              <a:xfrm>
                <a:off x="4459" y="2443"/>
                <a:ext cx="199" cy="202"/>
                <a:chOff x="4896" y="2537"/>
                <a:chExt cx="192" cy="187"/>
              </a:xfrm>
            </p:grpSpPr>
            <p:sp>
              <p:nvSpPr>
                <p:cNvPr id="31817" name="椭圆 486473"/>
                <p:cNvSpPr/>
                <p:nvPr/>
              </p:nvSpPr>
              <p:spPr>
                <a:xfrm>
                  <a:off x="4896" y="2537"/>
                  <a:ext cx="192" cy="187"/>
                </a:xfrm>
                <a:prstGeom prst="ellipse">
                  <a:avLst/>
                </a:prstGeom>
                <a:noFill/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 anchorCtr="0"/>
                <a:p>
                  <a:pPr eaLnBrk="0" hangingPunct="0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818" name="直接连接符 486474"/>
                <p:cNvSpPr/>
                <p:nvPr/>
              </p:nvSpPr>
              <p:spPr>
                <a:xfrm>
                  <a:off x="4928" y="2568"/>
                  <a:ext cx="128" cy="125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1819" name="直接连接符 486475"/>
                <p:cNvSpPr/>
                <p:nvPr/>
              </p:nvSpPr>
              <p:spPr>
                <a:xfrm flipH="1">
                  <a:off x="4928" y="2568"/>
                  <a:ext cx="128" cy="125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31820" name="直接连接符 486476"/>
              <p:cNvSpPr/>
              <p:nvPr/>
            </p:nvSpPr>
            <p:spPr>
              <a:xfrm rot="7703719">
                <a:off x="4678" y="2865"/>
                <a:ext cx="1" cy="297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1821" name="直接连接符 486477"/>
              <p:cNvSpPr/>
              <p:nvPr/>
            </p:nvSpPr>
            <p:spPr>
              <a:xfrm rot="7703719" flipV="1">
                <a:off x="5053" y="3157"/>
                <a:ext cx="0" cy="31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31822" name="组合 486478"/>
              <p:cNvGrpSpPr/>
              <p:nvPr/>
            </p:nvGrpSpPr>
            <p:grpSpPr>
              <a:xfrm>
                <a:off x="4752" y="3057"/>
                <a:ext cx="199" cy="202"/>
                <a:chOff x="4896" y="2537"/>
                <a:chExt cx="192" cy="187"/>
              </a:xfrm>
            </p:grpSpPr>
            <p:sp>
              <p:nvSpPr>
                <p:cNvPr id="31823" name="椭圆 486479"/>
                <p:cNvSpPr/>
                <p:nvPr/>
              </p:nvSpPr>
              <p:spPr>
                <a:xfrm>
                  <a:off x="4896" y="2537"/>
                  <a:ext cx="192" cy="187"/>
                </a:xfrm>
                <a:prstGeom prst="ellipse">
                  <a:avLst/>
                </a:prstGeom>
                <a:noFill/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 anchorCtr="0"/>
                <a:p>
                  <a:pPr eaLnBrk="0" hangingPunct="0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824" name="直接连接符 486480"/>
                <p:cNvSpPr/>
                <p:nvPr/>
              </p:nvSpPr>
              <p:spPr>
                <a:xfrm>
                  <a:off x="4928" y="2568"/>
                  <a:ext cx="128" cy="125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1825" name="直接连接符 486481"/>
                <p:cNvSpPr/>
                <p:nvPr/>
              </p:nvSpPr>
              <p:spPr>
                <a:xfrm flipH="1">
                  <a:off x="4928" y="2568"/>
                  <a:ext cx="128" cy="125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31826" name="组合 486482"/>
              <p:cNvGrpSpPr/>
              <p:nvPr/>
            </p:nvGrpSpPr>
            <p:grpSpPr>
              <a:xfrm>
                <a:off x="4128" y="3072"/>
                <a:ext cx="199" cy="202"/>
                <a:chOff x="4896" y="2537"/>
                <a:chExt cx="192" cy="187"/>
              </a:xfrm>
            </p:grpSpPr>
            <p:sp>
              <p:nvSpPr>
                <p:cNvPr id="31827" name="椭圆 486483"/>
                <p:cNvSpPr/>
                <p:nvPr/>
              </p:nvSpPr>
              <p:spPr>
                <a:xfrm>
                  <a:off x="4896" y="2537"/>
                  <a:ext cx="192" cy="187"/>
                </a:xfrm>
                <a:prstGeom prst="ellipse">
                  <a:avLst/>
                </a:prstGeom>
                <a:noFill/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 anchorCtr="0"/>
                <a:p>
                  <a:pPr eaLnBrk="0" hangingPunct="0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828" name="直接连接符 486484"/>
                <p:cNvSpPr/>
                <p:nvPr/>
              </p:nvSpPr>
              <p:spPr>
                <a:xfrm>
                  <a:off x="4928" y="2568"/>
                  <a:ext cx="128" cy="125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1829" name="直接连接符 486485"/>
                <p:cNvSpPr/>
                <p:nvPr/>
              </p:nvSpPr>
              <p:spPr>
                <a:xfrm flipH="1">
                  <a:off x="4928" y="2568"/>
                  <a:ext cx="128" cy="125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31830" name="椭圆 486486"/>
              <p:cNvSpPr/>
              <p:nvPr/>
            </p:nvSpPr>
            <p:spPr>
              <a:xfrm>
                <a:off x="4534" y="290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eaLnBrk="0" hangingPunct="0"/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1831" name="文本框 486487"/>
            <p:cNvSpPr txBox="1"/>
            <p:nvPr/>
          </p:nvSpPr>
          <p:spPr>
            <a:xfrm>
              <a:off x="1326" y="156"/>
              <a:ext cx="3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L1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832" name="文本框 486488"/>
            <p:cNvSpPr txBox="1"/>
            <p:nvPr/>
          </p:nvSpPr>
          <p:spPr>
            <a:xfrm>
              <a:off x="535" y="1553"/>
              <a:ext cx="3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L3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833" name="文本框 486489"/>
            <p:cNvSpPr txBox="1"/>
            <p:nvPr/>
          </p:nvSpPr>
          <p:spPr>
            <a:xfrm>
              <a:off x="1788" y="1646"/>
              <a:ext cx="3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L2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6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矩形 487425"/>
          <p:cNvSpPr/>
          <p:nvPr/>
        </p:nvSpPr>
        <p:spPr>
          <a:xfrm>
            <a:off x="457200" y="574675"/>
            <a:ext cx="8345488" cy="11176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 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三相负载不对称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en-US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8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=5</a:t>
            </a:r>
            <a:r>
              <a:rPr lang="en-US" altLang="en-US" sz="2800" b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 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、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2800" b="1" baseline="-25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=10 </a:t>
            </a:r>
            <a:r>
              <a:rPr lang="en-US" altLang="en-US" sz="2800" b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 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、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2800" b="1" baseline="-25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=20 </a:t>
            </a:r>
            <a:r>
              <a:rPr lang="en-US" altLang="en-US" sz="2800" b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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）</a:t>
            </a:r>
            <a:endParaRPr lang="zh-CN" altLang="en-US" sz="2800" b="1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en-US" sz="28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</a:t>
            </a:r>
            <a:r>
              <a:rPr lang="zh-CN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分别计算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各线电流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487427" name="对象 487426"/>
          <p:cNvGraphicFramePr/>
          <p:nvPr/>
        </p:nvGraphicFramePr>
        <p:xfrm>
          <a:off x="1374775" y="1541463"/>
          <a:ext cx="4735513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1" imgW="1866900" imgH="457200" progId="Equation.3">
                  <p:embed/>
                </p:oleObj>
              </mc:Choice>
              <mc:Fallback>
                <p:oleObj name="" r:id="rId1" imgW="1866900" imgH="457200" progId="Equation.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374775" y="1541463"/>
                        <a:ext cx="4735513" cy="1196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7428" name="对象 487427"/>
          <p:cNvGraphicFramePr/>
          <p:nvPr/>
        </p:nvGraphicFramePr>
        <p:xfrm>
          <a:off x="1358900" y="2632075"/>
          <a:ext cx="6165850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3" imgW="2476500" imgH="457200" progId="Equation.3">
                  <p:embed/>
                </p:oleObj>
              </mc:Choice>
              <mc:Fallback>
                <p:oleObj name="" r:id="rId3" imgW="2476500" imgH="457200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358900" y="2632075"/>
                        <a:ext cx="6165850" cy="1160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7429" name="对象 487428"/>
          <p:cNvGraphicFramePr/>
          <p:nvPr/>
        </p:nvGraphicFramePr>
        <p:xfrm>
          <a:off x="1377950" y="3716338"/>
          <a:ext cx="6110288" cy="116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5" imgW="2463800" imgH="457200" progId="Equation.3">
                  <p:embed/>
                </p:oleObj>
              </mc:Choice>
              <mc:Fallback>
                <p:oleObj name="" r:id="rId5" imgW="2463800" imgH="457200" progId="Equation.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377950" y="3716338"/>
                        <a:ext cx="6110288" cy="11604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7430" name="文本框 487429"/>
          <p:cNvSpPr txBox="1"/>
          <p:nvPr/>
        </p:nvSpPr>
        <p:spPr>
          <a:xfrm>
            <a:off x="460375" y="4587875"/>
            <a:ext cx="1725613" cy="5191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中线电流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87431" name="对象 487430"/>
          <p:cNvGraphicFramePr/>
          <p:nvPr/>
        </p:nvGraphicFramePr>
        <p:xfrm>
          <a:off x="1439863" y="5046663"/>
          <a:ext cx="7416800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7" imgW="3567430" imgH="241300" progId="Equation.3">
                  <p:embed/>
                </p:oleObj>
              </mc:Choice>
              <mc:Fallback>
                <p:oleObj name="" r:id="rId7" imgW="3567430" imgH="241300" progId="Equation.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39863" y="5046663"/>
                        <a:ext cx="7416800" cy="668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7432" name="对象 487431"/>
          <p:cNvGraphicFramePr/>
          <p:nvPr/>
        </p:nvGraphicFramePr>
        <p:xfrm>
          <a:off x="1828800" y="5715000"/>
          <a:ext cx="236220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9" imgW="926465" imgH="203200" progId="Equation.3">
                  <p:embed/>
                </p:oleObj>
              </mc:Choice>
              <mc:Fallback>
                <p:oleObj name="" r:id="rId9" imgW="926465" imgH="203200" progId="Equation.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828800" y="5715000"/>
                        <a:ext cx="2362200" cy="534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74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48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487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3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6642" name="副标题 496641"/>
          <p:cNvSpPr txBox="1">
            <a:spLocks noGrp="1"/>
          </p:cNvSpPr>
          <p:nvPr>
            <p:ph type="subTitle" sz="quarter" idx="1"/>
          </p:nvPr>
        </p:nvSpPr>
        <p:spPr>
          <a:xfrm>
            <a:off x="533400" y="228600"/>
            <a:ext cx="4191000" cy="533400"/>
          </a:xfrm>
          <a:ln/>
        </p:spPr>
        <p:txBody>
          <a:bodyPr vert="horz" wrap="square" lIns="91440" tIns="45720" rIns="91440" bIns="45720" anchor="t" anchorCtr="0"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2800" b="1" i="0" u="none" strike="noStrike" kern="1200" cap="none" spc="0" normalizeH="0" baseline="0" noProof="1" dirty="0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例</a:t>
            </a:r>
            <a:r>
              <a:rPr kumimoji="0" lang="en-US" altLang="zh-CN" sz="2800" b="1" i="0" u="none" strike="noStrike" kern="1200" cap="none" spc="0" normalizeH="0" baseline="0" noProof="1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2800" b="1" i="0" u="none" strike="noStrike" kern="1200" cap="none" spc="0" normalizeH="0" baseline="0" noProof="1" dirty="0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：照明系统故障分析</a:t>
            </a:r>
            <a:endParaRPr kumimoji="0" lang="zh-CN" altLang="en-US" sz="2800" b="1" i="0" u="none" strike="noStrike" kern="1200" cap="none" spc="0" normalizeH="0" baseline="0" noProof="1" dirty="0">
              <a:solidFill>
                <a:srgbClr val="FFFF00"/>
              </a:solidFill>
              <a:effectLst>
                <a:outerShdw blurRad="38100" dist="38100" dir="2700000">
                  <a:srgbClr val="000000"/>
                </a:outerShdw>
              </a:effectLst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6643" name="文本框 496642"/>
          <p:cNvSpPr txBox="1"/>
          <p:nvPr/>
        </p:nvSpPr>
        <p:spPr>
          <a:xfrm>
            <a:off x="533400" y="3276600"/>
            <a:ext cx="3505200" cy="5191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marL="663575" marR="0" indent="-663575" defTabSz="914400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zh-CN" sz="2800" b="1" kern="1200" cap="none" spc="0" normalizeH="0" baseline="0" noProof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解</a:t>
            </a:r>
            <a:r>
              <a:rPr kumimoji="0" lang="en-US" altLang="zh-CN" sz="2800" b="1" kern="1200" cap="none" spc="0" normalizeH="0" baseline="0" noProof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 </a:t>
            </a:r>
            <a:r>
              <a:rPr kumimoji="0" lang="zh-CN" altLang="zh-CN" sz="2800" b="1" kern="1200" cap="none" spc="0" normalizeH="0" baseline="0" noProof="1" dirty="0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1. </a:t>
            </a:r>
            <a:r>
              <a:rPr kumimoji="0" lang="zh-CN" altLang="en-US" sz="2800" b="1" kern="1200" cap="none" spc="0" normalizeH="0" baseline="0" noProof="1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1" kern="1200" cap="none" spc="0" normalizeH="0" baseline="0" noProof="1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L1</a:t>
            </a:r>
            <a:r>
              <a:rPr kumimoji="0" lang="zh-CN" altLang="zh-CN" sz="2800" b="1" kern="1200" cap="none" spc="0" normalizeH="0" baseline="0" noProof="1" dirty="0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相短路</a:t>
            </a:r>
            <a:endParaRPr kumimoji="0" lang="zh-CN" altLang="zh-CN" sz="3200" b="1" kern="1200" cap="none" spc="0" normalizeH="0" baseline="0" noProof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6644" name="矩形 496643"/>
          <p:cNvSpPr/>
          <p:nvPr/>
        </p:nvSpPr>
        <p:spPr>
          <a:xfrm>
            <a:off x="633413" y="3657600"/>
            <a:ext cx="1795462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1) </a:t>
            </a:r>
            <a:r>
              <a:rPr lang="zh-CN" altLang="zh-CN" sz="2400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中线未断</a:t>
            </a:r>
            <a:endParaRPr lang="zh-CN" altLang="zh-CN" sz="2400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96645" name="组合 496644"/>
          <p:cNvGrpSpPr/>
          <p:nvPr/>
        </p:nvGrpSpPr>
        <p:grpSpPr>
          <a:xfrm>
            <a:off x="6542088" y="3505200"/>
            <a:ext cx="849312" cy="1219200"/>
            <a:chOff x="4032" y="2304"/>
            <a:chExt cx="624" cy="1266"/>
          </a:xfrm>
        </p:grpSpPr>
        <p:sp>
          <p:nvSpPr>
            <p:cNvPr id="33797" name="直接连接符 496645"/>
            <p:cNvSpPr/>
            <p:nvPr/>
          </p:nvSpPr>
          <p:spPr>
            <a:xfrm flipH="1">
              <a:off x="4272" y="2304"/>
              <a:ext cx="384" cy="522"/>
            </a:xfrm>
            <a:prstGeom prst="line">
              <a:avLst/>
            </a:prstGeom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3798" name="直接连接符 496646"/>
            <p:cNvSpPr/>
            <p:nvPr/>
          </p:nvSpPr>
          <p:spPr>
            <a:xfrm flipV="1">
              <a:off x="4224" y="2784"/>
              <a:ext cx="312" cy="78"/>
            </a:xfrm>
            <a:prstGeom prst="line">
              <a:avLst/>
            </a:prstGeom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3799" name="直接连接符 496647"/>
            <p:cNvSpPr/>
            <p:nvPr/>
          </p:nvSpPr>
          <p:spPr>
            <a:xfrm flipH="1">
              <a:off x="4032" y="2790"/>
              <a:ext cx="492" cy="780"/>
            </a:xfrm>
            <a:prstGeom prst="line">
              <a:avLst/>
            </a:prstGeom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grpSp>
        <p:nvGrpSpPr>
          <p:cNvPr id="33800" name="组合 496648"/>
          <p:cNvGrpSpPr/>
          <p:nvPr/>
        </p:nvGrpSpPr>
        <p:grpSpPr>
          <a:xfrm>
            <a:off x="4267200" y="3352800"/>
            <a:ext cx="4425950" cy="3200400"/>
            <a:chOff x="2736" y="2256"/>
            <a:chExt cx="2788" cy="2016"/>
          </a:xfrm>
        </p:grpSpPr>
        <p:sp>
          <p:nvSpPr>
            <p:cNvPr id="33801" name="文本框 496649"/>
            <p:cNvSpPr txBox="1"/>
            <p:nvPr/>
          </p:nvSpPr>
          <p:spPr>
            <a:xfrm>
              <a:off x="2736" y="3368"/>
              <a:ext cx="39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r>
                <a:rPr lang="zh-CN" altLang="zh-CN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</a:t>
              </a:r>
              <a:endParaRPr lang="zh-CN" altLang="en-US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802" name="直接连接符 496650"/>
            <p:cNvSpPr/>
            <p:nvPr/>
          </p:nvSpPr>
          <p:spPr>
            <a:xfrm>
              <a:off x="4831" y="2440"/>
              <a:ext cx="0" cy="25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3803" name="椭圆 496651"/>
            <p:cNvSpPr/>
            <p:nvPr/>
          </p:nvSpPr>
          <p:spPr>
            <a:xfrm>
              <a:off x="3079" y="3628"/>
              <a:ext cx="48" cy="48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eaLnBrk="0" hangingPunc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6653" name="矩形 496652"/>
            <p:cNvSpPr/>
            <p:nvPr/>
          </p:nvSpPr>
          <p:spPr>
            <a:xfrm>
              <a:off x="4795" y="2880"/>
              <a:ext cx="31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>
              <a:spAutoFit/>
            </a:bodyPr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400" b="1" i="0" u="none" strike="noStrike" kern="1200" cap="none" spc="0" normalizeH="0" baseline="0" noProof="1">
                  <a:solidFill>
                    <a:schemeClr val="tx1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endParaRPr kumimoji="0" lang="en-US" altLang="zh-CN" sz="24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805" name="直接连接符 496653"/>
            <p:cNvSpPr/>
            <p:nvPr/>
          </p:nvSpPr>
          <p:spPr>
            <a:xfrm>
              <a:off x="4843" y="2884"/>
              <a:ext cx="0" cy="24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3806" name="直接连接符 496654"/>
            <p:cNvSpPr/>
            <p:nvPr/>
          </p:nvSpPr>
          <p:spPr>
            <a:xfrm rot="7079317">
              <a:off x="4939" y="3028"/>
              <a:ext cx="0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3807" name="直接连接符 496655"/>
            <p:cNvSpPr/>
            <p:nvPr/>
          </p:nvSpPr>
          <p:spPr>
            <a:xfrm rot="7079317" flipV="1">
              <a:off x="5370" y="3279"/>
              <a:ext cx="0" cy="30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3808" name="直接连接符 496656"/>
            <p:cNvSpPr/>
            <p:nvPr/>
          </p:nvSpPr>
          <p:spPr>
            <a:xfrm rot="-7079317" flipH="1" flipV="1">
              <a:off x="4717" y="3010"/>
              <a:ext cx="12" cy="33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3809" name="直接连接符 496657"/>
            <p:cNvSpPr/>
            <p:nvPr/>
          </p:nvSpPr>
          <p:spPr>
            <a:xfrm rot="-7079317" flipH="1" flipV="1">
              <a:off x="4262" y="3283"/>
              <a:ext cx="0" cy="33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3810" name="直接连接符 496658"/>
            <p:cNvSpPr/>
            <p:nvPr/>
          </p:nvSpPr>
          <p:spPr>
            <a:xfrm>
              <a:off x="5515" y="3508"/>
              <a:ext cx="0" cy="15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3811" name="直接连接符 496659"/>
            <p:cNvSpPr/>
            <p:nvPr/>
          </p:nvSpPr>
          <p:spPr>
            <a:xfrm>
              <a:off x="3115" y="4132"/>
              <a:ext cx="100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6661" name="矩形 496660"/>
            <p:cNvSpPr/>
            <p:nvPr/>
          </p:nvSpPr>
          <p:spPr>
            <a:xfrm>
              <a:off x="4930" y="2616"/>
              <a:ext cx="3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400" b="1" i="1" u="none" strike="noStrike" kern="1200" cap="none" spc="0" normalizeH="0" baseline="0" noProof="1">
                  <a:solidFill>
                    <a:schemeClr val="tx1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  <a:r>
                <a:rPr kumimoji="0" lang="en-US" altLang="zh-CN" sz="2400" b="1" i="0" u="none" strike="noStrike" kern="1200" cap="none" spc="0" normalizeH="0" baseline="-25000" noProof="1">
                  <a:solidFill>
                    <a:schemeClr val="tx1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4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6662" name="矩形 496661"/>
            <p:cNvSpPr/>
            <p:nvPr/>
          </p:nvSpPr>
          <p:spPr>
            <a:xfrm>
              <a:off x="4075" y="3096"/>
              <a:ext cx="38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>
              <a:spAutoFit/>
            </a:bodyPr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400" b="1" i="1" u="none" strike="noStrike" kern="1200" cap="none" spc="0" normalizeH="0" baseline="0" noProof="1">
                  <a:solidFill>
                    <a:schemeClr val="tx1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  <a:r>
                <a:rPr kumimoji="0" lang="en-US" altLang="zh-CN" sz="2400" b="1" i="0" u="none" strike="noStrike" kern="1200" cap="none" spc="0" normalizeH="0" baseline="-25000" noProof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400" b="1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3814" name="组合 496662"/>
            <p:cNvGrpSpPr/>
            <p:nvPr/>
          </p:nvGrpSpPr>
          <p:grpSpPr>
            <a:xfrm>
              <a:off x="4747" y="2692"/>
              <a:ext cx="192" cy="187"/>
              <a:chOff x="4896" y="2537"/>
              <a:chExt cx="192" cy="187"/>
            </a:xfrm>
          </p:grpSpPr>
          <p:sp>
            <p:nvSpPr>
              <p:cNvPr id="33815" name="椭圆 496663"/>
              <p:cNvSpPr/>
              <p:nvPr/>
            </p:nvSpPr>
            <p:spPr>
              <a:xfrm>
                <a:off x="4896" y="2537"/>
                <a:ext cx="192" cy="187"/>
              </a:xfrm>
              <a:prstGeom prst="ellipse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eaLnBrk="0" hangingPunct="0"/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816" name="直接连接符 496664"/>
              <p:cNvSpPr/>
              <p:nvPr/>
            </p:nvSpPr>
            <p:spPr>
              <a:xfrm>
                <a:off x="4928" y="2568"/>
                <a:ext cx="128" cy="12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3817" name="直接连接符 496665"/>
              <p:cNvSpPr/>
              <p:nvPr/>
            </p:nvSpPr>
            <p:spPr>
              <a:xfrm flipH="1">
                <a:off x="4928" y="2568"/>
                <a:ext cx="128" cy="12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33818" name="组合 496666"/>
            <p:cNvGrpSpPr/>
            <p:nvPr/>
          </p:nvGrpSpPr>
          <p:grpSpPr>
            <a:xfrm>
              <a:off x="5035" y="3220"/>
              <a:ext cx="192" cy="187"/>
              <a:chOff x="4896" y="2537"/>
              <a:chExt cx="192" cy="187"/>
            </a:xfrm>
          </p:grpSpPr>
          <p:sp>
            <p:nvSpPr>
              <p:cNvPr id="33819" name="椭圆 496667"/>
              <p:cNvSpPr/>
              <p:nvPr/>
            </p:nvSpPr>
            <p:spPr>
              <a:xfrm>
                <a:off x="4896" y="2537"/>
                <a:ext cx="192" cy="187"/>
              </a:xfrm>
              <a:prstGeom prst="ellipse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eaLnBrk="0" hangingPunct="0"/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820" name="直接连接符 496668"/>
              <p:cNvSpPr/>
              <p:nvPr/>
            </p:nvSpPr>
            <p:spPr>
              <a:xfrm>
                <a:off x="4928" y="2568"/>
                <a:ext cx="128" cy="12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3821" name="直接连接符 496669"/>
              <p:cNvSpPr/>
              <p:nvPr/>
            </p:nvSpPr>
            <p:spPr>
              <a:xfrm flipH="1">
                <a:off x="4928" y="2568"/>
                <a:ext cx="128" cy="12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33822" name="组合 496670"/>
            <p:cNvGrpSpPr/>
            <p:nvPr/>
          </p:nvGrpSpPr>
          <p:grpSpPr>
            <a:xfrm>
              <a:off x="4385" y="3220"/>
              <a:ext cx="192" cy="187"/>
              <a:chOff x="4896" y="2537"/>
              <a:chExt cx="192" cy="187"/>
            </a:xfrm>
          </p:grpSpPr>
          <p:sp>
            <p:nvSpPr>
              <p:cNvPr id="33823" name="椭圆 496671"/>
              <p:cNvSpPr/>
              <p:nvPr/>
            </p:nvSpPr>
            <p:spPr>
              <a:xfrm>
                <a:off x="4896" y="2537"/>
                <a:ext cx="192" cy="187"/>
              </a:xfrm>
              <a:prstGeom prst="ellipse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eaLnBrk="0" hangingPunct="0"/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824" name="直接连接符 496672"/>
              <p:cNvSpPr/>
              <p:nvPr/>
            </p:nvSpPr>
            <p:spPr>
              <a:xfrm>
                <a:off x="4928" y="2568"/>
                <a:ext cx="128" cy="12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3825" name="直接连接符 496673"/>
              <p:cNvSpPr/>
              <p:nvPr/>
            </p:nvSpPr>
            <p:spPr>
              <a:xfrm flipH="1">
                <a:off x="4928" y="2568"/>
                <a:ext cx="128" cy="12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33826" name="直接连接符 496674"/>
            <p:cNvSpPr/>
            <p:nvPr/>
          </p:nvSpPr>
          <p:spPr>
            <a:xfrm>
              <a:off x="3115" y="3106"/>
              <a:ext cx="1740" cy="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3827" name="直接连接符 496675"/>
            <p:cNvSpPr/>
            <p:nvPr/>
          </p:nvSpPr>
          <p:spPr>
            <a:xfrm>
              <a:off x="4123" y="3504"/>
              <a:ext cx="0" cy="62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6677" name="矩形 496676"/>
            <p:cNvSpPr/>
            <p:nvPr/>
          </p:nvSpPr>
          <p:spPr>
            <a:xfrm>
              <a:off x="5216" y="3048"/>
              <a:ext cx="3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400" b="1" i="1" u="none" strike="noStrike" kern="1200" cap="none" spc="0" normalizeH="0" baseline="0" noProof="1">
                  <a:solidFill>
                    <a:schemeClr val="tx1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  <a:r>
                <a:rPr kumimoji="0" lang="en-US" altLang="zh-CN" sz="2400" b="1" i="0" u="none" strike="noStrike" kern="1200" cap="none" spc="0" normalizeH="0" baseline="-25000" noProof="1">
                  <a:solidFill>
                    <a:schemeClr val="tx1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4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829" name="椭圆 496677"/>
            <p:cNvSpPr/>
            <p:nvPr/>
          </p:nvSpPr>
          <p:spPr>
            <a:xfrm>
              <a:off x="3067" y="3088"/>
              <a:ext cx="48" cy="48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eaLnBrk="0" hangingPunc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30" name="椭圆 496678"/>
            <p:cNvSpPr/>
            <p:nvPr/>
          </p:nvSpPr>
          <p:spPr>
            <a:xfrm>
              <a:off x="3073" y="2405"/>
              <a:ext cx="48" cy="48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eaLnBrk="0" hangingPunc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31" name="椭圆 496679"/>
            <p:cNvSpPr/>
            <p:nvPr/>
          </p:nvSpPr>
          <p:spPr>
            <a:xfrm>
              <a:off x="3067" y="4108"/>
              <a:ext cx="48" cy="48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eaLnBrk="0" hangingPunc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6681" name="文本框 496680"/>
            <p:cNvSpPr txBox="1"/>
            <p:nvPr/>
          </p:nvSpPr>
          <p:spPr>
            <a:xfrm>
              <a:off x="2774" y="2256"/>
              <a:ext cx="3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marR="0" algn="ctr" defTabSz="914400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1" kern="1200" cap="none" spc="0" normalizeH="0" baseline="0" noProof="1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L1</a:t>
              </a:r>
              <a:endParaRPr kumimoji="0" lang="en-US" altLang="zh-CN" sz="2400" b="1" kern="1200" cap="none" spc="0" normalizeH="0" baseline="0" noProof="1"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6682" name="文本框 496681"/>
            <p:cNvSpPr txBox="1"/>
            <p:nvPr/>
          </p:nvSpPr>
          <p:spPr>
            <a:xfrm>
              <a:off x="2771" y="3444"/>
              <a:ext cx="3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marR="0" algn="ctr" defTabSz="914400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1" kern="1200" cap="none" spc="0" normalizeH="0" baseline="0" noProof="1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L2</a:t>
              </a:r>
              <a:endParaRPr kumimoji="0" lang="en-US" altLang="zh-CN" sz="2400" b="1" kern="1200" cap="none" spc="0" normalizeH="0" baseline="0" noProof="1"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6683" name="文本框 496682"/>
            <p:cNvSpPr txBox="1"/>
            <p:nvPr/>
          </p:nvSpPr>
          <p:spPr>
            <a:xfrm>
              <a:off x="2820" y="2946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marR="0" algn="ctr" defTabSz="914400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1" kern="1200" cap="none" spc="0" normalizeH="0" baseline="0" noProof="1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endParaRPr kumimoji="0" lang="en-US" altLang="zh-CN" sz="2400" b="1" kern="1200" cap="none" spc="0" normalizeH="0" baseline="0" noProof="1"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835" name="直接连接符 496683"/>
            <p:cNvSpPr/>
            <p:nvPr/>
          </p:nvSpPr>
          <p:spPr>
            <a:xfrm>
              <a:off x="3120" y="2428"/>
              <a:ext cx="172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6685" name="文本框 496684"/>
            <p:cNvSpPr txBox="1"/>
            <p:nvPr/>
          </p:nvSpPr>
          <p:spPr>
            <a:xfrm>
              <a:off x="2774" y="3984"/>
              <a:ext cx="3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marR="0" algn="ctr" defTabSz="914400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1" kern="1200" cap="none" spc="0" normalizeH="0" baseline="0" noProof="1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L3</a:t>
              </a:r>
              <a:endParaRPr kumimoji="0" lang="en-US" altLang="zh-CN" sz="2400" b="1" kern="1200" cap="none" spc="0" normalizeH="0" baseline="0" noProof="1"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837" name="直接连接符 496685"/>
            <p:cNvSpPr/>
            <p:nvPr/>
          </p:nvSpPr>
          <p:spPr>
            <a:xfrm flipH="1">
              <a:off x="3115" y="3652"/>
              <a:ext cx="240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496687" name="矩形 496686"/>
          <p:cNvSpPr/>
          <p:nvPr/>
        </p:nvSpPr>
        <p:spPr>
          <a:xfrm>
            <a:off x="550863" y="4114800"/>
            <a:ext cx="4021138" cy="16764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zh-CN" altLang="en-US" sz="24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此时</a:t>
            </a:r>
            <a:r>
              <a:rPr kumimoji="0" lang="en-US" altLang="zh-CN" sz="24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L1</a:t>
            </a:r>
            <a:r>
              <a:rPr kumimoji="0" lang="zh-CN" altLang="zh-CN" sz="24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相短路电流很大，将</a:t>
            </a:r>
            <a:r>
              <a:rPr kumimoji="0" lang="en-US" altLang="zh-CN" sz="24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L1</a:t>
            </a:r>
            <a:r>
              <a:rPr kumimoji="0" lang="zh-CN" altLang="zh-CN" sz="24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相熔断丝熔断，而</a:t>
            </a:r>
            <a:r>
              <a:rPr kumimoji="0" lang="zh-CN" altLang="en-US" sz="24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L2</a:t>
            </a:r>
            <a:r>
              <a:rPr kumimoji="0" lang="zh-CN" altLang="en-US" sz="24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相和</a:t>
            </a:r>
            <a:r>
              <a:rPr kumimoji="0" lang="en-US" altLang="zh-CN" sz="24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L3</a:t>
            </a:r>
            <a:r>
              <a:rPr kumimoji="0" lang="zh-CN" altLang="en-US" sz="24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相未受影响，其相电压仍为</a:t>
            </a:r>
            <a:r>
              <a:rPr kumimoji="0" lang="en-US" altLang="zh-CN" sz="24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220V, </a:t>
            </a:r>
            <a:r>
              <a:rPr kumimoji="0" lang="zh-CN" altLang="en-US" sz="24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正常工作</a:t>
            </a:r>
            <a:r>
              <a:rPr kumimoji="0" lang="zh-CN" altLang="en-US" sz="28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  <a:r>
              <a:rPr kumimoji="0" lang="zh-CN" altLang="zh-CN" sz="28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</a:t>
            </a:r>
            <a:endParaRPr kumimoji="0" lang="zh-CN" altLang="zh-CN" sz="28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6688" name="文本框 496687"/>
          <p:cNvSpPr txBox="1"/>
          <p:nvPr/>
        </p:nvSpPr>
        <p:spPr>
          <a:xfrm>
            <a:off x="304800" y="762000"/>
            <a:ext cx="8229600" cy="26733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marR="0" defTabSz="914400" eaLnBrk="0" hangingPunct="0">
              <a:lnSpc>
                <a:spcPct val="105000"/>
              </a:lnSpc>
              <a:spcBef>
                <a:spcPct val="40000"/>
              </a:spcBef>
              <a:buClrTx/>
              <a:buSzTx/>
              <a:buFontTx/>
              <a:buNone/>
            </a:pPr>
            <a:r>
              <a:rPr kumimoji="0" lang="en-US" altLang="zh-CN" sz="2800" b="1" kern="1200" cap="none" spc="0" normalizeH="0" baseline="0" noProof="1" dirty="0">
                <a:solidFill>
                  <a:srgbClr val="0000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0" lang="zh-CN" altLang="en-US" sz="2800" b="1" kern="1200" cap="none" spc="0" normalizeH="0" baseline="0" noProof="1" dirty="0"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在上例中，试分析下列情况</a:t>
            </a:r>
            <a:endParaRPr kumimoji="0" lang="zh-CN" altLang="en-US" sz="2800" b="1" kern="1200" cap="none" spc="0" normalizeH="0" baseline="0" noProof="1" dirty="0"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 eaLnBrk="0" hangingPunct="0">
              <a:lnSpc>
                <a:spcPct val="105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kumimoji="0" lang="zh-CN" altLang="en-US" sz="2800" b="1" kern="1200" cap="none" spc="0" normalizeH="0" baseline="0" noProof="1" dirty="0"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0" lang="en-US" altLang="zh-CN" sz="2800" b="1" kern="1200" cap="none" spc="0" normalizeH="0" baseline="0" noProof="1"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1. L1</a:t>
            </a:r>
            <a:r>
              <a:rPr kumimoji="0" lang="zh-CN" altLang="en-US" sz="2800" b="1" kern="1200" cap="none" spc="0" normalizeH="0" baseline="0" noProof="1" dirty="0"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相短路</a:t>
            </a:r>
            <a:r>
              <a:rPr kumimoji="0" lang="en-US" altLang="zh-CN" sz="2800" b="1" kern="1200" cap="none" spc="0" normalizeH="0" baseline="0" noProof="1"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 </a:t>
            </a:r>
            <a:r>
              <a:rPr kumimoji="0" lang="zh-CN" altLang="en-US" sz="2800" b="1" kern="1200" cap="none" spc="0" normalizeH="0" baseline="0" noProof="1" dirty="0"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中性线未断时，求各相负载电压；</a:t>
            </a:r>
            <a:endParaRPr kumimoji="0" lang="zh-CN" altLang="en-US" sz="2800" b="1" kern="1200" cap="none" spc="0" normalizeH="0" baseline="0" noProof="1" dirty="0"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 eaLnBrk="0" hangingPunct="0">
              <a:lnSpc>
                <a:spcPct val="105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kumimoji="0" lang="zh-CN" altLang="en-US" sz="2800" b="1" kern="1200" cap="none" spc="0" normalizeH="0" baseline="0" noProof="1" dirty="0"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中性线断开时，求各相负载电压。</a:t>
            </a:r>
            <a:endParaRPr kumimoji="0" lang="zh-CN" altLang="en-US" sz="2800" b="1" kern="1200" cap="none" spc="0" normalizeH="0" baseline="0" noProof="1" dirty="0"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 eaLnBrk="0" hangingPunct="0">
              <a:lnSpc>
                <a:spcPct val="105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kumimoji="0" lang="zh-CN" altLang="en-US" sz="2800" b="1" kern="1200" cap="none" spc="0" normalizeH="0" baseline="0" noProof="1" dirty="0"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0" lang="en-US" altLang="zh-CN" sz="2800" b="1" kern="1200" cap="none" spc="0" normalizeH="0" baseline="0" noProof="1" dirty="0"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2.</a:t>
            </a:r>
            <a:r>
              <a:rPr kumimoji="0" lang="en-US" altLang="zh-CN" sz="2800" b="1" kern="1200" cap="none" spc="0" normalizeH="0" baseline="0" noProof="1"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L1</a:t>
            </a:r>
            <a:r>
              <a:rPr kumimoji="0" lang="zh-CN" altLang="en-US" sz="2800" b="1" kern="1200" cap="none" spc="0" normalizeH="0" baseline="0" noProof="1" dirty="0"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相断路</a:t>
            </a:r>
            <a:r>
              <a:rPr kumimoji="0" lang="en-US" altLang="zh-CN" sz="2800" b="1" kern="1200" cap="none" spc="0" normalizeH="0" baseline="0" noProof="1"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 </a:t>
            </a:r>
            <a:r>
              <a:rPr kumimoji="0" lang="zh-CN" altLang="en-US" sz="2800" b="1" kern="1200" cap="none" spc="0" normalizeH="0" baseline="0" noProof="1" dirty="0"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中性线未断时，求各相负载电压；</a:t>
            </a:r>
            <a:endParaRPr kumimoji="0" lang="zh-CN" altLang="en-US" sz="2800" b="1" kern="1200" cap="none" spc="0" normalizeH="0" baseline="0" noProof="1" dirty="0"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 eaLnBrk="0" hangingPunct="0">
              <a:lnSpc>
                <a:spcPct val="105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kumimoji="0" lang="zh-CN" altLang="en-US" sz="2800" b="1" kern="1200" cap="none" spc="0" normalizeH="0" baseline="0" noProof="1" dirty="0"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中性线断开时，求各相负载电压。</a:t>
            </a:r>
            <a:endParaRPr kumimoji="0" lang="zh-CN" altLang="en-US" sz="2800" b="1" kern="1200" cap="none" spc="0" normalizeH="0" baseline="0" noProof="1" dirty="0"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96689" name="对象 496688"/>
          <p:cNvGraphicFramePr/>
          <p:nvPr/>
        </p:nvGraphicFramePr>
        <p:xfrm>
          <a:off x="5457825" y="3524250"/>
          <a:ext cx="485775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1" imgW="485775" imgH="209550" progId="Paint.Picture">
                  <p:embed/>
                </p:oleObj>
              </mc:Choice>
              <mc:Fallback>
                <p:oleObj name="" r:id="rId1" imgW="485775" imgH="209550" progId="Paint.Picture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457825" y="3524250"/>
                        <a:ext cx="485775" cy="209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9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49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96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96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643" grpId="0"/>
      <p:bldP spid="496644" grpId="0"/>
      <p:bldP spid="49668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4594" name="文本框 494593"/>
          <p:cNvSpPr txBox="1"/>
          <p:nvPr/>
        </p:nvSpPr>
        <p:spPr>
          <a:xfrm>
            <a:off x="323850" y="333375"/>
            <a:ext cx="7416800" cy="8223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rPr>
              <a:t>       </a:t>
            </a: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rPr>
              <a:t>三相电路是由三个频率相同、振幅相同、相位彼此相差</a:t>
            </a:r>
            <a:r>
              <a:rPr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120</a:t>
            </a:r>
            <a:r>
              <a:rPr lang="en-US" altLang="zh-CN" sz="2400" b="1" baseline="3000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0</a:t>
            </a: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rPr>
              <a:t>的正弦电动势作为供电电源的电路。</a:t>
            </a:r>
            <a:endParaRPr lang="zh-CN" altLang="en-US" sz="2400" b="1" dirty="0">
              <a:solidFill>
                <a:srgbClr val="FFFF00"/>
              </a:solidFill>
              <a:latin typeface="Arial" panose="020B0604020202020204" pitchFamily="34" charset="0"/>
              <a:ea typeface="仿宋_GB2312" pitchFamily="49" charset="-122"/>
            </a:endParaRPr>
          </a:p>
        </p:txBody>
      </p:sp>
      <p:sp>
        <p:nvSpPr>
          <p:cNvPr id="494595" name="文本框 494594"/>
          <p:cNvSpPr txBox="1"/>
          <p:nvPr/>
        </p:nvSpPr>
        <p:spPr>
          <a:xfrm>
            <a:off x="611188" y="1341438"/>
            <a:ext cx="2952750" cy="457200"/>
          </a:xfrm>
          <a:prstGeom prst="rect">
            <a:avLst/>
          </a:prstGeom>
          <a:solidFill>
            <a:srgbClr val="FF3300"/>
          </a:solidFill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三相电路的优点：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94596" name="文本框 494595"/>
          <p:cNvSpPr txBox="1"/>
          <p:nvPr/>
        </p:nvSpPr>
        <p:spPr>
          <a:xfrm>
            <a:off x="539750" y="2060575"/>
            <a:ext cx="74168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rPr>
              <a:t> </a:t>
            </a: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rPr>
              <a:t>（</a:t>
            </a: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rPr>
              <a:t>1</a:t>
            </a: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rPr>
              <a:t>）发电方面：比单项电源可提高功率</a:t>
            </a:r>
            <a:r>
              <a:rPr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50</a:t>
            </a:r>
            <a:r>
              <a:rPr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％</a:t>
            </a: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rPr>
              <a:t>；</a:t>
            </a:r>
            <a:endParaRPr lang="zh-CN" altLang="en-US" sz="2400" b="1" dirty="0">
              <a:solidFill>
                <a:srgbClr val="FFFF00"/>
              </a:solidFill>
              <a:latin typeface="Arial" panose="020B0604020202020204" pitchFamily="34" charset="0"/>
              <a:ea typeface="仿宋_GB2312" pitchFamily="49" charset="-122"/>
            </a:endParaRPr>
          </a:p>
        </p:txBody>
      </p:sp>
      <p:sp>
        <p:nvSpPr>
          <p:cNvPr id="494597" name="文本框 494596"/>
          <p:cNvSpPr txBox="1"/>
          <p:nvPr/>
        </p:nvSpPr>
        <p:spPr>
          <a:xfrm>
            <a:off x="539750" y="2565400"/>
            <a:ext cx="74168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rPr>
              <a:t> </a:t>
            </a: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rPr>
              <a:t>（</a:t>
            </a: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rPr>
              <a:t>2</a:t>
            </a: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rPr>
              <a:t>）输电方面：比单项输电节省钢材</a:t>
            </a:r>
            <a:r>
              <a:rPr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25</a:t>
            </a:r>
            <a:r>
              <a:rPr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％</a:t>
            </a: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rPr>
              <a:t>；</a:t>
            </a:r>
            <a:endParaRPr lang="zh-CN" altLang="en-US" sz="2400" b="1" dirty="0">
              <a:solidFill>
                <a:srgbClr val="FFFF00"/>
              </a:solidFill>
              <a:latin typeface="Arial" panose="020B0604020202020204" pitchFamily="34" charset="0"/>
              <a:ea typeface="仿宋_GB2312" pitchFamily="49" charset="-122"/>
            </a:endParaRPr>
          </a:p>
        </p:txBody>
      </p:sp>
      <p:sp>
        <p:nvSpPr>
          <p:cNvPr id="494598" name="文本框 494597"/>
          <p:cNvSpPr txBox="1"/>
          <p:nvPr/>
        </p:nvSpPr>
        <p:spPr>
          <a:xfrm>
            <a:off x="539750" y="3141663"/>
            <a:ext cx="8135938" cy="895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20000"/>
              </a:spcBef>
            </a:pP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rPr>
              <a:t> </a:t>
            </a: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rPr>
              <a:t>（</a:t>
            </a: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rPr>
              <a:t>3</a:t>
            </a: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rPr>
              <a:t>）配电方面：三相变压器比单项变压器经济且便于接</a:t>
            </a:r>
            <a:endParaRPr lang="zh-CN" altLang="en-US" sz="2400" b="1" dirty="0">
              <a:solidFill>
                <a:srgbClr val="FFFF00"/>
              </a:solidFill>
              <a:latin typeface="Arial" panose="020B0604020202020204" pitchFamily="34" charset="0"/>
              <a:ea typeface="仿宋_GB2312" pitchFamily="49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rPr>
              <a:t>          入负载；</a:t>
            </a:r>
            <a:endParaRPr lang="zh-CN" altLang="en-US" sz="2400" b="1" dirty="0">
              <a:solidFill>
                <a:srgbClr val="FFFF00"/>
              </a:solidFill>
              <a:latin typeface="Arial" panose="020B0604020202020204" pitchFamily="34" charset="0"/>
              <a:ea typeface="仿宋_GB2312" pitchFamily="49" charset="-122"/>
            </a:endParaRPr>
          </a:p>
        </p:txBody>
      </p:sp>
      <p:sp>
        <p:nvSpPr>
          <p:cNvPr id="494599" name="文本框 494598"/>
          <p:cNvSpPr txBox="1"/>
          <p:nvPr/>
        </p:nvSpPr>
        <p:spPr>
          <a:xfrm>
            <a:off x="468313" y="4076700"/>
            <a:ext cx="8207375" cy="895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20000"/>
              </a:spcBef>
            </a:pP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rPr>
              <a:t> </a:t>
            </a: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rPr>
              <a:t>（</a:t>
            </a: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rPr>
              <a:t>4</a:t>
            </a: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rPr>
              <a:t>）运电设备：具有结构简单、成本低、运行可靠、维</a:t>
            </a:r>
            <a:endParaRPr lang="zh-CN" altLang="en-US" sz="2400" b="1" dirty="0">
              <a:solidFill>
                <a:srgbClr val="FFFF00"/>
              </a:solidFill>
              <a:latin typeface="Arial" panose="020B0604020202020204" pitchFamily="34" charset="0"/>
              <a:ea typeface="仿宋_GB2312" pitchFamily="49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rPr>
              <a:t>          护方便等优点。</a:t>
            </a:r>
            <a:endParaRPr lang="zh-CN" altLang="en-US" sz="2400" b="1" dirty="0">
              <a:solidFill>
                <a:srgbClr val="FFFF00"/>
              </a:solidFill>
              <a:latin typeface="Arial" panose="020B0604020202020204" pitchFamily="34" charset="0"/>
              <a:ea typeface="仿宋_GB2312" pitchFamily="49" charset="-122"/>
            </a:endParaRPr>
          </a:p>
        </p:txBody>
      </p:sp>
      <p:sp>
        <p:nvSpPr>
          <p:cNvPr id="494600" name="文本框 494599"/>
          <p:cNvSpPr txBox="1"/>
          <p:nvPr/>
        </p:nvSpPr>
        <p:spPr>
          <a:xfrm>
            <a:off x="684213" y="5013325"/>
            <a:ext cx="7416800" cy="8223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rPr>
              <a:t>       </a:t>
            </a: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rPr>
              <a:t>以上优点使三相电路在动力方面获得了广泛应用，是目前电力系统采用的主要供电方式。</a:t>
            </a:r>
            <a:endParaRPr lang="zh-CN" altLang="en-US" sz="2400" b="1" dirty="0">
              <a:solidFill>
                <a:srgbClr val="FFFF00"/>
              </a:solidFill>
              <a:latin typeface="Arial" panose="020B0604020202020204" pitchFamily="34" charset="0"/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2000"/>
                                        <p:tgtEl>
                                          <p:spTgt spid="49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4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4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494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494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2000"/>
                                        <p:tgtEl>
                                          <p:spTgt spid="49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2000"/>
                                        <p:tgtEl>
                                          <p:spTgt spid="49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2000"/>
                                        <p:tgtEl>
                                          <p:spTgt spid="49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594" grpId="0"/>
      <p:bldP spid="494595" grpId="0" animBg="1"/>
      <p:bldP spid="494596" grpId="0"/>
      <p:bldP spid="494597" grpId="0"/>
      <p:bldP spid="494598" grpId="0"/>
      <p:bldP spid="494599" grpId="0"/>
      <p:bldP spid="49460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98690" name="燕尾形箭头 498689"/>
          <p:cNvSpPr/>
          <p:nvPr/>
        </p:nvSpPr>
        <p:spPr>
          <a:xfrm rot="-5400000">
            <a:off x="5638800" y="2209800"/>
            <a:ext cx="609600" cy="457200"/>
          </a:xfrm>
          <a:prstGeom prst="notchedRightArrow">
            <a:avLst>
              <a:gd name="adj1" fmla="val 50000"/>
              <a:gd name="adj2" fmla="val 33327"/>
            </a:avLst>
          </a:prstGeom>
          <a:solidFill>
            <a:srgbClr val="FFFF66"/>
          </a:solidFill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98691" name="矩形 498690"/>
          <p:cNvSpPr/>
          <p:nvPr/>
        </p:nvSpPr>
        <p:spPr>
          <a:xfrm>
            <a:off x="381000" y="4292600"/>
            <a:ext cx="8305800" cy="1117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kern="1200" cap="none" spc="0" normalizeH="0" baseline="0" noProof="1" dirty="0">
                <a:solidFill>
                  <a:srgbClr val="0000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zh-CN" altLang="en-US" sz="28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此况下，</a:t>
            </a:r>
            <a:r>
              <a:rPr kumimoji="0" lang="en-US" altLang="zh-CN" sz="28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L2</a:t>
            </a:r>
            <a:r>
              <a:rPr kumimoji="0" lang="zh-CN" altLang="en-US" sz="28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相和</a:t>
            </a:r>
            <a:r>
              <a:rPr kumimoji="0" lang="en-US" altLang="zh-CN" sz="28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L3</a:t>
            </a:r>
            <a:r>
              <a:rPr kumimoji="0" lang="zh-CN" altLang="en-US" sz="28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相的电灯组由于承受电压上所加的电压都超过额定电压（</a:t>
            </a:r>
            <a:r>
              <a:rPr kumimoji="0" lang="en-US" altLang="zh-CN" sz="28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220V) </a:t>
            </a:r>
            <a:r>
              <a:rPr kumimoji="0" lang="zh-CN" altLang="en-US" sz="28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zh-CN" altLang="en-US" sz="28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这是不允许的。       </a:t>
            </a:r>
            <a:endParaRPr kumimoji="0" lang="zh-CN" altLang="en-US" sz="28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8692" name="矩形 498691"/>
          <p:cNvSpPr/>
          <p:nvPr/>
        </p:nvSpPr>
        <p:spPr>
          <a:xfrm>
            <a:off x="392113" y="533400"/>
            <a:ext cx="40957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1" i="0" u="none" strike="noStrike" kern="1200" cap="none" spc="0" normalizeH="0" baseline="0" noProof="1" dirty="0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2) </a:t>
            </a:r>
            <a:r>
              <a:rPr kumimoji="0" lang="en-US" altLang="zh-CN" sz="2800" b="1" i="0" u="none" strike="noStrike" kern="1200" cap="none" spc="0" normalizeH="0" baseline="0" noProof="1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L1</a:t>
            </a:r>
            <a:r>
              <a:rPr kumimoji="0" lang="zh-CN" altLang="zh-CN" sz="2800" b="1" i="0" u="none" strike="noStrike" kern="1200" cap="none" spc="0" normalizeH="0" baseline="0" noProof="1" dirty="0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相短路</a:t>
            </a:r>
            <a:r>
              <a:rPr kumimoji="0" lang="en-US" altLang="zh-CN" sz="2800" b="1" i="0" u="none" strike="noStrike" kern="1200" cap="none" spc="0" normalizeH="0" baseline="0" noProof="1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0" lang="zh-CN" altLang="zh-CN" sz="2800" b="1" i="0" u="none" strike="noStrike" kern="1200" cap="none" spc="0" normalizeH="0" baseline="0" noProof="1" dirty="0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中线断开</a:t>
            </a:r>
            <a:r>
              <a:rPr kumimoji="0" lang="zh-CN" altLang="en-US" sz="2800" b="1" i="0" u="none" strike="noStrike" kern="1200" cap="none" spc="0" normalizeH="0" baseline="0" noProof="1" dirty="0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时</a:t>
            </a:r>
            <a:r>
              <a:rPr kumimoji="0" lang="en-US" altLang="zh-CN" sz="2800" b="1" i="0" u="none" strike="noStrike" kern="1200" cap="none" spc="0" normalizeH="0" baseline="0" noProof="1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endParaRPr kumimoji="0" lang="en-US" altLang="zh-CN" sz="2800" b="1" i="0" u="none" strike="noStrike" kern="1200" cap="none" spc="0" normalizeH="0" baseline="0" noProof="1">
              <a:solidFill>
                <a:srgbClr val="FFFF00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98693" name="组合 498692"/>
          <p:cNvGrpSpPr/>
          <p:nvPr/>
        </p:nvGrpSpPr>
        <p:grpSpPr>
          <a:xfrm>
            <a:off x="6248400" y="819150"/>
            <a:ext cx="849313" cy="1219200"/>
            <a:chOff x="4032" y="2304"/>
            <a:chExt cx="624" cy="1266"/>
          </a:xfrm>
        </p:grpSpPr>
        <p:sp>
          <p:nvSpPr>
            <p:cNvPr id="35846" name="直接连接符 498693"/>
            <p:cNvSpPr/>
            <p:nvPr/>
          </p:nvSpPr>
          <p:spPr>
            <a:xfrm flipH="1">
              <a:off x="4272" y="2304"/>
              <a:ext cx="384" cy="522"/>
            </a:xfrm>
            <a:prstGeom prst="line">
              <a:avLst/>
            </a:prstGeom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847" name="直接连接符 498694"/>
            <p:cNvSpPr/>
            <p:nvPr/>
          </p:nvSpPr>
          <p:spPr>
            <a:xfrm flipV="1">
              <a:off x="4224" y="2784"/>
              <a:ext cx="312" cy="78"/>
            </a:xfrm>
            <a:prstGeom prst="line">
              <a:avLst/>
            </a:prstGeom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848" name="直接连接符 498695"/>
            <p:cNvSpPr/>
            <p:nvPr/>
          </p:nvSpPr>
          <p:spPr>
            <a:xfrm flipH="1">
              <a:off x="4032" y="2790"/>
              <a:ext cx="492" cy="780"/>
            </a:xfrm>
            <a:prstGeom prst="line">
              <a:avLst/>
            </a:prstGeom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sp>
        <p:nvSpPr>
          <p:cNvPr id="498701" name="文本框 498700"/>
          <p:cNvSpPr txBox="1"/>
          <p:nvPr/>
        </p:nvSpPr>
        <p:spPr>
          <a:xfrm>
            <a:off x="696913" y="990600"/>
            <a:ext cx="3581400" cy="16303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R="0" defTabSz="914400">
              <a:lnSpc>
                <a:spcPct val="120000"/>
              </a:lnSpc>
              <a:buClrTx/>
              <a:buSzTx/>
              <a:buFontTx/>
              <a:buNone/>
            </a:pPr>
            <a:r>
              <a:rPr kumimoji="0" lang="en-US" altLang="zh-CN" sz="2800" b="1" kern="1200" cap="none" spc="0" normalizeH="0" baseline="0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zh-CN" altLang="en-US" sz="2800" b="1" kern="1200" cap="none" spc="0" normalizeH="0" baseline="0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此时负载中性点</a:t>
            </a:r>
            <a:r>
              <a:rPr kumimoji="0" lang="en-US" altLang="zh-CN" sz="2800" b="1" kern="1200" cap="none" spc="0" normalizeH="0" baseline="0" noProof="1"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0" lang="en-US" altLang="zh-CN" sz="2800" b="1" kern="1200" cap="none" spc="0" normalizeH="0" baseline="0" noProof="1"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´</a:t>
            </a:r>
            <a:r>
              <a:rPr kumimoji="0" lang="zh-CN" altLang="en-US" sz="2800" b="1" kern="1200" cap="none" spc="0" normalizeH="0" baseline="0" noProof="1" dirty="0"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即为</a:t>
            </a:r>
            <a:r>
              <a:rPr kumimoji="0" lang="en-US" altLang="zh-CN" sz="2800" b="1" kern="1200" cap="none" spc="0" normalizeH="0" baseline="0" noProof="1"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L1, </a:t>
            </a:r>
            <a:r>
              <a:rPr kumimoji="0" lang="zh-CN" altLang="en-US" sz="2800" b="1" kern="1200" cap="none" spc="0" normalizeH="0" baseline="0" noProof="1" dirty="0"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因此负载各相电压为</a:t>
            </a:r>
            <a:endParaRPr kumimoji="0" lang="zh-CN" altLang="en-US" sz="2800" b="1" kern="1200" cap="none" spc="0" normalizeH="0" baseline="0" noProof="1" dirty="0"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98702" name="对象 498701"/>
          <p:cNvGraphicFramePr/>
          <p:nvPr/>
        </p:nvGraphicFramePr>
        <p:xfrm>
          <a:off x="876300" y="2652713"/>
          <a:ext cx="3198813" cy="169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1" imgW="1409700" imgH="685800" progId="Equation.3">
                  <p:embed/>
                </p:oleObj>
              </mc:Choice>
              <mc:Fallback>
                <p:oleObj name="" r:id="rId1" imgW="1409700" imgH="685800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76300" y="2652713"/>
                        <a:ext cx="3198813" cy="169068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8703" name="组合 498702"/>
          <p:cNvGrpSpPr/>
          <p:nvPr/>
        </p:nvGrpSpPr>
        <p:grpSpPr>
          <a:xfrm>
            <a:off x="7620000" y="1066800"/>
            <a:ext cx="228600" cy="762000"/>
            <a:chOff x="4800" y="672"/>
            <a:chExt cx="144" cy="480"/>
          </a:xfrm>
        </p:grpSpPr>
        <p:sp>
          <p:nvSpPr>
            <p:cNvPr id="35852" name="直接连接符 498703"/>
            <p:cNvSpPr/>
            <p:nvPr/>
          </p:nvSpPr>
          <p:spPr>
            <a:xfrm>
              <a:off x="4800" y="672"/>
              <a:ext cx="144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853" name="直接连接符 498704"/>
            <p:cNvSpPr/>
            <p:nvPr/>
          </p:nvSpPr>
          <p:spPr>
            <a:xfrm>
              <a:off x="4800" y="1152"/>
              <a:ext cx="144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854" name="直接连接符 498705"/>
            <p:cNvSpPr/>
            <p:nvPr/>
          </p:nvSpPr>
          <p:spPr>
            <a:xfrm>
              <a:off x="4944" y="672"/>
              <a:ext cx="0" cy="48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5855" name="组合 498706"/>
          <p:cNvGrpSpPr/>
          <p:nvPr/>
        </p:nvGrpSpPr>
        <p:grpSpPr>
          <a:xfrm>
            <a:off x="4295775" y="685800"/>
            <a:ext cx="4467225" cy="3352800"/>
            <a:chOff x="2706" y="432"/>
            <a:chExt cx="2814" cy="2112"/>
          </a:xfrm>
        </p:grpSpPr>
        <p:sp>
          <p:nvSpPr>
            <p:cNvPr id="35856" name="直接连接符 498707"/>
            <p:cNvSpPr/>
            <p:nvPr/>
          </p:nvSpPr>
          <p:spPr>
            <a:xfrm>
              <a:off x="3085" y="2415"/>
              <a:ext cx="100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857" name="直接连接符 498708"/>
            <p:cNvSpPr/>
            <p:nvPr/>
          </p:nvSpPr>
          <p:spPr>
            <a:xfrm>
              <a:off x="3096" y="600"/>
              <a:ext cx="170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5858" name="组合 498709"/>
            <p:cNvGrpSpPr/>
            <p:nvPr/>
          </p:nvGrpSpPr>
          <p:grpSpPr>
            <a:xfrm>
              <a:off x="2706" y="432"/>
              <a:ext cx="423" cy="2112"/>
              <a:chOff x="2274" y="192"/>
              <a:chExt cx="423" cy="2112"/>
            </a:xfrm>
          </p:grpSpPr>
          <p:sp>
            <p:nvSpPr>
              <p:cNvPr id="35859" name="文本框 498710"/>
              <p:cNvSpPr txBox="1"/>
              <p:nvPr/>
            </p:nvSpPr>
            <p:spPr>
              <a:xfrm>
                <a:off x="2274" y="1292"/>
                <a:ext cx="396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p>
                <a:r>
                  <a:rPr lang="zh-CN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</a:t>
                </a:r>
                <a:endParaRPr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860" name="椭圆 498711"/>
              <p:cNvSpPr/>
              <p:nvPr/>
            </p:nvSpPr>
            <p:spPr>
              <a:xfrm>
                <a:off x="2617" y="1648"/>
                <a:ext cx="48" cy="48"/>
              </a:xfrm>
              <a:prstGeom prst="ellipse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eaLnBrk="0" hangingPunct="0"/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861" name="椭圆 498712"/>
              <p:cNvSpPr/>
              <p:nvPr/>
            </p:nvSpPr>
            <p:spPr>
              <a:xfrm>
                <a:off x="2605" y="1012"/>
                <a:ext cx="48" cy="48"/>
              </a:xfrm>
              <a:prstGeom prst="ellipse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eaLnBrk="0" hangingPunct="0"/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862" name="椭圆 498713"/>
              <p:cNvSpPr/>
              <p:nvPr/>
            </p:nvSpPr>
            <p:spPr>
              <a:xfrm>
                <a:off x="2611" y="352"/>
                <a:ext cx="48" cy="48"/>
              </a:xfrm>
              <a:prstGeom prst="ellipse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eaLnBrk="0" hangingPunct="0"/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863" name="椭圆 498714"/>
              <p:cNvSpPr/>
              <p:nvPr/>
            </p:nvSpPr>
            <p:spPr>
              <a:xfrm>
                <a:off x="2613" y="2135"/>
                <a:ext cx="48" cy="48"/>
              </a:xfrm>
              <a:prstGeom prst="ellipse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eaLnBrk="0" hangingPunct="0"/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98716" name="文本框 498715"/>
              <p:cNvSpPr txBox="1"/>
              <p:nvPr/>
            </p:nvSpPr>
            <p:spPr>
              <a:xfrm>
                <a:off x="2342" y="192"/>
                <a:ext cx="34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 marR="0" algn="ctr" defTabSz="914400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zh-CN" sz="2400" b="1" kern="1200" cap="none" spc="0" normalizeH="0" baseline="0" noProof="1">
                    <a:effectLst>
                      <a:outerShdw blurRad="38100" dist="38100" dir="2700000">
                        <a:srgbClr val="00000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L1</a:t>
                </a:r>
                <a:endParaRPr kumimoji="0" lang="en-US" altLang="zh-CN" sz="2400" b="1" kern="1200" cap="none" spc="0" normalizeH="0" baseline="0" noProof="1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98717" name="文本框 498716"/>
              <p:cNvSpPr txBox="1"/>
              <p:nvPr/>
            </p:nvSpPr>
            <p:spPr>
              <a:xfrm>
                <a:off x="2325" y="1509"/>
                <a:ext cx="34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 marR="0" algn="ctr" defTabSz="914400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zh-CN" sz="2400" b="1" kern="1200" cap="none" spc="0" normalizeH="0" baseline="0" noProof="1">
                    <a:effectLst>
                      <a:outerShdw blurRad="38100" dist="38100" dir="2700000">
                        <a:srgbClr val="00000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L2</a:t>
                </a:r>
                <a:endParaRPr kumimoji="0" lang="en-US" altLang="zh-CN" sz="2400" b="1" kern="1200" cap="none" spc="0" normalizeH="0" baseline="0" noProof="1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98718" name="文本框 498717"/>
              <p:cNvSpPr txBox="1"/>
              <p:nvPr/>
            </p:nvSpPr>
            <p:spPr>
              <a:xfrm>
                <a:off x="2358" y="870"/>
                <a:ext cx="255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 marR="0" algn="ctr" defTabSz="914400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zh-CN" sz="2400" b="1" kern="1200" cap="none" spc="0" normalizeH="0" baseline="0" noProof="1">
                    <a:effectLst>
                      <a:outerShdw blurRad="38100" dist="38100" dir="2700000">
                        <a:srgbClr val="00000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N</a:t>
                </a:r>
                <a:endParaRPr kumimoji="0" lang="en-US" altLang="zh-CN" sz="2400" b="1" kern="1200" cap="none" spc="0" normalizeH="0" baseline="0" noProof="1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98719" name="文本框 498718"/>
              <p:cNvSpPr txBox="1"/>
              <p:nvPr/>
            </p:nvSpPr>
            <p:spPr>
              <a:xfrm>
                <a:off x="2357" y="2016"/>
                <a:ext cx="34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p>
                <a:pPr marR="0" algn="ctr" defTabSz="914400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zh-CN" sz="2400" b="1" kern="1200" cap="none" spc="0" normalizeH="0" baseline="0" noProof="1">
                    <a:effectLst>
                      <a:outerShdw blurRad="38100" dist="38100" dir="2700000">
                        <a:srgbClr val="00000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L3</a:t>
                </a:r>
                <a:endParaRPr kumimoji="0" lang="en-US" altLang="zh-CN" sz="2400" b="1" kern="1200" cap="none" spc="0" normalizeH="0" baseline="0" noProof="1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5868" name="直接连接符 498719"/>
            <p:cNvSpPr/>
            <p:nvPr/>
          </p:nvSpPr>
          <p:spPr>
            <a:xfrm flipH="1">
              <a:off x="3072" y="1920"/>
              <a:ext cx="240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869" name="直接连接符 498720"/>
            <p:cNvSpPr/>
            <p:nvPr/>
          </p:nvSpPr>
          <p:spPr>
            <a:xfrm>
              <a:off x="4080" y="1798"/>
              <a:ext cx="0" cy="61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5870" name="组合 498721"/>
            <p:cNvGrpSpPr/>
            <p:nvPr/>
          </p:nvGrpSpPr>
          <p:grpSpPr>
            <a:xfrm>
              <a:off x="3984" y="576"/>
              <a:ext cx="1536" cy="1344"/>
              <a:chOff x="3984" y="576"/>
              <a:chExt cx="1536" cy="1344"/>
            </a:xfrm>
          </p:grpSpPr>
          <p:sp>
            <p:nvSpPr>
              <p:cNvPr id="498723" name="矩形 498722"/>
              <p:cNvSpPr/>
              <p:nvPr/>
            </p:nvSpPr>
            <p:spPr>
              <a:xfrm>
                <a:off x="4778" y="1027"/>
                <a:ext cx="502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>
                <a:spAutoFit/>
              </a:bodyPr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2400" b="1" i="0" u="none" strike="noStrike" kern="1200" cap="none" spc="0" normalizeH="0" baseline="0" noProof="1">
                    <a:solidFill>
                      <a:schemeClr val="tx1"/>
                    </a:solidFill>
                    <a:effectLst>
                      <a:outerShdw blurRad="38100" dist="38100" dir="2700000">
                        <a:srgbClr val="00000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N</a:t>
                </a:r>
                <a:r>
                  <a:rPr kumimoji="0" lang="en-US" altLang="zh-CN" sz="3200" b="1" i="0" u="none" strike="noStrike" kern="1200" cap="none" spc="0" normalizeH="0" baseline="0" noProof="1">
                    <a:solidFill>
                      <a:schemeClr val="tx1"/>
                    </a:solidFill>
                    <a:effectLst>
                      <a:outerShdw blurRad="38100" dist="38100" dir="2700000">
                        <a:srgbClr val="00000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´</a:t>
                </a:r>
                <a:endParaRPr kumimoji="0" lang="en-US" altLang="zh-CN" sz="3200" b="1" i="0" u="none" strike="noStrike" kern="1200" cap="none" spc="0" normalizeH="0" baseline="0" noProof="1">
                  <a:solidFill>
                    <a:schemeClr val="tx1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35872" name="组合 498723"/>
              <p:cNvGrpSpPr/>
              <p:nvPr/>
            </p:nvGrpSpPr>
            <p:grpSpPr>
              <a:xfrm>
                <a:off x="4800" y="604"/>
                <a:ext cx="1" cy="692"/>
                <a:chOff x="4800" y="604"/>
                <a:chExt cx="1" cy="692"/>
              </a:xfrm>
            </p:grpSpPr>
            <p:sp>
              <p:nvSpPr>
                <p:cNvPr id="35873" name="直接连接符 498724"/>
                <p:cNvSpPr/>
                <p:nvPr/>
              </p:nvSpPr>
              <p:spPr>
                <a:xfrm>
                  <a:off x="4801" y="604"/>
                  <a:ext cx="0" cy="252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5874" name="直接连接符 498725"/>
                <p:cNvSpPr/>
                <p:nvPr/>
              </p:nvSpPr>
              <p:spPr>
                <a:xfrm>
                  <a:off x="4800" y="1056"/>
                  <a:ext cx="0" cy="24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35875" name="直接连接符 498726"/>
              <p:cNvSpPr/>
              <p:nvPr/>
            </p:nvSpPr>
            <p:spPr>
              <a:xfrm>
                <a:off x="5472" y="1770"/>
                <a:ext cx="0" cy="15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98728" name="矩形 498727"/>
              <p:cNvSpPr/>
              <p:nvPr/>
            </p:nvSpPr>
            <p:spPr>
              <a:xfrm>
                <a:off x="5033" y="672"/>
                <a:ext cx="23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2400" b="1" i="1" u="none" strike="noStrike" kern="1200" cap="none" spc="0" normalizeH="0" baseline="0" noProof="1">
                    <a:solidFill>
                      <a:srgbClr val="FF0000"/>
                    </a:solidFill>
                    <a:effectLst>
                      <a:outerShdw blurRad="38100" dist="38100" dir="2700000">
                        <a:srgbClr val="00000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  <a:r>
                  <a:rPr kumimoji="0" lang="en-US" altLang="zh-CN" sz="2400" b="1" i="0" u="none" strike="noStrike" kern="1200" cap="none" spc="0" normalizeH="0" baseline="-25000" noProof="1">
                    <a:solidFill>
                      <a:srgbClr val="FF0000"/>
                    </a:solidFill>
                    <a:effectLst>
                      <a:outerShdw blurRad="38100" dist="38100" dir="2700000">
                        <a:srgbClr val="00000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kumimoji="0" lang="en-US" altLang="zh-CN" sz="2400" b="1" i="0" u="none" strike="noStrike" kern="1200" cap="none" spc="0" normalizeH="0" baseline="0" noProof="1">
                  <a:solidFill>
                    <a:srgbClr val="FF0000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98729" name="矩形 498728"/>
              <p:cNvSpPr/>
              <p:nvPr/>
            </p:nvSpPr>
            <p:spPr>
              <a:xfrm>
                <a:off x="3984" y="1248"/>
                <a:ext cx="386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>
                <a:spAutoFit/>
              </a:bodyPr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2400" b="1" i="1" u="none" strike="noStrike" kern="1200" cap="none" spc="0" normalizeH="0" baseline="0" noProof="1">
                    <a:solidFill>
                      <a:srgbClr val="FF0000"/>
                    </a:solidFill>
                    <a:effectLst>
                      <a:outerShdw blurRad="38100" dist="38100" dir="2700000">
                        <a:srgbClr val="00000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  <a:r>
                  <a:rPr kumimoji="0" lang="en-US" altLang="zh-CN" sz="2400" b="1" i="0" u="none" strike="noStrike" kern="1200" cap="none" spc="0" normalizeH="0" baseline="-25000" noProof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  <a:endParaRPr kumimoji="0" lang="en-US" altLang="zh-CN" sz="2400" b="1" i="0" u="none" strike="noStrike" kern="1200" cap="none" spc="0" normalizeH="0" baseline="0" noProof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35878" name="组合 498729"/>
              <p:cNvGrpSpPr/>
              <p:nvPr/>
            </p:nvGrpSpPr>
            <p:grpSpPr>
              <a:xfrm>
                <a:off x="4683" y="856"/>
                <a:ext cx="213" cy="204"/>
                <a:chOff x="4896" y="2537"/>
                <a:chExt cx="192" cy="187"/>
              </a:xfrm>
            </p:grpSpPr>
            <p:sp>
              <p:nvSpPr>
                <p:cNvPr id="35879" name="椭圆 498730"/>
                <p:cNvSpPr/>
                <p:nvPr/>
              </p:nvSpPr>
              <p:spPr>
                <a:xfrm>
                  <a:off x="4896" y="2537"/>
                  <a:ext cx="192" cy="187"/>
                </a:xfrm>
                <a:prstGeom prst="ellipse">
                  <a:avLst/>
                </a:prstGeom>
                <a:noFill/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 anchorCtr="0"/>
                <a:p>
                  <a:pPr eaLnBrk="0" hangingPunct="0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880" name="直接连接符 498731"/>
                <p:cNvSpPr/>
                <p:nvPr/>
              </p:nvSpPr>
              <p:spPr>
                <a:xfrm>
                  <a:off x="4928" y="2568"/>
                  <a:ext cx="128" cy="125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5881" name="直接连接符 498732"/>
                <p:cNvSpPr/>
                <p:nvPr/>
              </p:nvSpPr>
              <p:spPr>
                <a:xfrm flipH="1">
                  <a:off x="4928" y="2568"/>
                  <a:ext cx="128" cy="125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35882" name="组合 498733"/>
              <p:cNvGrpSpPr/>
              <p:nvPr/>
            </p:nvGrpSpPr>
            <p:grpSpPr>
              <a:xfrm>
                <a:off x="4032" y="1401"/>
                <a:ext cx="797" cy="279"/>
                <a:chOff x="2880" y="1065"/>
                <a:chExt cx="797" cy="279"/>
              </a:xfrm>
            </p:grpSpPr>
            <p:grpSp>
              <p:nvGrpSpPr>
                <p:cNvPr id="35883" name="组合 498734"/>
                <p:cNvGrpSpPr/>
                <p:nvPr/>
              </p:nvGrpSpPr>
              <p:grpSpPr>
                <a:xfrm rot="-459681">
                  <a:off x="2880" y="1065"/>
                  <a:ext cx="797" cy="279"/>
                  <a:chOff x="2912" y="1000"/>
                  <a:chExt cx="797" cy="279"/>
                </a:xfrm>
              </p:grpSpPr>
              <p:sp>
                <p:nvSpPr>
                  <p:cNvPr id="35884" name="直接连接符 498735"/>
                  <p:cNvSpPr/>
                  <p:nvPr/>
                </p:nvSpPr>
                <p:spPr>
                  <a:xfrm rot="-7079317" flipH="1" flipV="1">
                    <a:off x="3535" y="838"/>
                    <a:ext cx="12" cy="336"/>
                  </a:xfrm>
                  <a:prstGeom prst="line">
                    <a:avLst/>
                  </a:prstGeom>
                  <a:ln w="381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35885" name="直接连接符 498736"/>
                  <p:cNvSpPr/>
                  <p:nvPr/>
                </p:nvSpPr>
                <p:spPr>
                  <a:xfrm rot="-7079317" flipH="1" flipV="1">
                    <a:off x="3080" y="1111"/>
                    <a:ext cx="0" cy="336"/>
                  </a:xfrm>
                  <a:prstGeom prst="line">
                    <a:avLst/>
                  </a:prstGeom>
                  <a:ln w="381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35886" name="组合 498737"/>
                <p:cNvGrpSpPr/>
                <p:nvPr/>
              </p:nvGrpSpPr>
              <p:grpSpPr>
                <a:xfrm>
                  <a:off x="3168" y="1104"/>
                  <a:ext cx="213" cy="204"/>
                  <a:chOff x="4896" y="2537"/>
                  <a:chExt cx="192" cy="187"/>
                </a:xfrm>
              </p:grpSpPr>
              <p:sp>
                <p:nvSpPr>
                  <p:cNvPr id="35887" name="椭圆 498738"/>
                  <p:cNvSpPr/>
                  <p:nvPr/>
                </p:nvSpPr>
                <p:spPr>
                  <a:xfrm>
                    <a:off x="4896" y="2537"/>
                    <a:ext cx="192" cy="187"/>
                  </a:xfrm>
                  <a:prstGeom prst="ellipse">
                    <a:avLst/>
                  </a:prstGeom>
                  <a:noFill/>
                  <a:ln w="381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 anchorCtr="0"/>
                  <a:p>
                    <a:pPr eaLnBrk="0" hangingPunct="0"/>
                    <a:endParaRPr lang="zh-CN" altLang="en-US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5888" name="直接连接符 498739"/>
                  <p:cNvSpPr/>
                  <p:nvPr/>
                </p:nvSpPr>
                <p:spPr>
                  <a:xfrm>
                    <a:off x="4928" y="2568"/>
                    <a:ext cx="128" cy="125"/>
                  </a:xfrm>
                  <a:prstGeom prst="line">
                    <a:avLst/>
                  </a:prstGeom>
                  <a:ln w="381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35889" name="直接连接符 498740"/>
                  <p:cNvSpPr/>
                  <p:nvPr/>
                </p:nvSpPr>
                <p:spPr>
                  <a:xfrm flipH="1">
                    <a:off x="4928" y="2568"/>
                    <a:ext cx="128" cy="125"/>
                  </a:xfrm>
                  <a:prstGeom prst="line">
                    <a:avLst/>
                  </a:prstGeom>
                  <a:ln w="381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</p:grpSp>
          <p:sp>
            <p:nvSpPr>
              <p:cNvPr id="498742" name="矩形 498741"/>
              <p:cNvSpPr/>
              <p:nvPr/>
            </p:nvSpPr>
            <p:spPr>
              <a:xfrm>
                <a:off x="5228" y="1200"/>
                <a:ext cx="23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2400" b="1" i="1" u="none" strike="noStrike" kern="1200" cap="none" spc="0" normalizeH="0" baseline="0" noProof="1">
                    <a:solidFill>
                      <a:srgbClr val="FF0000"/>
                    </a:solidFill>
                    <a:effectLst>
                      <a:outerShdw blurRad="38100" dist="38100" dir="2700000">
                        <a:srgbClr val="00000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  <a:r>
                  <a:rPr kumimoji="0" lang="en-US" altLang="zh-CN" sz="2400" b="1" i="0" u="none" strike="noStrike" kern="1200" cap="none" spc="0" normalizeH="0" baseline="-25000" noProof="1">
                    <a:solidFill>
                      <a:srgbClr val="FF0000"/>
                    </a:solidFill>
                    <a:effectLst>
                      <a:outerShdw blurRad="38100" dist="38100" dir="2700000">
                        <a:srgbClr val="00000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  <a:endParaRPr kumimoji="0" lang="en-US" altLang="zh-CN" sz="2400" b="1" i="0" u="none" strike="noStrike" kern="1200" cap="none" spc="0" normalizeH="0" baseline="0" noProof="1">
                  <a:solidFill>
                    <a:srgbClr val="FF0000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35891" name="组合 498742"/>
              <p:cNvGrpSpPr/>
              <p:nvPr/>
            </p:nvGrpSpPr>
            <p:grpSpPr>
              <a:xfrm flipH="1">
                <a:off x="4752" y="1392"/>
                <a:ext cx="768" cy="288"/>
                <a:chOff x="2880" y="1065"/>
                <a:chExt cx="797" cy="279"/>
              </a:xfrm>
            </p:grpSpPr>
            <p:grpSp>
              <p:nvGrpSpPr>
                <p:cNvPr id="35892" name="组合 498743"/>
                <p:cNvGrpSpPr/>
                <p:nvPr/>
              </p:nvGrpSpPr>
              <p:grpSpPr>
                <a:xfrm rot="-459681">
                  <a:off x="2880" y="1065"/>
                  <a:ext cx="797" cy="279"/>
                  <a:chOff x="2912" y="1000"/>
                  <a:chExt cx="797" cy="279"/>
                </a:xfrm>
              </p:grpSpPr>
              <p:sp>
                <p:nvSpPr>
                  <p:cNvPr id="35893" name="直接连接符 498744"/>
                  <p:cNvSpPr/>
                  <p:nvPr/>
                </p:nvSpPr>
                <p:spPr>
                  <a:xfrm rot="-7079317" flipH="1" flipV="1">
                    <a:off x="3535" y="838"/>
                    <a:ext cx="12" cy="336"/>
                  </a:xfrm>
                  <a:prstGeom prst="line">
                    <a:avLst/>
                  </a:prstGeom>
                  <a:ln w="381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35894" name="直接连接符 498745"/>
                  <p:cNvSpPr/>
                  <p:nvPr/>
                </p:nvSpPr>
                <p:spPr>
                  <a:xfrm rot="-7079317" flipH="1" flipV="1">
                    <a:off x="3080" y="1111"/>
                    <a:ext cx="0" cy="336"/>
                  </a:xfrm>
                  <a:prstGeom prst="line">
                    <a:avLst/>
                  </a:prstGeom>
                  <a:ln w="381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35895" name="组合 498746"/>
                <p:cNvGrpSpPr/>
                <p:nvPr/>
              </p:nvGrpSpPr>
              <p:grpSpPr>
                <a:xfrm>
                  <a:off x="3168" y="1104"/>
                  <a:ext cx="213" cy="204"/>
                  <a:chOff x="4896" y="2537"/>
                  <a:chExt cx="192" cy="187"/>
                </a:xfrm>
              </p:grpSpPr>
              <p:sp>
                <p:nvSpPr>
                  <p:cNvPr id="35896" name="椭圆 498747"/>
                  <p:cNvSpPr/>
                  <p:nvPr/>
                </p:nvSpPr>
                <p:spPr>
                  <a:xfrm>
                    <a:off x="4896" y="2537"/>
                    <a:ext cx="192" cy="187"/>
                  </a:xfrm>
                  <a:prstGeom prst="ellipse">
                    <a:avLst/>
                  </a:prstGeom>
                  <a:noFill/>
                  <a:ln w="381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 anchorCtr="0"/>
                  <a:p>
                    <a:pPr eaLnBrk="0" hangingPunct="0"/>
                    <a:endParaRPr lang="zh-CN" altLang="en-US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5897" name="直接连接符 498748"/>
                  <p:cNvSpPr/>
                  <p:nvPr/>
                </p:nvSpPr>
                <p:spPr>
                  <a:xfrm>
                    <a:off x="4928" y="2568"/>
                    <a:ext cx="128" cy="125"/>
                  </a:xfrm>
                  <a:prstGeom prst="line">
                    <a:avLst/>
                  </a:prstGeom>
                  <a:ln w="381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35898" name="直接连接符 498749"/>
                  <p:cNvSpPr/>
                  <p:nvPr/>
                </p:nvSpPr>
                <p:spPr>
                  <a:xfrm flipH="1">
                    <a:off x="4928" y="2568"/>
                    <a:ext cx="128" cy="125"/>
                  </a:xfrm>
                  <a:prstGeom prst="line">
                    <a:avLst/>
                  </a:prstGeom>
                  <a:ln w="381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</p:grpSp>
          <p:sp>
            <p:nvSpPr>
              <p:cNvPr id="35899" name="文本框 498750"/>
              <p:cNvSpPr txBox="1"/>
              <p:nvPr/>
            </p:nvSpPr>
            <p:spPr>
              <a:xfrm>
                <a:off x="4239" y="1584"/>
                <a:ext cx="225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  <a:endParaRPr lang="en-US" altLang="zh-CN" sz="16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900" name="文本框 498751"/>
              <p:cNvSpPr txBox="1"/>
              <p:nvPr/>
            </p:nvSpPr>
            <p:spPr>
              <a:xfrm>
                <a:off x="5136" y="1584"/>
                <a:ext cx="225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  <a:endParaRPr lang="en-US" altLang="zh-CN" sz="16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901" name="文本框 498752"/>
              <p:cNvSpPr txBox="1"/>
              <p:nvPr/>
            </p:nvSpPr>
            <p:spPr>
              <a:xfrm>
                <a:off x="4424" y="576"/>
                <a:ext cx="226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  <a:endParaRPr lang="en-US" altLang="zh-CN" sz="16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902" name="文本框 498753"/>
              <p:cNvSpPr txBox="1"/>
              <p:nvPr/>
            </p:nvSpPr>
            <p:spPr>
              <a:xfrm>
                <a:off x="4828" y="1296"/>
                <a:ext cx="21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–</a:t>
                </a:r>
                <a:endParaRPr lang="en-US" altLang="zh-CN" sz="16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903" name="文本框 498754"/>
              <p:cNvSpPr txBox="1"/>
              <p:nvPr/>
            </p:nvSpPr>
            <p:spPr>
              <a:xfrm>
                <a:off x="4560" y="1296"/>
                <a:ext cx="21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–</a:t>
                </a:r>
                <a:endParaRPr lang="en-US" altLang="zh-CN" sz="16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904" name="文本框 498755"/>
              <p:cNvSpPr txBox="1"/>
              <p:nvPr/>
            </p:nvSpPr>
            <p:spPr>
              <a:xfrm>
                <a:off x="4424" y="1008"/>
                <a:ext cx="21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–</a:t>
                </a:r>
                <a:endParaRPr lang="en-US" altLang="zh-CN" sz="16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35905" name="对象 498756"/>
              <p:cNvGraphicFramePr/>
              <p:nvPr/>
            </p:nvGraphicFramePr>
            <p:xfrm>
              <a:off x="4432" y="810"/>
              <a:ext cx="258" cy="29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49" name="" r:id="rId3" imgW="203200" imgH="228600" progId="Equation.3">
                      <p:embed/>
                    </p:oleObj>
                  </mc:Choice>
                  <mc:Fallback>
                    <p:oleObj name="" r:id="rId3" imgW="203200" imgH="228600" progId="Equation.3">
                      <p:embed/>
                      <p:pic>
                        <p:nvPicPr>
                          <p:cNvPr id="0" name="图片 3148"/>
                          <p:cNvPicPr/>
                          <p:nvPr/>
                        </p:nvPicPr>
                        <p:blipFill>
                          <a:blip r:embed="rId4">
                            <a:clrChange>
                              <a:clrFrom>
                                <a:srgbClr val="000000"/>
                              </a:clrFrom>
                              <a:clrTo>
                                <a:srgbClr val="FF33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432" y="810"/>
                            <a:ext cx="258" cy="29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906" name="对象 498757"/>
              <p:cNvGraphicFramePr/>
              <p:nvPr/>
            </p:nvGraphicFramePr>
            <p:xfrm>
              <a:off x="4816" y="1536"/>
              <a:ext cx="253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50" name="" r:id="rId5" imgW="203200" imgH="228600" progId="Equation.3">
                      <p:embed/>
                    </p:oleObj>
                  </mc:Choice>
                  <mc:Fallback>
                    <p:oleObj name="" r:id="rId5" imgW="203200" imgH="228600" progId="Equation.3">
                      <p:embed/>
                      <p:pic>
                        <p:nvPicPr>
                          <p:cNvPr id="0" name="图片 3149"/>
                          <p:cNvPicPr/>
                          <p:nvPr/>
                        </p:nvPicPr>
                        <p:blipFill>
                          <a:blip r:embed="rId6">
                            <a:clrChange>
                              <a:clrFrom>
                                <a:srgbClr val="000000"/>
                              </a:clrFrom>
                              <a:clrTo>
                                <a:srgbClr val="FF33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816" y="1536"/>
                            <a:ext cx="253" cy="28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907" name="对象 498758"/>
              <p:cNvGraphicFramePr/>
              <p:nvPr/>
            </p:nvGraphicFramePr>
            <p:xfrm>
              <a:off x="4480" y="1536"/>
              <a:ext cx="259" cy="3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51" name="" r:id="rId7" imgW="203200" imgH="241300" progId="Equation.3">
                      <p:embed/>
                    </p:oleObj>
                  </mc:Choice>
                  <mc:Fallback>
                    <p:oleObj name="" r:id="rId7" imgW="203200" imgH="241300" progId="Equation.3">
                      <p:embed/>
                      <p:pic>
                        <p:nvPicPr>
                          <p:cNvPr id="0" name="图片 3150"/>
                          <p:cNvPicPr/>
                          <p:nvPr/>
                        </p:nvPicPr>
                        <p:blipFill>
                          <a:blip r:embed="rId8">
                            <a:clrChange>
                              <a:clrFrom>
                                <a:srgbClr val="000000"/>
                              </a:clrFrom>
                              <a:clrTo>
                                <a:srgbClr val="FF33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480" y="1536"/>
                            <a:ext cx="259" cy="30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5908" name="直接连接符 498759"/>
              <p:cNvSpPr/>
              <p:nvPr/>
            </p:nvSpPr>
            <p:spPr>
              <a:xfrm>
                <a:off x="5040" y="672"/>
                <a:ext cx="0" cy="384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35909" name="直接连接符 498760"/>
              <p:cNvSpPr/>
              <p:nvPr/>
            </p:nvSpPr>
            <p:spPr>
              <a:xfrm flipH="1" flipV="1">
                <a:off x="5136" y="1296"/>
                <a:ext cx="240" cy="24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35910" name="直接连接符 498761"/>
              <p:cNvSpPr/>
              <p:nvPr/>
            </p:nvSpPr>
            <p:spPr>
              <a:xfrm flipV="1">
                <a:off x="4176" y="1344"/>
                <a:ext cx="240" cy="24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sp>
          <p:nvSpPr>
            <p:cNvPr id="35911" name="直接连接符 498762"/>
            <p:cNvSpPr/>
            <p:nvPr/>
          </p:nvSpPr>
          <p:spPr>
            <a:xfrm>
              <a:off x="3094" y="1274"/>
              <a:ext cx="170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aphicFrame>
        <p:nvGraphicFramePr>
          <p:cNvPr id="498764" name="对象 498763"/>
          <p:cNvGraphicFramePr/>
          <p:nvPr/>
        </p:nvGraphicFramePr>
        <p:xfrm>
          <a:off x="5715000" y="1933575"/>
          <a:ext cx="419100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" r:id="rId9" imgW="419100" imgH="200025" progId="Paint.Picture">
                  <p:embed/>
                </p:oleObj>
              </mc:Choice>
              <mc:Fallback>
                <p:oleObj name="" r:id="rId9" imgW="419100" imgH="200025" progId="Paint.Picture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15000" y="1933575"/>
                        <a:ext cx="419100" cy="200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8765" name="组合 498764"/>
          <p:cNvGrpSpPr/>
          <p:nvPr/>
        </p:nvGrpSpPr>
        <p:grpSpPr>
          <a:xfrm>
            <a:off x="7620000" y="1066800"/>
            <a:ext cx="228600" cy="762000"/>
            <a:chOff x="4800" y="672"/>
            <a:chExt cx="144" cy="480"/>
          </a:xfrm>
        </p:grpSpPr>
        <p:sp>
          <p:nvSpPr>
            <p:cNvPr id="35914" name="直接连接符 498765"/>
            <p:cNvSpPr/>
            <p:nvPr/>
          </p:nvSpPr>
          <p:spPr>
            <a:xfrm>
              <a:off x="4800" y="672"/>
              <a:ext cx="144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915" name="直接连接符 498766"/>
            <p:cNvSpPr/>
            <p:nvPr/>
          </p:nvSpPr>
          <p:spPr>
            <a:xfrm>
              <a:off x="4800" y="1152"/>
              <a:ext cx="144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916" name="直接连接符 498767"/>
            <p:cNvSpPr/>
            <p:nvPr/>
          </p:nvSpPr>
          <p:spPr>
            <a:xfrm>
              <a:off x="4944" y="672"/>
              <a:ext cx="0" cy="48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98769" name="组合 498768"/>
          <p:cNvGrpSpPr/>
          <p:nvPr/>
        </p:nvGrpSpPr>
        <p:grpSpPr>
          <a:xfrm>
            <a:off x="7620000" y="1066800"/>
            <a:ext cx="228600" cy="762000"/>
            <a:chOff x="4800" y="672"/>
            <a:chExt cx="144" cy="480"/>
          </a:xfrm>
        </p:grpSpPr>
        <p:sp>
          <p:nvSpPr>
            <p:cNvPr id="35918" name="直接连接符 498769"/>
            <p:cNvSpPr/>
            <p:nvPr/>
          </p:nvSpPr>
          <p:spPr>
            <a:xfrm>
              <a:off x="4800" y="672"/>
              <a:ext cx="144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919" name="直接连接符 498770"/>
            <p:cNvSpPr/>
            <p:nvPr/>
          </p:nvSpPr>
          <p:spPr>
            <a:xfrm>
              <a:off x="4800" y="1152"/>
              <a:ext cx="144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920" name="直接连接符 498771"/>
            <p:cNvSpPr/>
            <p:nvPr/>
          </p:nvSpPr>
          <p:spPr>
            <a:xfrm>
              <a:off x="4944" y="672"/>
              <a:ext cx="0" cy="48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986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986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98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8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98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98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9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691" grpId="0"/>
      <p:bldP spid="49870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99714" name="文本框 499713"/>
          <p:cNvSpPr txBox="1"/>
          <p:nvPr/>
        </p:nvSpPr>
        <p:spPr>
          <a:xfrm>
            <a:off x="250825" y="368300"/>
            <a:ext cx="3048000" cy="5191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marR="0" defTabSz="914400">
              <a:buClrTx/>
              <a:buSzTx/>
              <a:buFontTx/>
              <a:buNone/>
            </a:pPr>
            <a:r>
              <a:rPr kumimoji="0" lang="en-US" altLang="zh-CN" sz="2800" b="1" kern="1200" cap="none" spc="0" normalizeH="0" baseline="0" noProof="1" dirty="0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2.</a:t>
            </a:r>
            <a:r>
              <a:rPr kumimoji="0" lang="en-US" altLang="zh-CN" sz="2800" b="1" kern="1200" cap="none" spc="0" normalizeH="0" baseline="0" noProof="1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L1</a:t>
            </a:r>
            <a:r>
              <a:rPr kumimoji="0" lang="zh-CN" altLang="en-US" sz="2800" b="1" kern="1200" cap="none" spc="0" normalizeH="0" baseline="0" noProof="1" dirty="0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相断路  </a:t>
            </a:r>
            <a:endParaRPr kumimoji="0" lang="zh-CN" altLang="zh-CN" sz="2800" b="1" kern="1200" cap="none" spc="0" normalizeH="0" baseline="0" noProof="1">
              <a:solidFill>
                <a:srgbClr val="FFFF00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9715" name="矩形 499714"/>
          <p:cNvSpPr/>
          <p:nvPr/>
        </p:nvSpPr>
        <p:spPr>
          <a:xfrm>
            <a:off x="533400" y="2516188"/>
            <a:ext cx="2438400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kern="1200" cap="none" spc="0" normalizeH="0" baseline="0" noProof="1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2) </a:t>
            </a:r>
            <a:r>
              <a:rPr kumimoji="0" lang="zh-CN" altLang="en-US" sz="2400" b="1" i="0" u="none" strike="noStrike" kern="1200" cap="none" spc="0" normalizeH="0" baseline="0" noProof="1" dirty="0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中线断开</a:t>
            </a:r>
            <a:endParaRPr kumimoji="0" lang="zh-CN" altLang="en-US" sz="2400" b="1" i="0" u="none" strike="noStrike" kern="1200" cap="none" spc="0" normalizeH="0" baseline="0" noProof="1" dirty="0">
              <a:solidFill>
                <a:srgbClr val="FFFF00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9716" name="矩形 499715"/>
          <p:cNvSpPr/>
          <p:nvPr/>
        </p:nvSpPr>
        <p:spPr>
          <a:xfrm>
            <a:off x="533400" y="1489075"/>
            <a:ext cx="3767138" cy="1031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lnSpc>
                <a:spcPct val="110000"/>
              </a:lnSpc>
            </a:pP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L2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L3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相灯仍承受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220V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电压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, 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正常工作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9717" name="文本框 499716"/>
          <p:cNvSpPr txBox="1"/>
          <p:nvPr/>
        </p:nvSpPr>
        <p:spPr>
          <a:xfrm>
            <a:off x="495300" y="1004888"/>
            <a:ext cx="1795463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marR="0" defTabSz="914400">
              <a:buClrTx/>
              <a:buSzTx/>
              <a:buFontTx/>
              <a:buNone/>
            </a:pPr>
            <a:r>
              <a:rPr kumimoji="0" lang="en-US" altLang="zh-CN" sz="2800" b="1" kern="1200" cap="none" spc="0" normalizeH="0" baseline="0" noProof="1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1) </a:t>
            </a:r>
            <a:r>
              <a:rPr kumimoji="0" lang="zh-CN" altLang="en-US" sz="2400" b="1" kern="1200" cap="none" spc="0" normalizeH="0" baseline="0" noProof="1" dirty="0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中线未断</a:t>
            </a:r>
            <a:endParaRPr kumimoji="0" lang="zh-CN" altLang="en-US" sz="2400" b="1" kern="1200" cap="none" spc="0" normalizeH="0" baseline="0" noProof="1" dirty="0">
              <a:solidFill>
                <a:srgbClr val="FFFF00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9718" name="矩形 499717"/>
          <p:cNvSpPr/>
          <p:nvPr/>
        </p:nvSpPr>
        <p:spPr>
          <a:xfrm>
            <a:off x="534988" y="2986088"/>
            <a:ext cx="3314700" cy="8953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kern="1200" cap="none" spc="0" normalizeH="0" baseline="0" noProof="1" dirty="0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变为单相电路，</a:t>
            </a:r>
            <a:r>
              <a:rPr kumimoji="0" lang="zh-CN" altLang="en-US" sz="24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如图</a:t>
            </a:r>
            <a:r>
              <a:rPr kumimoji="0" lang="en-US" altLang="zh-CN" sz="24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(b)</a:t>
            </a:r>
            <a:endParaRPr kumimoji="0" lang="en-US" altLang="zh-CN" sz="2400" b="1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所示</a:t>
            </a:r>
            <a:r>
              <a:rPr kumimoji="0" lang="en-US" altLang="zh-CN" sz="24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 </a:t>
            </a:r>
            <a:r>
              <a:rPr kumimoji="0" lang="zh-CN" altLang="en-US" sz="24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由图可求得</a:t>
            </a:r>
            <a:endParaRPr kumimoji="0" lang="zh-CN" altLang="en-US" sz="24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99719" name="对象 499718"/>
          <p:cNvGraphicFramePr/>
          <p:nvPr/>
        </p:nvGraphicFramePr>
        <p:xfrm>
          <a:off x="788988" y="3925888"/>
          <a:ext cx="4516437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1" imgW="2044065" imgH="431800" progId="Equation.3">
                  <p:embed/>
                </p:oleObj>
              </mc:Choice>
              <mc:Fallback>
                <p:oleObj name="" r:id="rId1" imgW="2044065" imgH="431800" progId="Equation.3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88988" y="3925888"/>
                        <a:ext cx="4516437" cy="11207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9720" name="对象 499719"/>
          <p:cNvGraphicFramePr/>
          <p:nvPr/>
        </p:nvGraphicFramePr>
        <p:xfrm>
          <a:off x="741363" y="5105400"/>
          <a:ext cx="437832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3" imgW="1889760" imgH="215900" progId="Equation.3">
                  <p:embed/>
                </p:oleObj>
              </mc:Choice>
              <mc:Fallback>
                <p:oleObj name="" r:id="rId3" imgW="1889760" imgH="215900" progId="Equation.3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1363" y="5105400"/>
                        <a:ext cx="4378325" cy="5683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9721" name="对象 499720"/>
          <p:cNvGraphicFramePr/>
          <p:nvPr/>
        </p:nvGraphicFramePr>
        <p:xfrm>
          <a:off x="714375" y="5722938"/>
          <a:ext cx="4437063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5" imgW="1917700" imgH="228600" progId="Equation.3">
                  <p:embed/>
                </p:oleObj>
              </mc:Choice>
              <mc:Fallback>
                <p:oleObj name="" r:id="rId5" imgW="1917700" imgH="228600" progId="Equation.3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4375" y="5722938"/>
                        <a:ext cx="4437063" cy="60166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4" name="文本框 499721"/>
          <p:cNvSpPr txBox="1"/>
          <p:nvPr/>
        </p:nvSpPr>
        <p:spPr>
          <a:xfrm>
            <a:off x="6300788" y="4325938"/>
            <a:ext cx="184150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/>
            <a:endParaRPr lang="zh-CN" sz="1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75" name="直接连接符 499722"/>
          <p:cNvSpPr/>
          <p:nvPr/>
        </p:nvSpPr>
        <p:spPr>
          <a:xfrm flipH="1" flipV="1">
            <a:off x="6662738" y="3859213"/>
            <a:ext cx="914400" cy="0"/>
          </a:xfrm>
          <a:prstGeom prst="line">
            <a:avLst/>
          </a:prstGeom>
          <a:ln w="3810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876" name="椭圆 499723"/>
          <p:cNvSpPr/>
          <p:nvPr/>
        </p:nvSpPr>
        <p:spPr>
          <a:xfrm>
            <a:off x="6565900" y="3827463"/>
            <a:ext cx="85725" cy="84137"/>
          </a:xfrm>
          <a:prstGeom prst="ellipse">
            <a:avLst/>
          </a:prstGeom>
          <a:noFill/>
          <a:ln w="3810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77" name="直接连接符 499724"/>
          <p:cNvSpPr/>
          <p:nvPr/>
        </p:nvSpPr>
        <p:spPr>
          <a:xfrm flipH="1" flipV="1">
            <a:off x="6654800" y="5688013"/>
            <a:ext cx="933450" cy="0"/>
          </a:xfrm>
          <a:prstGeom prst="line">
            <a:avLst/>
          </a:prstGeom>
          <a:ln w="3810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878" name="椭圆 499725"/>
          <p:cNvSpPr/>
          <p:nvPr/>
        </p:nvSpPr>
        <p:spPr>
          <a:xfrm>
            <a:off x="6577013" y="5657850"/>
            <a:ext cx="87312" cy="82550"/>
          </a:xfrm>
          <a:prstGeom prst="ellipse">
            <a:avLst/>
          </a:prstGeom>
          <a:noFill/>
          <a:ln w="3810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79" name="文本框 499726"/>
          <p:cNvSpPr txBox="1"/>
          <p:nvPr/>
        </p:nvSpPr>
        <p:spPr>
          <a:xfrm>
            <a:off x="6642100" y="3506788"/>
            <a:ext cx="184150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/>
            <a:endParaRPr lang="zh-CN" sz="1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80" name="直接连接符 499727"/>
          <p:cNvSpPr/>
          <p:nvPr/>
        </p:nvSpPr>
        <p:spPr>
          <a:xfrm>
            <a:off x="6735763" y="3575050"/>
            <a:ext cx="511175" cy="88900"/>
          </a:xfrm>
          <a:prstGeom prst="line">
            <a:avLst/>
          </a:prstGeom>
          <a:ln w="9525">
            <a:noFill/>
          </a:ln>
        </p:spPr>
      </p:sp>
      <p:sp>
        <p:nvSpPr>
          <p:cNvPr id="36881" name="直接连接符 499728"/>
          <p:cNvSpPr/>
          <p:nvPr/>
        </p:nvSpPr>
        <p:spPr>
          <a:xfrm>
            <a:off x="6807200" y="3709988"/>
            <a:ext cx="595313" cy="3175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6882" name="文本框 499729"/>
          <p:cNvSpPr txBox="1"/>
          <p:nvPr/>
        </p:nvSpPr>
        <p:spPr>
          <a:xfrm>
            <a:off x="6881813" y="3338513"/>
            <a:ext cx="355600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algn="ctr"/>
            <a:r>
              <a:rPr lang="en-US" altLang="zh-CN" sz="2400" b="1" i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endParaRPr lang="en-US" altLang="zh-CN" sz="1600" b="1" i="1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83" name="文本框 499730"/>
          <p:cNvSpPr txBox="1"/>
          <p:nvPr/>
        </p:nvSpPr>
        <p:spPr>
          <a:xfrm>
            <a:off x="5940425" y="3632200"/>
            <a:ext cx="722313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algn="ctr"/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L2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84" name="矩形 499731"/>
          <p:cNvSpPr/>
          <p:nvPr/>
        </p:nvSpPr>
        <p:spPr>
          <a:xfrm>
            <a:off x="6084888" y="5445125"/>
            <a:ext cx="539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/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L3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6885" name="组合 499732"/>
          <p:cNvGrpSpPr/>
          <p:nvPr/>
        </p:nvGrpSpPr>
        <p:grpSpPr>
          <a:xfrm>
            <a:off x="7399338" y="3862388"/>
            <a:ext cx="812800" cy="1851025"/>
            <a:chOff x="4510" y="2544"/>
            <a:chExt cx="528" cy="1201"/>
          </a:xfrm>
        </p:grpSpPr>
        <p:grpSp>
          <p:nvGrpSpPr>
            <p:cNvPr id="36886" name="组合 499733"/>
            <p:cNvGrpSpPr/>
            <p:nvPr/>
          </p:nvGrpSpPr>
          <p:grpSpPr>
            <a:xfrm>
              <a:off x="4510" y="2544"/>
              <a:ext cx="231" cy="1201"/>
              <a:chOff x="4510" y="2544"/>
              <a:chExt cx="231" cy="1201"/>
            </a:xfrm>
          </p:grpSpPr>
          <p:sp>
            <p:nvSpPr>
              <p:cNvPr id="36887" name="椭圆 499734"/>
              <p:cNvSpPr/>
              <p:nvPr/>
            </p:nvSpPr>
            <p:spPr>
              <a:xfrm flipV="1">
                <a:off x="4510" y="2784"/>
                <a:ext cx="231" cy="224"/>
              </a:xfrm>
              <a:prstGeom prst="ellipse">
                <a:avLst/>
              </a:prstGeom>
              <a:noFill/>
              <a:ln w="38100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eaLnBrk="0" hangingPunct="0"/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6888" name="直接连接符 499735"/>
              <p:cNvSpPr/>
              <p:nvPr/>
            </p:nvSpPr>
            <p:spPr>
              <a:xfrm flipH="1">
                <a:off x="4626" y="3024"/>
                <a:ext cx="0" cy="240"/>
              </a:xfrm>
              <a:prstGeom prst="line">
                <a:avLst/>
              </a:prstGeom>
              <a:ln w="38100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6889" name="直接连接符 499736"/>
              <p:cNvSpPr/>
              <p:nvPr/>
            </p:nvSpPr>
            <p:spPr>
              <a:xfrm flipH="1">
                <a:off x="4626" y="2544"/>
                <a:ext cx="0" cy="266"/>
              </a:xfrm>
              <a:prstGeom prst="line">
                <a:avLst/>
              </a:prstGeom>
              <a:ln w="38100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6890" name="直接连接符 499737"/>
              <p:cNvSpPr/>
              <p:nvPr/>
            </p:nvSpPr>
            <p:spPr>
              <a:xfrm>
                <a:off x="4539" y="2812"/>
                <a:ext cx="173" cy="168"/>
              </a:xfrm>
              <a:prstGeom prst="line">
                <a:avLst/>
              </a:prstGeom>
              <a:ln w="38100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6891" name="直接连接符 499738"/>
              <p:cNvSpPr/>
              <p:nvPr/>
            </p:nvSpPr>
            <p:spPr>
              <a:xfrm flipV="1">
                <a:off x="4539" y="2812"/>
                <a:ext cx="173" cy="168"/>
              </a:xfrm>
              <a:prstGeom prst="line">
                <a:avLst/>
              </a:prstGeom>
              <a:ln w="38100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6892" name="直接连接符 499739"/>
              <p:cNvSpPr/>
              <p:nvPr/>
            </p:nvSpPr>
            <p:spPr>
              <a:xfrm flipV="1">
                <a:off x="4626" y="3470"/>
                <a:ext cx="0" cy="275"/>
              </a:xfrm>
              <a:prstGeom prst="line">
                <a:avLst/>
              </a:prstGeom>
              <a:ln w="38100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36893" name="组合 499740"/>
              <p:cNvGrpSpPr/>
              <p:nvPr/>
            </p:nvGrpSpPr>
            <p:grpSpPr>
              <a:xfrm>
                <a:off x="4510" y="3264"/>
                <a:ext cx="231" cy="224"/>
                <a:chOff x="4510" y="3280"/>
                <a:chExt cx="231" cy="224"/>
              </a:xfrm>
            </p:grpSpPr>
            <p:sp>
              <p:nvSpPr>
                <p:cNvPr id="36894" name="椭圆 499741"/>
                <p:cNvSpPr/>
                <p:nvPr/>
              </p:nvSpPr>
              <p:spPr>
                <a:xfrm>
                  <a:off x="4510" y="3280"/>
                  <a:ext cx="231" cy="224"/>
                </a:xfrm>
                <a:prstGeom prst="ellipse">
                  <a:avLst/>
                </a:prstGeom>
                <a:noFill/>
                <a:ln w="38100" cap="flat" cmpd="sng">
                  <a:solidFill>
                    <a:schemeClr val="tx2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 anchorCtr="0"/>
                <a:p>
                  <a:pPr eaLnBrk="0" hangingPunct="0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895" name="直接连接符 499742"/>
                <p:cNvSpPr/>
                <p:nvPr/>
              </p:nvSpPr>
              <p:spPr>
                <a:xfrm flipV="1">
                  <a:off x="4539" y="3308"/>
                  <a:ext cx="173" cy="168"/>
                </a:xfrm>
                <a:prstGeom prst="line">
                  <a:avLst/>
                </a:prstGeom>
                <a:ln w="38100" cap="flat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6896" name="直接连接符 499743"/>
                <p:cNvSpPr/>
                <p:nvPr/>
              </p:nvSpPr>
              <p:spPr>
                <a:xfrm>
                  <a:off x="4531" y="3288"/>
                  <a:ext cx="173" cy="168"/>
                </a:xfrm>
                <a:prstGeom prst="line">
                  <a:avLst/>
                </a:prstGeom>
                <a:ln w="38100" cap="flat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sp>
          <p:nvSpPr>
            <p:cNvPr id="499745" name="文本框 499744"/>
            <p:cNvSpPr txBox="1"/>
            <p:nvPr/>
          </p:nvSpPr>
          <p:spPr>
            <a:xfrm>
              <a:off x="4703" y="2731"/>
              <a:ext cx="328" cy="2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marR="0" algn="ctr" defTabSz="914400">
                <a:buClrTx/>
                <a:buSzTx/>
                <a:buFontTx/>
                <a:buNone/>
              </a:pPr>
              <a:r>
                <a:rPr kumimoji="0" lang="en-US" altLang="zh-CN" sz="2400" b="1" i="1" kern="1200" cap="none" spc="0" normalizeH="0" baseline="0" noProof="1">
                  <a:solidFill>
                    <a:srgbClr val="FF3300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U</a:t>
              </a:r>
              <a:r>
                <a:rPr kumimoji="0" lang="en-US" altLang="zh-CN" sz="2400" b="1" kern="1200" cap="none" spc="0" normalizeH="0" baseline="-25000" noProof="1">
                  <a:solidFill>
                    <a:srgbClr val="FF3300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400" b="1" kern="1200" cap="none" spc="0" normalizeH="0" baseline="0" noProof="1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9746" name="文本框 499745"/>
            <p:cNvSpPr txBox="1"/>
            <p:nvPr/>
          </p:nvSpPr>
          <p:spPr>
            <a:xfrm>
              <a:off x="4709" y="3212"/>
              <a:ext cx="329" cy="2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marR="0" algn="ctr" defTabSz="914400">
                <a:buClrTx/>
                <a:buSzTx/>
                <a:buFontTx/>
                <a:buNone/>
              </a:pPr>
              <a:r>
                <a:rPr kumimoji="0" lang="en-US" altLang="zh-CN" sz="2400" b="1" i="1" kern="1200" cap="none" spc="0" normalizeH="0" baseline="0" noProof="1">
                  <a:solidFill>
                    <a:srgbClr val="FF3300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U</a:t>
              </a:r>
              <a:r>
                <a:rPr kumimoji="0" lang="en-US" altLang="zh-CN" sz="2400" b="1" kern="1200" cap="none" spc="0" normalizeH="0" baseline="-25000" noProof="1">
                  <a:solidFill>
                    <a:srgbClr val="FF3300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1600" b="1" kern="1200" cap="none" spc="0" normalizeH="0" baseline="0" noProof="1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899" name="文本框 499746"/>
            <p:cNvSpPr txBox="1"/>
            <p:nvPr/>
          </p:nvSpPr>
          <p:spPr>
            <a:xfrm>
              <a:off x="4694" y="2558"/>
              <a:ext cx="231" cy="2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sz="16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900" name="文本框 499747"/>
            <p:cNvSpPr txBox="1"/>
            <p:nvPr/>
          </p:nvSpPr>
          <p:spPr>
            <a:xfrm>
              <a:off x="4722" y="2880"/>
              <a:ext cx="219" cy="2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endParaRPr lang="en-US" altLang="zh-CN" sz="16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901" name="文本框 499748"/>
            <p:cNvSpPr txBox="1"/>
            <p:nvPr/>
          </p:nvSpPr>
          <p:spPr>
            <a:xfrm>
              <a:off x="4704" y="3360"/>
              <a:ext cx="218" cy="2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endParaRPr lang="en-US" altLang="zh-CN" sz="16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902" name="文本框 499749"/>
            <p:cNvSpPr txBox="1"/>
            <p:nvPr/>
          </p:nvSpPr>
          <p:spPr>
            <a:xfrm>
              <a:off x="4708" y="3072"/>
              <a:ext cx="232" cy="2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sz="16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99751" name="文本框 499750"/>
          <p:cNvSpPr txBox="1"/>
          <p:nvPr/>
        </p:nvSpPr>
        <p:spPr>
          <a:xfrm>
            <a:off x="6858000" y="5680075"/>
            <a:ext cx="5572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marR="0" defTabSz="914400">
              <a:buClrTx/>
              <a:buSzTx/>
              <a:buFontTx/>
              <a:buNone/>
            </a:pPr>
            <a:r>
              <a:rPr kumimoji="0" lang="en-US" altLang="zh-CN" sz="2400" b="1" kern="1200" cap="none" spc="0" normalizeH="0" baseline="0" noProof="1"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(b)</a:t>
            </a:r>
            <a:endParaRPr kumimoji="0" lang="en-US" altLang="zh-CN" sz="2400" b="1" kern="1200" cap="none" spc="0" normalizeH="0" baseline="0" noProof="1"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6904" name="组合 499751"/>
          <p:cNvGrpSpPr/>
          <p:nvPr/>
        </p:nvGrpSpPr>
        <p:grpSpPr>
          <a:xfrm>
            <a:off x="4319588" y="381000"/>
            <a:ext cx="4425950" cy="3200400"/>
            <a:chOff x="2721" y="240"/>
            <a:chExt cx="2788" cy="2016"/>
          </a:xfrm>
        </p:grpSpPr>
        <p:grpSp>
          <p:nvGrpSpPr>
            <p:cNvPr id="36905" name="组合 499752"/>
            <p:cNvGrpSpPr/>
            <p:nvPr/>
          </p:nvGrpSpPr>
          <p:grpSpPr>
            <a:xfrm>
              <a:off x="2721" y="240"/>
              <a:ext cx="2788" cy="2016"/>
              <a:chOff x="2961" y="624"/>
              <a:chExt cx="2788" cy="2016"/>
            </a:xfrm>
          </p:grpSpPr>
          <p:sp>
            <p:nvSpPr>
              <p:cNvPr id="36906" name="文本框 499753"/>
              <p:cNvSpPr txBox="1"/>
              <p:nvPr/>
            </p:nvSpPr>
            <p:spPr>
              <a:xfrm>
                <a:off x="3714" y="1344"/>
                <a:ext cx="116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p>
                <a:pPr algn="ctr">
                  <a:spcBef>
                    <a:spcPct val="50000"/>
                  </a:spcBef>
                </a:pPr>
                <a:endParaRPr lang="zh-CN" sz="3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6907" name="文本框 499754"/>
              <p:cNvSpPr txBox="1"/>
              <p:nvPr/>
            </p:nvSpPr>
            <p:spPr>
              <a:xfrm>
                <a:off x="2961" y="1736"/>
                <a:ext cx="396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p>
                <a:r>
                  <a:rPr lang="zh-CN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</a:t>
                </a:r>
                <a:endParaRPr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6908" name="直接连接符 499755"/>
              <p:cNvSpPr/>
              <p:nvPr/>
            </p:nvSpPr>
            <p:spPr>
              <a:xfrm>
                <a:off x="5056" y="808"/>
                <a:ext cx="0" cy="252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6909" name="椭圆 499756"/>
              <p:cNvSpPr/>
              <p:nvPr/>
            </p:nvSpPr>
            <p:spPr>
              <a:xfrm>
                <a:off x="3456" y="1996"/>
                <a:ext cx="48" cy="48"/>
              </a:xfrm>
              <a:prstGeom prst="ellipse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eaLnBrk="0" hangingPunct="0"/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99758" name="矩形 499757"/>
              <p:cNvSpPr/>
              <p:nvPr/>
            </p:nvSpPr>
            <p:spPr>
              <a:xfrm>
                <a:off x="5020" y="1248"/>
                <a:ext cx="31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>
                <a:spAutoFit/>
              </a:bodyPr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2400" b="1" i="0" u="none" strike="noStrike" kern="1200" cap="none" spc="0" normalizeH="0" baseline="0" noProof="1">
                    <a:solidFill>
                      <a:schemeClr val="tx1"/>
                    </a:solidFill>
                    <a:effectLst>
                      <a:outerShdw blurRad="38100" dist="38100" dir="2700000">
                        <a:srgbClr val="00000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N</a:t>
                </a:r>
                <a:endParaRPr kumimoji="0" lang="en-US" altLang="zh-CN" sz="2400" b="1" i="0" u="none" strike="noStrike" kern="1200" cap="none" spc="0" normalizeH="0" baseline="0" noProof="1">
                  <a:solidFill>
                    <a:schemeClr val="tx1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6911" name="直接连接符 499758"/>
              <p:cNvSpPr/>
              <p:nvPr/>
            </p:nvSpPr>
            <p:spPr>
              <a:xfrm>
                <a:off x="5068" y="1252"/>
                <a:ext cx="0" cy="24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6912" name="直接连接符 499759"/>
              <p:cNvSpPr/>
              <p:nvPr/>
            </p:nvSpPr>
            <p:spPr>
              <a:xfrm rot="7079317">
                <a:off x="5164" y="1396"/>
                <a:ext cx="0" cy="288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6913" name="直接连接符 499760"/>
              <p:cNvSpPr/>
              <p:nvPr/>
            </p:nvSpPr>
            <p:spPr>
              <a:xfrm rot="7079317" flipV="1">
                <a:off x="5595" y="1647"/>
                <a:ext cx="0" cy="30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6914" name="直接连接符 499761"/>
              <p:cNvSpPr/>
              <p:nvPr/>
            </p:nvSpPr>
            <p:spPr>
              <a:xfrm rot="-7079317" flipH="1" flipV="1">
                <a:off x="4929" y="1397"/>
                <a:ext cx="11" cy="308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6915" name="直接连接符 499762"/>
              <p:cNvSpPr/>
              <p:nvPr/>
            </p:nvSpPr>
            <p:spPr>
              <a:xfrm rot="-7079317" flipH="1" flipV="1">
                <a:off x="4487" y="1651"/>
                <a:ext cx="0" cy="336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6916" name="直接连接符 499763"/>
              <p:cNvSpPr/>
              <p:nvPr/>
            </p:nvSpPr>
            <p:spPr>
              <a:xfrm>
                <a:off x="5740" y="1876"/>
                <a:ext cx="0" cy="15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99765" name="矩形 499764"/>
              <p:cNvSpPr/>
              <p:nvPr/>
            </p:nvSpPr>
            <p:spPr>
              <a:xfrm>
                <a:off x="5155" y="984"/>
                <a:ext cx="30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2400" b="1" i="1" u="none" strike="noStrike" kern="1200" cap="none" spc="0" normalizeH="0" baseline="0" noProof="1">
                    <a:solidFill>
                      <a:schemeClr val="tx1"/>
                    </a:solidFill>
                    <a:effectLst>
                      <a:outerShdw blurRad="38100" dist="38100" dir="2700000">
                        <a:srgbClr val="00000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R</a:t>
                </a:r>
                <a:r>
                  <a:rPr kumimoji="0" lang="en-US" altLang="zh-CN" sz="2400" b="1" i="0" u="none" strike="noStrike" kern="1200" cap="none" spc="0" normalizeH="0" baseline="-25000" noProof="1">
                    <a:solidFill>
                      <a:schemeClr val="tx1"/>
                    </a:solidFill>
                    <a:effectLst>
                      <a:outerShdw blurRad="38100" dist="38100" dir="2700000">
                        <a:srgbClr val="00000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kumimoji="0" lang="en-US" altLang="zh-CN" sz="2400" b="1" i="0" u="none" strike="noStrike" kern="1200" cap="none" spc="0" normalizeH="0" baseline="0" noProof="1">
                  <a:solidFill>
                    <a:schemeClr val="tx1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99766" name="矩形 499765"/>
              <p:cNvSpPr/>
              <p:nvPr/>
            </p:nvSpPr>
            <p:spPr>
              <a:xfrm>
                <a:off x="4300" y="1464"/>
                <a:ext cx="386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>
                <a:spAutoFit/>
              </a:bodyPr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2400" b="1" i="1" u="none" strike="noStrike" kern="1200" cap="none" spc="0" normalizeH="0" baseline="0" noProof="1">
                    <a:solidFill>
                      <a:schemeClr val="tx1"/>
                    </a:solidFill>
                    <a:effectLst>
                      <a:outerShdw blurRad="38100" dist="38100" dir="2700000">
                        <a:srgbClr val="00000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R</a:t>
                </a:r>
                <a:r>
                  <a:rPr kumimoji="0" lang="en-US" altLang="zh-CN" sz="2400" b="1" i="0" u="none" strike="noStrike" kern="1200" cap="none" spc="0" normalizeH="0" baseline="-25000" noProof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  <a:endParaRPr kumimoji="0" lang="en-US" altLang="zh-CN" sz="2400" b="1" i="0" u="none" strike="noStrike" kern="1200" cap="none" spc="0" normalizeH="0" baseline="0" noProof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36919" name="组合 499766"/>
              <p:cNvGrpSpPr/>
              <p:nvPr/>
            </p:nvGrpSpPr>
            <p:grpSpPr>
              <a:xfrm>
                <a:off x="4972" y="1060"/>
                <a:ext cx="213" cy="204"/>
                <a:chOff x="4896" y="2537"/>
                <a:chExt cx="192" cy="187"/>
              </a:xfrm>
            </p:grpSpPr>
            <p:sp>
              <p:nvSpPr>
                <p:cNvPr id="36920" name="椭圆 499767"/>
                <p:cNvSpPr/>
                <p:nvPr/>
              </p:nvSpPr>
              <p:spPr>
                <a:xfrm>
                  <a:off x="4896" y="2537"/>
                  <a:ext cx="192" cy="187"/>
                </a:xfrm>
                <a:prstGeom prst="ellipse">
                  <a:avLst/>
                </a:prstGeom>
                <a:noFill/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 anchorCtr="0"/>
                <a:p>
                  <a:pPr eaLnBrk="0" hangingPunct="0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921" name="直接连接符 499768"/>
                <p:cNvSpPr/>
                <p:nvPr/>
              </p:nvSpPr>
              <p:spPr>
                <a:xfrm>
                  <a:off x="4928" y="2568"/>
                  <a:ext cx="128" cy="125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6922" name="直接连接符 499769"/>
                <p:cNvSpPr/>
                <p:nvPr/>
              </p:nvSpPr>
              <p:spPr>
                <a:xfrm flipH="1">
                  <a:off x="4928" y="2568"/>
                  <a:ext cx="128" cy="125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36923" name="组合 499770"/>
              <p:cNvGrpSpPr/>
              <p:nvPr/>
            </p:nvGrpSpPr>
            <p:grpSpPr>
              <a:xfrm>
                <a:off x="5260" y="1588"/>
                <a:ext cx="213" cy="204"/>
                <a:chOff x="4896" y="2537"/>
                <a:chExt cx="192" cy="187"/>
              </a:xfrm>
            </p:grpSpPr>
            <p:sp>
              <p:nvSpPr>
                <p:cNvPr id="36924" name="椭圆 499771"/>
                <p:cNvSpPr/>
                <p:nvPr/>
              </p:nvSpPr>
              <p:spPr>
                <a:xfrm>
                  <a:off x="4896" y="2537"/>
                  <a:ext cx="192" cy="187"/>
                </a:xfrm>
                <a:prstGeom prst="ellipse">
                  <a:avLst/>
                </a:prstGeom>
                <a:noFill/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 anchorCtr="0"/>
                <a:p>
                  <a:pPr eaLnBrk="0" hangingPunct="0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925" name="直接连接符 499772"/>
                <p:cNvSpPr/>
                <p:nvPr/>
              </p:nvSpPr>
              <p:spPr>
                <a:xfrm>
                  <a:off x="4928" y="2568"/>
                  <a:ext cx="128" cy="125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6926" name="直接连接符 499773"/>
                <p:cNvSpPr/>
                <p:nvPr/>
              </p:nvSpPr>
              <p:spPr>
                <a:xfrm flipH="1">
                  <a:off x="4928" y="2568"/>
                  <a:ext cx="128" cy="125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36927" name="组合 499774"/>
              <p:cNvGrpSpPr/>
              <p:nvPr/>
            </p:nvGrpSpPr>
            <p:grpSpPr>
              <a:xfrm>
                <a:off x="4610" y="1588"/>
                <a:ext cx="213" cy="204"/>
                <a:chOff x="4896" y="2537"/>
                <a:chExt cx="192" cy="187"/>
              </a:xfrm>
            </p:grpSpPr>
            <p:sp>
              <p:nvSpPr>
                <p:cNvPr id="36928" name="椭圆 499775"/>
                <p:cNvSpPr/>
                <p:nvPr/>
              </p:nvSpPr>
              <p:spPr>
                <a:xfrm>
                  <a:off x="4896" y="2537"/>
                  <a:ext cx="192" cy="187"/>
                </a:xfrm>
                <a:prstGeom prst="ellipse">
                  <a:avLst/>
                </a:prstGeom>
                <a:noFill/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 anchorCtr="0"/>
                <a:p>
                  <a:pPr eaLnBrk="0" hangingPunct="0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929" name="直接连接符 499776"/>
                <p:cNvSpPr/>
                <p:nvPr/>
              </p:nvSpPr>
              <p:spPr>
                <a:xfrm>
                  <a:off x="4928" y="2568"/>
                  <a:ext cx="128" cy="125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6930" name="直接连接符 499777"/>
                <p:cNvSpPr/>
                <p:nvPr/>
              </p:nvSpPr>
              <p:spPr>
                <a:xfrm flipH="1">
                  <a:off x="4928" y="2568"/>
                  <a:ext cx="128" cy="125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36931" name="直接连接符 499778"/>
              <p:cNvSpPr/>
              <p:nvPr/>
            </p:nvSpPr>
            <p:spPr>
              <a:xfrm>
                <a:off x="4348" y="1895"/>
                <a:ext cx="0" cy="628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99780" name="矩形 499779"/>
              <p:cNvSpPr/>
              <p:nvPr/>
            </p:nvSpPr>
            <p:spPr>
              <a:xfrm>
                <a:off x="5441" y="1416"/>
                <a:ext cx="30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2400" b="1" i="1" u="none" strike="noStrike" kern="1200" cap="none" spc="0" normalizeH="0" baseline="0" noProof="1">
                    <a:solidFill>
                      <a:schemeClr val="tx1"/>
                    </a:solidFill>
                    <a:effectLst>
                      <a:outerShdw blurRad="38100" dist="38100" dir="2700000">
                        <a:srgbClr val="00000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R</a:t>
                </a:r>
                <a:r>
                  <a:rPr kumimoji="0" lang="en-US" altLang="zh-CN" sz="2400" b="1" i="0" u="none" strike="noStrike" kern="1200" cap="none" spc="0" normalizeH="0" baseline="-25000" noProof="1">
                    <a:solidFill>
                      <a:schemeClr val="tx1"/>
                    </a:solidFill>
                    <a:effectLst>
                      <a:outerShdw blurRad="38100" dist="38100" dir="2700000">
                        <a:srgbClr val="00000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  <a:endParaRPr kumimoji="0" lang="en-US" altLang="zh-CN" sz="2400" b="1" i="0" u="none" strike="noStrike" kern="1200" cap="none" spc="0" normalizeH="0" baseline="0" noProof="1">
                  <a:solidFill>
                    <a:schemeClr val="tx1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6933" name="椭圆 499780"/>
              <p:cNvSpPr/>
              <p:nvPr/>
            </p:nvSpPr>
            <p:spPr>
              <a:xfrm>
                <a:off x="3444" y="1456"/>
                <a:ext cx="48" cy="48"/>
              </a:xfrm>
              <a:prstGeom prst="ellipse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eaLnBrk="0" hangingPunct="0"/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6934" name="椭圆 499781"/>
              <p:cNvSpPr/>
              <p:nvPr/>
            </p:nvSpPr>
            <p:spPr>
              <a:xfrm>
                <a:off x="3408" y="773"/>
                <a:ext cx="48" cy="48"/>
              </a:xfrm>
              <a:prstGeom prst="ellipse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eaLnBrk="0" hangingPunct="0"/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6935" name="椭圆 499782"/>
              <p:cNvSpPr/>
              <p:nvPr/>
            </p:nvSpPr>
            <p:spPr>
              <a:xfrm>
                <a:off x="3444" y="2476"/>
                <a:ext cx="48" cy="48"/>
              </a:xfrm>
              <a:prstGeom prst="ellipse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eaLnBrk="0" hangingPunct="0"/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99784" name="文本框 499783"/>
              <p:cNvSpPr txBox="1"/>
              <p:nvPr/>
            </p:nvSpPr>
            <p:spPr>
              <a:xfrm>
                <a:off x="3155" y="624"/>
                <a:ext cx="34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 marR="0" algn="ctr" defTabSz="914400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zh-CN" sz="2400" b="1" kern="1200" cap="none" spc="0" normalizeH="0" baseline="0" noProof="1">
                    <a:effectLst>
                      <a:outerShdw blurRad="38100" dist="38100" dir="2700000">
                        <a:srgbClr val="00000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L1</a:t>
                </a:r>
                <a:endParaRPr kumimoji="0" lang="en-US" altLang="zh-CN" sz="2400" b="1" kern="1200" cap="none" spc="0" normalizeH="0" baseline="0" noProof="1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99785" name="文本框 499784"/>
              <p:cNvSpPr txBox="1"/>
              <p:nvPr/>
            </p:nvSpPr>
            <p:spPr>
              <a:xfrm>
                <a:off x="3152" y="1812"/>
                <a:ext cx="34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 marR="0" algn="ctr" defTabSz="914400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zh-CN" sz="2400" b="1" kern="1200" cap="none" spc="0" normalizeH="0" baseline="0" noProof="1">
                    <a:effectLst>
                      <a:outerShdw blurRad="38100" dist="38100" dir="2700000">
                        <a:srgbClr val="00000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L2</a:t>
                </a:r>
                <a:endParaRPr kumimoji="0" lang="en-US" altLang="zh-CN" sz="2400" b="1" kern="1200" cap="none" spc="0" normalizeH="0" baseline="0" noProof="1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99786" name="文本框 499785"/>
              <p:cNvSpPr txBox="1"/>
              <p:nvPr/>
            </p:nvSpPr>
            <p:spPr>
              <a:xfrm>
                <a:off x="3201" y="1314"/>
                <a:ext cx="255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 marR="0" algn="ctr" defTabSz="914400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zh-CN" sz="2400" b="1" kern="1200" cap="none" spc="0" normalizeH="0" baseline="0" noProof="1">
                    <a:effectLst>
                      <a:outerShdw blurRad="38100" dist="38100" dir="2700000">
                        <a:srgbClr val="00000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N</a:t>
                </a:r>
                <a:endParaRPr kumimoji="0" lang="en-US" altLang="zh-CN" sz="2400" b="1" kern="1200" cap="none" spc="0" normalizeH="0" baseline="0" noProof="1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99787" name="文本框 499786"/>
              <p:cNvSpPr txBox="1"/>
              <p:nvPr/>
            </p:nvSpPr>
            <p:spPr>
              <a:xfrm>
                <a:off x="3155" y="2352"/>
                <a:ext cx="34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p>
                <a:pPr marR="0" algn="ctr" defTabSz="914400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zh-CN" sz="2400" b="1" kern="1200" cap="none" spc="0" normalizeH="0" baseline="0" noProof="1">
                    <a:effectLst>
                      <a:outerShdw blurRad="38100" dist="38100" dir="2700000">
                        <a:srgbClr val="00000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L3</a:t>
                </a:r>
                <a:endParaRPr kumimoji="0" lang="en-US" altLang="zh-CN" sz="2400" b="1" kern="1200" cap="none" spc="0" normalizeH="0" baseline="0" noProof="1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6940" name="直接连接符 499787"/>
              <p:cNvSpPr/>
              <p:nvPr/>
            </p:nvSpPr>
            <p:spPr>
              <a:xfrm>
                <a:off x="3493" y="2500"/>
                <a:ext cx="864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6941" name="直接连接符 499788"/>
              <p:cNvSpPr/>
              <p:nvPr/>
            </p:nvSpPr>
            <p:spPr>
              <a:xfrm>
                <a:off x="3504" y="1474"/>
                <a:ext cx="1543" cy="6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6942" name="直接连接符 499789"/>
              <p:cNvSpPr/>
              <p:nvPr/>
            </p:nvSpPr>
            <p:spPr>
              <a:xfrm>
                <a:off x="3456" y="796"/>
                <a:ext cx="1609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6943" name="直接连接符 499790"/>
              <p:cNvSpPr/>
              <p:nvPr/>
            </p:nvSpPr>
            <p:spPr>
              <a:xfrm flipH="1">
                <a:off x="3504" y="2020"/>
                <a:ext cx="2236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499792" name="矩形 499791"/>
            <p:cNvSpPr/>
            <p:nvPr/>
          </p:nvSpPr>
          <p:spPr>
            <a:xfrm>
              <a:off x="4560" y="1680"/>
              <a:ext cx="3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400" b="1" i="0" u="none" strike="noStrike" kern="1200" cap="none" spc="0" normalizeH="0" baseline="0" noProof="1">
                  <a:solidFill>
                    <a:schemeClr val="tx1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(a)</a:t>
              </a:r>
              <a:endParaRPr kumimoji="0" lang="en-US" altLang="zh-CN" sz="24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499797" name="对象 499796"/>
          <p:cNvGraphicFramePr/>
          <p:nvPr/>
        </p:nvGraphicFramePr>
        <p:xfrm>
          <a:off x="5705475" y="1525588"/>
          <a:ext cx="695325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7" imgW="542925" imgH="266700" progId="Paint.Picture">
                  <p:embed/>
                </p:oleObj>
              </mc:Choice>
              <mc:Fallback>
                <p:oleObj name="" r:id="rId7" imgW="542925" imgH="266700" progId="Paint.Picture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05475" y="1525588"/>
                        <a:ext cx="695325" cy="341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9798" name="对象 499797"/>
          <p:cNvGraphicFramePr/>
          <p:nvPr/>
        </p:nvGraphicFramePr>
        <p:xfrm>
          <a:off x="5638800" y="533400"/>
          <a:ext cx="7620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9" imgW="838200" imgH="371475" progId="Paint.Picture">
                  <p:embed/>
                </p:oleObj>
              </mc:Choice>
              <mc:Fallback>
                <p:oleObj name="" r:id="rId9" imgW="838200" imgH="371475" progId="Paint.Picture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38800" y="533400"/>
                        <a:ext cx="762000" cy="295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9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99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9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9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99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715" grpId="0"/>
      <p:bldP spid="499716" grpId="0"/>
      <p:bldP spid="499717" grpId="0"/>
      <p:bldP spid="4997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00738" name="标题 500737"/>
          <p:cNvSpPr>
            <a:spLocks noGrp="1" noRot="1"/>
          </p:cNvSpPr>
          <p:nvPr>
            <p:ph type="title"/>
          </p:nvPr>
        </p:nvSpPr>
        <p:spPr>
          <a:xfrm>
            <a:off x="457200" y="533400"/>
            <a:ext cx="1600200" cy="609600"/>
          </a:xfrm>
        </p:spPr>
        <p:txBody>
          <a:bodyPr anchor="ctr" anchorCtr="0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kern="1200" cap="none" spc="0" normalizeH="0" baseline="0" noProof="1" dirty="0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结论</a:t>
            </a:r>
            <a:endParaRPr kumimoji="0" lang="zh-CN" altLang="en-US" sz="3200" b="1" i="0" u="none" strike="noStrike" kern="1200" cap="none" spc="0" normalizeH="0" baseline="0" noProof="1" dirty="0">
              <a:solidFill>
                <a:srgbClr val="FFFF00"/>
              </a:solidFill>
              <a:effectLst>
                <a:outerShdw blurRad="38100" dist="38100" dir="2700000">
                  <a:srgbClr val="00000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00739" name="文本框 500738"/>
          <p:cNvSpPr txBox="1"/>
          <p:nvPr/>
        </p:nvSpPr>
        <p:spPr>
          <a:xfrm>
            <a:off x="476250" y="1217613"/>
            <a:ext cx="8153400" cy="44497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marR="0" defTabSz="914400">
              <a:lnSpc>
                <a:spcPct val="120000"/>
              </a:lnSpc>
              <a:buClrTx/>
              <a:buSzTx/>
              <a:buFontTx/>
              <a:buNone/>
            </a:pPr>
            <a:r>
              <a:rPr kumimoji="0" lang="en-US" altLang="zh-CN" sz="2800" b="1" kern="1200" cap="none" spc="0" normalizeH="0" baseline="0" noProof="1" dirty="0">
                <a:solidFill>
                  <a:srgbClr val="0000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endParaRPr kumimoji="0" lang="en-US" altLang="zh-CN" sz="2800" b="1" kern="1200" cap="none" spc="0" normalizeH="0" baseline="0" noProof="1" dirty="0">
              <a:solidFill>
                <a:srgbClr val="000099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 eaLnBrk="0" hangingPunct="0">
              <a:buClrTx/>
              <a:buSzTx/>
              <a:buFontTx/>
              <a:buNone/>
            </a:pPr>
            <a:r>
              <a:rPr kumimoji="0" lang="en-US" altLang="zh-CN" sz="2800" b="1" kern="1200" cap="none" spc="0" normalizeH="0" baseline="0" noProof="1" dirty="0">
                <a:solidFill>
                  <a:srgbClr val="0000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800" b="1" kern="1200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1. </a:t>
            </a:r>
            <a:r>
              <a:rPr kumimoji="0" lang="zh-CN" altLang="en-US" sz="2800" b="1" kern="1200" cap="none" spc="0" normalizeH="0" baseline="0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不对称三相负载</a:t>
            </a:r>
            <a:r>
              <a:rPr kumimoji="0" lang="en-US" altLang="zh-CN" sz="2800" b="1" kern="1200" cap="none" spc="0" normalizeH="0" baseline="0" noProof="1"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Y</a:t>
            </a:r>
            <a:r>
              <a:rPr kumimoji="0" lang="zh-CN" altLang="en-US" sz="2800" b="1" kern="1200" cap="none" spc="0" normalizeH="0" baseline="0" noProof="1" dirty="0"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联接</a:t>
            </a:r>
            <a:r>
              <a:rPr kumimoji="0" lang="zh-CN" altLang="en-US" sz="2800" b="1" kern="1200" cap="none" spc="0" normalizeH="0" baseline="0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且无中线时</a:t>
            </a:r>
            <a:r>
              <a:rPr kumimoji="0" lang="en-US" altLang="zh-CN" sz="2800" b="1" kern="1200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0" lang="zh-CN" altLang="en-US" sz="2800" b="1" kern="1200" cap="none" spc="0" normalizeH="0" baseline="0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三相负载的相电压不对称。</a:t>
            </a:r>
            <a:r>
              <a:rPr kumimoji="0" lang="zh-CN" altLang="en-US" sz="2800" b="1" kern="1200" cap="none" spc="0" normalizeH="0" baseline="0" noProof="1" dirty="0"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且负载电阻越大，负载承受的电压越高。 </a:t>
            </a:r>
            <a:endParaRPr kumimoji="0" lang="zh-CN" altLang="en-US" sz="2800" b="1" kern="1200" cap="none" spc="0" normalizeH="0" baseline="0" noProof="1" dirty="0"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lnSpc>
                <a:spcPct val="120000"/>
              </a:lnSpc>
              <a:buClrTx/>
              <a:buSzTx/>
              <a:buFontTx/>
              <a:buNone/>
            </a:pPr>
            <a:r>
              <a:rPr kumimoji="0" lang="zh-CN" altLang="en-US" sz="2800" b="1" kern="1200" cap="none" spc="0" normalizeH="0" baseline="0" noProof="1" dirty="0"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800" b="1" kern="1200" cap="none" spc="0" normalizeH="0" baseline="0" noProof="1" dirty="0"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2.</a:t>
            </a:r>
            <a:r>
              <a:rPr kumimoji="0" lang="en-US" altLang="zh-CN" sz="2800" b="1" kern="1200" cap="none" spc="0" normalizeH="0" baseline="0" noProof="1"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800" b="1" kern="1200" cap="none" spc="0" normalizeH="0" baseline="0" noProof="1" dirty="0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中线的作用：</a:t>
            </a:r>
            <a:r>
              <a:rPr kumimoji="0" lang="zh-CN" altLang="en-US" sz="2800" b="1" kern="1200" cap="none" spc="0" normalizeH="0" baseline="0" noProof="1" dirty="0"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保证星形联接三相不对称负载的相电压对称。</a:t>
            </a:r>
            <a:endParaRPr kumimoji="0" lang="zh-CN" altLang="en-US" sz="2800" b="1" kern="1200" cap="none" spc="0" normalizeH="0" baseline="0" noProof="1" dirty="0"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lnSpc>
                <a:spcPct val="120000"/>
              </a:lnSpc>
              <a:buClrTx/>
              <a:buSzTx/>
              <a:buFontTx/>
              <a:buNone/>
            </a:pPr>
            <a:r>
              <a:rPr kumimoji="0" lang="zh-CN" altLang="en-US" sz="2800" b="1" kern="1200" cap="none" spc="0" normalizeH="0" baseline="0" noProof="1" dirty="0"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800" b="1" kern="1200" cap="none" spc="0" normalizeH="0" baseline="0" noProof="1"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3. </a:t>
            </a:r>
            <a:r>
              <a:rPr kumimoji="0" lang="zh-CN" altLang="en-US" sz="2800" b="1" kern="1200" cap="none" spc="0" normalizeH="0" baseline="0" noProof="1" dirty="0"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照明负载三相不对称，必须采用三相四线制供电方式，且中性线（指干线）内不允许接熔断器或刀闸开关。  </a:t>
            </a:r>
            <a:endParaRPr kumimoji="0" lang="zh-CN" altLang="en-US" sz="2800" b="1" kern="1200" cap="none" spc="0" normalizeH="0" baseline="0" noProof="1" dirty="0"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0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73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8450" name="文本框 488449"/>
          <p:cNvSpPr txBox="1"/>
          <p:nvPr/>
        </p:nvSpPr>
        <p:spPr>
          <a:xfrm>
            <a:off x="506413" y="1393825"/>
            <a:ext cx="23558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R="0" defTabSz="914400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800" b="1" kern="1200" cap="none" spc="0" normalizeH="0" baseline="0" noProof="1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0" lang="zh-CN" altLang="en-US" sz="2800" b="1" kern="1200" cap="none" spc="0" normalizeH="0" baseline="0" noProof="1" dirty="0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、联接形式</a:t>
            </a:r>
            <a:endParaRPr kumimoji="0" lang="zh-CN" altLang="en-US" sz="2800" b="1" kern="1200" cap="none" spc="0" normalizeH="0" baseline="0" noProof="1" dirty="0">
              <a:solidFill>
                <a:srgbClr val="FFFF00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488451" name="标题 488450"/>
          <p:cNvSpPr>
            <a:spLocks noGrp="1" noRot="1"/>
          </p:cNvSpPr>
          <p:nvPr>
            <p:ph type="title"/>
          </p:nvPr>
        </p:nvSpPr>
        <p:spPr>
          <a:xfrm>
            <a:off x="685800" y="304800"/>
            <a:ext cx="7543800" cy="838200"/>
          </a:xfrm>
          <a:solidFill>
            <a:srgbClr val="FF3300"/>
          </a:solidFill>
        </p:spPr>
        <p:txBody>
          <a:bodyPr anchor="ctr" anchorCtr="0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j-cs"/>
              </a:rPr>
              <a:t>二、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j-cs"/>
              </a:rPr>
              <a:t>负载三角形联接的三相电路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+mj-lt"/>
              <a:ea typeface="+mj-ea"/>
              <a:cs typeface="+mj-cs"/>
            </a:endParaRPr>
          </a:p>
        </p:txBody>
      </p:sp>
      <p:grpSp>
        <p:nvGrpSpPr>
          <p:cNvPr id="488452" name="组合 488451"/>
          <p:cNvGrpSpPr/>
          <p:nvPr/>
        </p:nvGrpSpPr>
        <p:grpSpPr>
          <a:xfrm>
            <a:off x="685800" y="5684838"/>
            <a:ext cx="5776913" cy="579437"/>
            <a:chOff x="432" y="3552"/>
            <a:chExt cx="3593" cy="355"/>
          </a:xfrm>
        </p:grpSpPr>
        <p:sp>
          <p:nvSpPr>
            <p:cNvPr id="488453" name="矩形 488452"/>
            <p:cNvSpPr/>
            <p:nvPr/>
          </p:nvSpPr>
          <p:spPr>
            <a:xfrm>
              <a:off x="432" y="3552"/>
              <a:ext cx="2543" cy="31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2800" b="1" i="0" u="none" strike="noStrike" kern="1200" cap="none" spc="0" normalizeH="0" baseline="0" noProof="1" dirty="0">
                  <a:solidFill>
                    <a:srgbClr val="FFFF00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线电流</a:t>
              </a:r>
              <a:r>
                <a:rPr kumimoji="0" lang="en-US" altLang="zh-CN" sz="2800" b="1" i="0" u="none" strike="noStrike" kern="1200" cap="none" spc="0" normalizeH="0" baseline="0" noProof="1">
                  <a:solidFill>
                    <a:srgbClr val="FFFF00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:</a:t>
              </a:r>
              <a:r>
                <a:rPr kumimoji="0" lang="en-US" altLang="zh-CN" sz="2800" b="1" i="0" u="none" strike="noStrike" kern="1200" cap="none" spc="0" normalizeH="0" baseline="0" noProof="1">
                  <a:solidFill>
                    <a:schemeClr val="accent2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</a:t>
              </a:r>
              <a:r>
                <a:rPr kumimoji="0" lang="zh-CN" altLang="en-US" sz="2800" b="1" i="0" u="none" strike="noStrike" kern="1200" cap="none" spc="0" normalizeH="0" baseline="0" noProof="1" dirty="0">
                  <a:solidFill>
                    <a:schemeClr val="tx1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流过端线的电流</a:t>
              </a:r>
              <a:endParaRPr kumimoji="0" lang="zh-CN" altLang="en-US" sz="28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38917" name="对象 488453"/>
            <p:cNvGraphicFramePr/>
            <p:nvPr/>
          </p:nvGraphicFramePr>
          <p:xfrm>
            <a:off x="3031" y="3560"/>
            <a:ext cx="994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0" name="" r:id="rId1" imgW="685800" imgH="241300" progId="Equation.3">
                    <p:embed/>
                  </p:oleObj>
                </mc:Choice>
                <mc:Fallback>
                  <p:oleObj name="" r:id="rId1" imgW="685800" imgH="241300" progId="Equation.3">
                    <p:embed/>
                    <p:pic>
                      <p:nvPicPr>
                        <p:cNvPr id="0" name="图片 3159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CC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031" y="3560"/>
                          <a:ext cx="994" cy="3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88455" name="组合 488454"/>
          <p:cNvGrpSpPr/>
          <p:nvPr/>
        </p:nvGrpSpPr>
        <p:grpSpPr>
          <a:xfrm>
            <a:off x="684213" y="5157788"/>
            <a:ext cx="7924800" cy="625475"/>
            <a:chOff x="432" y="3245"/>
            <a:chExt cx="4992" cy="394"/>
          </a:xfrm>
        </p:grpSpPr>
        <p:sp>
          <p:nvSpPr>
            <p:cNvPr id="488456" name="矩形 488455"/>
            <p:cNvSpPr/>
            <p:nvPr/>
          </p:nvSpPr>
          <p:spPr>
            <a:xfrm>
              <a:off x="432" y="3264"/>
              <a:ext cx="499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2800" b="1" i="0" u="none" strike="noStrike" kern="1200" cap="none" spc="0" normalizeH="0" baseline="0" noProof="1" dirty="0">
                  <a:solidFill>
                    <a:srgbClr val="FFFF00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相电流</a:t>
              </a:r>
              <a:r>
                <a:rPr kumimoji="0" lang="en-US" altLang="zh-CN" sz="2800" b="1" i="0" u="none" strike="noStrike" kern="1200" cap="none" spc="0" normalizeH="0" baseline="0" noProof="1">
                  <a:solidFill>
                    <a:srgbClr val="FFFF00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:</a:t>
              </a:r>
              <a:r>
                <a:rPr kumimoji="0" lang="en-US" altLang="zh-CN" sz="2800" b="1" i="0" u="none" strike="noStrike" kern="1200" cap="none" spc="0" normalizeH="0" baseline="0" noProof="1">
                  <a:solidFill>
                    <a:schemeClr val="accent2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</a:t>
              </a:r>
              <a:r>
                <a:rPr kumimoji="0" lang="zh-CN" altLang="en-US" sz="2800" b="1" i="0" u="none" strike="noStrike" kern="1200" cap="none" spc="0" normalizeH="0" baseline="0" noProof="1" dirty="0">
                  <a:solidFill>
                    <a:schemeClr val="tx1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流过每相负载的电流</a:t>
              </a:r>
              <a:r>
                <a:rPr kumimoji="0" lang="zh-CN" altLang="en-US" sz="2800" b="1" i="0" u="none" strike="noStrike" kern="1200" cap="none" spc="0" normalizeH="0" baseline="0" noProof="1" dirty="0">
                  <a:solidFill>
                    <a:schemeClr val="bg1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</a:t>
              </a:r>
              <a:r>
                <a:rPr kumimoji="0" lang="zh-CN" altLang="en-US" sz="2800" b="1" i="0" u="none" strike="noStrike" kern="1200" cap="none" spc="0" normalizeH="0" baseline="0" noProof="1" dirty="0">
                  <a:solidFill>
                    <a:srgbClr val="CC0000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、    、</a:t>
              </a:r>
              <a:endParaRPr kumimoji="0" lang="zh-CN" altLang="en-US" sz="2800" b="1" i="0" u="none" strike="noStrike" kern="1200" cap="none" spc="0" normalizeH="0" baseline="0" noProof="1" dirty="0">
                <a:solidFill>
                  <a:srgbClr val="CC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38920" name="对象 488456"/>
            <p:cNvGraphicFramePr/>
            <p:nvPr/>
          </p:nvGraphicFramePr>
          <p:xfrm>
            <a:off x="3445" y="3245"/>
            <a:ext cx="334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1" name="" r:id="rId3" imgW="215900" imgH="228600" progId="Equation.3">
                    <p:embed/>
                  </p:oleObj>
                </mc:Choice>
                <mc:Fallback>
                  <p:oleObj name="" r:id="rId3" imgW="215900" imgH="228600" progId="Equation.3">
                    <p:embed/>
                    <p:pic>
                      <p:nvPicPr>
                        <p:cNvPr id="0" name="图片 3160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CC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445" y="3245"/>
                          <a:ext cx="334" cy="35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21" name="对象 488457"/>
            <p:cNvGraphicFramePr/>
            <p:nvPr/>
          </p:nvGraphicFramePr>
          <p:xfrm>
            <a:off x="3925" y="3264"/>
            <a:ext cx="334" cy="3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8" name="" r:id="rId5" imgW="215900" imgH="241300" progId="Equation.3">
                    <p:embed/>
                  </p:oleObj>
                </mc:Choice>
                <mc:Fallback>
                  <p:oleObj name="" r:id="rId5" imgW="215900" imgH="241300" progId="Equation.3">
                    <p:embed/>
                    <p:pic>
                      <p:nvPicPr>
                        <p:cNvPr id="0" name="图片 3157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CC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925" y="3264"/>
                          <a:ext cx="334" cy="37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22" name="对象 488458"/>
            <p:cNvGraphicFramePr/>
            <p:nvPr/>
          </p:nvGraphicFramePr>
          <p:xfrm>
            <a:off x="4348" y="3264"/>
            <a:ext cx="336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9" name="" r:id="rId7" imgW="215900" imgH="241300" progId="Equation.3">
                    <p:embed/>
                  </p:oleObj>
                </mc:Choice>
                <mc:Fallback>
                  <p:oleObj name="" r:id="rId7" imgW="215900" imgH="241300" progId="Equation.3">
                    <p:embed/>
                    <p:pic>
                      <p:nvPicPr>
                        <p:cNvPr id="0" name="图片 3158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CC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348" y="3264"/>
                          <a:ext cx="336" cy="3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923" name="矩形 488514"/>
          <p:cNvSpPr/>
          <p:nvPr/>
        </p:nvSpPr>
        <p:spPr>
          <a:xfrm rot="5400000">
            <a:off x="7121525" y="3217863"/>
            <a:ext cx="187325" cy="384175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rot="10800000" vert="eaVert" wrap="none" anchor="ctr" anchorCtr="0"/>
          <a:p>
            <a:pPr algn="ctr"/>
            <a:endParaRPr 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24" name="直接连接符 488515"/>
          <p:cNvSpPr/>
          <p:nvPr/>
        </p:nvSpPr>
        <p:spPr>
          <a:xfrm rot="5400000">
            <a:off x="6624638" y="3014663"/>
            <a:ext cx="3175" cy="790575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925" name="直接连接符 488516"/>
          <p:cNvSpPr/>
          <p:nvPr/>
        </p:nvSpPr>
        <p:spPr>
          <a:xfrm rot="5400000" flipV="1">
            <a:off x="7796213" y="3022600"/>
            <a:ext cx="0" cy="777875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926" name="矩形 488517"/>
          <p:cNvSpPr/>
          <p:nvPr/>
        </p:nvSpPr>
        <p:spPr>
          <a:xfrm rot="8768313">
            <a:off x="7585075" y="2462213"/>
            <a:ext cx="193675" cy="37465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rot="10800000" wrap="none" anchor="ctr" anchorCtr="0"/>
          <a:p>
            <a:pPr algn="ctr"/>
            <a:endParaRPr 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27" name="直接连接符 488518"/>
          <p:cNvSpPr/>
          <p:nvPr/>
        </p:nvSpPr>
        <p:spPr>
          <a:xfrm rot="8768313" flipH="1">
            <a:off x="7370763" y="1820863"/>
            <a:ext cx="15875" cy="744537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928" name="直接连接符 488519"/>
          <p:cNvSpPr/>
          <p:nvPr/>
        </p:nvSpPr>
        <p:spPr>
          <a:xfrm rot="8804473" flipV="1">
            <a:off x="7953375" y="2716213"/>
            <a:ext cx="20638" cy="722312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929" name="矩形 488520"/>
          <p:cNvSpPr/>
          <p:nvPr/>
        </p:nvSpPr>
        <p:spPr>
          <a:xfrm rot="-8840949" flipH="1">
            <a:off x="6627813" y="2462213"/>
            <a:ext cx="192087" cy="37465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rot="10800000" wrap="none" anchor="ctr" anchorCtr="0"/>
          <a:p>
            <a:pPr algn="ctr"/>
            <a:endParaRPr 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30" name="直接连接符 488521"/>
          <p:cNvSpPr/>
          <p:nvPr/>
        </p:nvSpPr>
        <p:spPr>
          <a:xfrm rot="-8840949">
            <a:off x="6988175" y="1831975"/>
            <a:ext cx="23813" cy="700088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931" name="直接连接符 488522"/>
          <p:cNvSpPr/>
          <p:nvPr/>
        </p:nvSpPr>
        <p:spPr>
          <a:xfrm rot="-8840949" flipV="1">
            <a:off x="6411913" y="2746375"/>
            <a:ext cx="1587" cy="739775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932" name="文本框 488523"/>
          <p:cNvSpPr txBox="1"/>
          <p:nvPr/>
        </p:nvSpPr>
        <p:spPr>
          <a:xfrm>
            <a:off x="7305675" y="2686050"/>
            <a:ext cx="766763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zh-CN" sz="2400" b="1" baseline="-25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  <a:endParaRPr lang="en-US" altLang="zh-CN" sz="2400" b="1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33" name="文本框 488524"/>
          <p:cNvSpPr txBox="1"/>
          <p:nvPr/>
        </p:nvSpPr>
        <p:spPr>
          <a:xfrm>
            <a:off x="6705600" y="2830513"/>
            <a:ext cx="765175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zh-CN" sz="2400" b="1" baseline="-25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23</a:t>
            </a:r>
            <a:endParaRPr lang="en-US" altLang="zh-CN" sz="2400" b="1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34" name="文本框 488525"/>
          <p:cNvSpPr txBox="1"/>
          <p:nvPr/>
        </p:nvSpPr>
        <p:spPr>
          <a:xfrm>
            <a:off x="6875463" y="2254250"/>
            <a:ext cx="765175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zh-CN" sz="2400" b="1" baseline="-25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31</a:t>
            </a:r>
            <a:endParaRPr lang="en-US" altLang="zh-CN" sz="2400" b="1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35" name="直接连接符 488526"/>
          <p:cNvSpPr/>
          <p:nvPr/>
        </p:nvSpPr>
        <p:spPr>
          <a:xfrm flipV="1">
            <a:off x="6373813" y="2120900"/>
            <a:ext cx="455612" cy="668338"/>
          </a:xfrm>
          <a:prstGeom prst="line">
            <a:avLst/>
          </a:prstGeom>
          <a:ln w="28575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8936" name="直接连接符 488527"/>
          <p:cNvSpPr/>
          <p:nvPr/>
        </p:nvSpPr>
        <p:spPr>
          <a:xfrm>
            <a:off x="7646988" y="2189163"/>
            <a:ext cx="515937" cy="750887"/>
          </a:xfrm>
          <a:prstGeom prst="line">
            <a:avLst/>
          </a:prstGeom>
          <a:ln w="28575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8937" name="直接连接符 488528"/>
          <p:cNvSpPr/>
          <p:nvPr/>
        </p:nvSpPr>
        <p:spPr>
          <a:xfrm flipH="1">
            <a:off x="6723063" y="3595688"/>
            <a:ext cx="815975" cy="0"/>
          </a:xfrm>
          <a:prstGeom prst="line">
            <a:avLst/>
          </a:prstGeom>
          <a:ln w="28575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8938" name="直接连接符 488529"/>
          <p:cNvSpPr/>
          <p:nvPr/>
        </p:nvSpPr>
        <p:spPr>
          <a:xfrm flipH="1">
            <a:off x="3838575" y="1930400"/>
            <a:ext cx="33528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939" name="直接连接符 488530"/>
          <p:cNvSpPr/>
          <p:nvPr/>
        </p:nvSpPr>
        <p:spPr>
          <a:xfrm>
            <a:off x="8199438" y="3397250"/>
            <a:ext cx="0" cy="515938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940" name="直接连接符 488531"/>
          <p:cNvSpPr/>
          <p:nvPr/>
        </p:nvSpPr>
        <p:spPr>
          <a:xfrm>
            <a:off x="6219825" y="3421063"/>
            <a:ext cx="0" cy="339725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941" name="任意多边形 488532"/>
          <p:cNvSpPr/>
          <p:nvPr/>
        </p:nvSpPr>
        <p:spPr>
          <a:xfrm>
            <a:off x="6196013" y="3735388"/>
            <a:ext cx="227012" cy="282575"/>
          </a:xfrm>
          <a:custGeom>
            <a:avLst/>
            <a:gdLst/>
            <a:ahLst/>
            <a:cxnLst/>
            <a:pathLst>
              <a:path w="84" h="162">
                <a:moveTo>
                  <a:pt x="0" y="0"/>
                </a:moveTo>
                <a:cubicBezTo>
                  <a:pt x="28" y="7"/>
                  <a:pt x="39" y="15"/>
                  <a:pt x="60" y="36"/>
                </a:cubicBezTo>
                <a:cubicBezTo>
                  <a:pt x="69" y="70"/>
                  <a:pt x="84" y="108"/>
                  <a:pt x="54" y="138"/>
                </a:cubicBezTo>
                <a:cubicBezTo>
                  <a:pt x="40" y="152"/>
                  <a:pt x="0" y="162"/>
                  <a:pt x="0" y="162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8942" name="直接连接符 488533"/>
          <p:cNvSpPr/>
          <p:nvPr/>
        </p:nvSpPr>
        <p:spPr>
          <a:xfrm flipH="1">
            <a:off x="3843338" y="3876675"/>
            <a:ext cx="4367212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943" name="直接连接符 488534"/>
          <p:cNvSpPr/>
          <p:nvPr/>
        </p:nvSpPr>
        <p:spPr>
          <a:xfrm>
            <a:off x="6176963" y="4013200"/>
            <a:ext cx="0" cy="9525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944" name="直接连接符 488535"/>
          <p:cNvSpPr/>
          <p:nvPr/>
        </p:nvSpPr>
        <p:spPr>
          <a:xfrm>
            <a:off x="4899025" y="1828800"/>
            <a:ext cx="768350" cy="0"/>
          </a:xfrm>
          <a:prstGeom prst="line">
            <a:avLst/>
          </a:prstGeom>
          <a:ln w="28575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8945" name="直接连接符 488536"/>
          <p:cNvSpPr/>
          <p:nvPr/>
        </p:nvSpPr>
        <p:spPr>
          <a:xfrm>
            <a:off x="4899025" y="3749675"/>
            <a:ext cx="768350" cy="0"/>
          </a:xfrm>
          <a:prstGeom prst="line">
            <a:avLst/>
          </a:prstGeom>
          <a:ln w="28575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8946" name="直接连接符 488537"/>
          <p:cNvSpPr/>
          <p:nvPr/>
        </p:nvSpPr>
        <p:spPr>
          <a:xfrm>
            <a:off x="4946650" y="4784725"/>
            <a:ext cx="768350" cy="0"/>
          </a:xfrm>
          <a:prstGeom prst="line">
            <a:avLst/>
          </a:prstGeom>
          <a:ln w="28575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8947" name="椭圆 488538"/>
          <p:cNvSpPr/>
          <p:nvPr/>
        </p:nvSpPr>
        <p:spPr>
          <a:xfrm>
            <a:off x="3771900" y="1862138"/>
            <a:ext cx="93663" cy="92075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spcBef>
                <a:spcPct val="50000"/>
              </a:spcBef>
            </a:pPr>
            <a:endParaRPr 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8948" name="组合 488539"/>
          <p:cNvGrpSpPr/>
          <p:nvPr/>
        </p:nvGrpSpPr>
        <p:grpSpPr>
          <a:xfrm>
            <a:off x="3746500" y="4879975"/>
            <a:ext cx="2457450" cy="92075"/>
            <a:chOff x="2845" y="2272"/>
            <a:chExt cx="1263" cy="51"/>
          </a:xfrm>
        </p:grpSpPr>
        <p:sp>
          <p:nvSpPr>
            <p:cNvPr id="38949" name="直接连接符 488540"/>
            <p:cNvSpPr/>
            <p:nvPr/>
          </p:nvSpPr>
          <p:spPr>
            <a:xfrm flipH="1">
              <a:off x="2882" y="2304"/>
              <a:ext cx="122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950" name="椭圆 488541"/>
            <p:cNvSpPr/>
            <p:nvPr/>
          </p:nvSpPr>
          <p:spPr>
            <a:xfrm>
              <a:off x="2845" y="2272"/>
              <a:ext cx="49" cy="51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spcBef>
                  <a:spcPct val="50000"/>
                </a:spcBef>
              </a:pPr>
              <a:endParaRPr 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8951" name="椭圆 488542"/>
          <p:cNvSpPr/>
          <p:nvPr/>
        </p:nvSpPr>
        <p:spPr>
          <a:xfrm>
            <a:off x="3771900" y="3819525"/>
            <a:ext cx="93663" cy="92075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spcBef>
                <a:spcPct val="50000"/>
              </a:spcBef>
            </a:pPr>
            <a:endParaRPr 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52" name="文本框 488543"/>
          <p:cNvSpPr txBox="1"/>
          <p:nvPr/>
        </p:nvSpPr>
        <p:spPr>
          <a:xfrm>
            <a:off x="3317875" y="1631950"/>
            <a:ext cx="539750" cy="457200"/>
          </a:xfrm>
          <a:prstGeom prst="rect">
            <a:avLst/>
          </a:prstGeom>
          <a:noFill/>
          <a:ln w="28575">
            <a:noFill/>
          </a:ln>
        </p:spPr>
        <p:txBody>
          <a:bodyPr wrap="none" anchor="ctr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L1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53" name="文本框 488544"/>
          <p:cNvSpPr txBox="1"/>
          <p:nvPr/>
        </p:nvSpPr>
        <p:spPr>
          <a:xfrm>
            <a:off x="3294063" y="4664075"/>
            <a:ext cx="539750" cy="457200"/>
          </a:xfrm>
          <a:prstGeom prst="rect">
            <a:avLst/>
          </a:prstGeom>
          <a:noFill/>
          <a:ln w="28575">
            <a:noFill/>
          </a:ln>
        </p:spPr>
        <p:txBody>
          <a:bodyPr wrap="none" anchor="ctr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L3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54" name="文本框 488545"/>
          <p:cNvSpPr txBox="1"/>
          <p:nvPr/>
        </p:nvSpPr>
        <p:spPr>
          <a:xfrm>
            <a:off x="3302000" y="3608388"/>
            <a:ext cx="539750" cy="457200"/>
          </a:xfrm>
          <a:prstGeom prst="rect">
            <a:avLst/>
          </a:prstGeom>
          <a:noFill/>
          <a:ln w="28575">
            <a:noFill/>
          </a:ln>
        </p:spPr>
        <p:txBody>
          <a:bodyPr wrap="none" anchor="ctr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L2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55" name="文本框 488546"/>
          <p:cNvSpPr txBox="1"/>
          <p:nvPr/>
        </p:nvSpPr>
        <p:spPr>
          <a:xfrm>
            <a:off x="3559175" y="1933575"/>
            <a:ext cx="355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endParaRPr lang="en-US" altLang="zh-CN" sz="2400" b="1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56" name="文本框 488547"/>
          <p:cNvSpPr txBox="1"/>
          <p:nvPr/>
        </p:nvSpPr>
        <p:spPr>
          <a:xfrm>
            <a:off x="4241800" y="4395788"/>
            <a:ext cx="3587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endParaRPr lang="en-US" altLang="zh-CN" sz="2400" b="1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57" name="文本框 488548"/>
          <p:cNvSpPr txBox="1"/>
          <p:nvPr/>
        </p:nvSpPr>
        <p:spPr>
          <a:xfrm>
            <a:off x="3633788" y="3810000"/>
            <a:ext cx="3571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endParaRPr lang="en-US" altLang="zh-CN" sz="2400" b="1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58" name="文本框 488549"/>
          <p:cNvSpPr txBox="1"/>
          <p:nvPr/>
        </p:nvSpPr>
        <p:spPr>
          <a:xfrm>
            <a:off x="3614738" y="3232150"/>
            <a:ext cx="33496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–</a:t>
            </a:r>
            <a:endParaRPr lang="en-US" altLang="zh-CN" sz="1600" b="1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59" name="文本框 488550"/>
          <p:cNvSpPr txBox="1"/>
          <p:nvPr/>
        </p:nvSpPr>
        <p:spPr>
          <a:xfrm>
            <a:off x="3652838" y="4497388"/>
            <a:ext cx="33813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–</a:t>
            </a:r>
            <a:endParaRPr lang="en-US" altLang="zh-CN" sz="2400" b="1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60" name="文本框 488551"/>
          <p:cNvSpPr txBox="1"/>
          <p:nvPr/>
        </p:nvSpPr>
        <p:spPr>
          <a:xfrm>
            <a:off x="4213225" y="1885950"/>
            <a:ext cx="33813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–</a:t>
            </a:r>
            <a:endParaRPr lang="en-US" altLang="zh-CN" sz="2400" b="1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8961" name="对象 488552"/>
          <p:cNvGraphicFramePr/>
          <p:nvPr/>
        </p:nvGraphicFramePr>
        <p:xfrm>
          <a:off x="4181475" y="3117850"/>
          <a:ext cx="5016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" r:id="rId9" imgW="254000" imgH="241300" progId="Equation.3">
                  <p:embed/>
                </p:oleObj>
              </mc:Choice>
              <mc:Fallback>
                <p:oleObj name="" r:id="rId9" imgW="254000" imgH="241300" progId="Equation.3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FF33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181475" y="3117850"/>
                        <a:ext cx="501650" cy="476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62" name="对象 488553"/>
          <p:cNvGraphicFramePr/>
          <p:nvPr/>
        </p:nvGraphicFramePr>
        <p:xfrm>
          <a:off x="3559175" y="2586038"/>
          <a:ext cx="47625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11" imgW="241300" imgH="228600" progId="Equation.3">
                  <p:embed/>
                </p:oleObj>
              </mc:Choice>
              <mc:Fallback>
                <p:oleObj name="" r:id="rId11" imgW="241300" imgH="228600" progId="Equation.3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FF33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559175" y="2586038"/>
                        <a:ext cx="476250" cy="4524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63" name="对象 488554"/>
          <p:cNvGraphicFramePr/>
          <p:nvPr/>
        </p:nvGraphicFramePr>
        <p:xfrm>
          <a:off x="3619500" y="4159250"/>
          <a:ext cx="50165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" r:id="rId13" imgW="254000" imgH="241300" progId="Equation.3">
                  <p:embed/>
                </p:oleObj>
              </mc:Choice>
              <mc:Fallback>
                <p:oleObj name="" r:id="rId13" imgW="254000" imgH="241300" progId="Equation.3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FF33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619500" y="4159250"/>
                        <a:ext cx="501650" cy="474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64" name="对象 488555"/>
          <p:cNvGraphicFramePr/>
          <p:nvPr/>
        </p:nvGraphicFramePr>
        <p:xfrm>
          <a:off x="7518400" y="3378200"/>
          <a:ext cx="427038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15" imgW="215900" imgH="241300" progId="Equation.3">
                  <p:embed/>
                </p:oleObj>
              </mc:Choice>
              <mc:Fallback>
                <p:oleObj name="" r:id="rId15" imgW="215900" imgH="241300" progId="Equation.3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FF33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518400" y="3378200"/>
                        <a:ext cx="427038" cy="474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65" name="对象 488556"/>
          <p:cNvGraphicFramePr/>
          <p:nvPr/>
        </p:nvGraphicFramePr>
        <p:xfrm>
          <a:off x="7986713" y="2209800"/>
          <a:ext cx="428625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17" imgW="215900" imgH="228600" progId="Equation.3">
                  <p:embed/>
                </p:oleObj>
              </mc:Choice>
              <mc:Fallback>
                <p:oleObj name="" r:id="rId17" imgW="215900" imgH="228600" progId="Equation.3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FF33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986713" y="2209800"/>
                        <a:ext cx="428625" cy="452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66" name="对象 488557"/>
          <p:cNvGraphicFramePr/>
          <p:nvPr/>
        </p:nvGraphicFramePr>
        <p:xfrm>
          <a:off x="6008688" y="2154238"/>
          <a:ext cx="4254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19" imgW="215900" imgH="241300" progId="Equation.3">
                  <p:embed/>
                </p:oleObj>
              </mc:Choice>
              <mc:Fallback>
                <p:oleObj name="" r:id="rId19" imgW="215900" imgH="241300" progId="Equation.3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FF33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008688" y="2154238"/>
                        <a:ext cx="425450" cy="476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67" name="对象 488558"/>
          <p:cNvGraphicFramePr/>
          <p:nvPr/>
        </p:nvGraphicFramePr>
        <p:xfrm>
          <a:off x="5045075" y="1374775"/>
          <a:ext cx="32543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21" imgW="165100" imgH="228600" progId="Equation.3">
                  <p:embed/>
                </p:oleObj>
              </mc:Choice>
              <mc:Fallback>
                <p:oleObj name="" r:id="rId21" imgW="165100" imgH="228600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FF33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045075" y="1374775"/>
                        <a:ext cx="325438" cy="454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68" name="对象 488559"/>
          <p:cNvGraphicFramePr/>
          <p:nvPr/>
        </p:nvGraphicFramePr>
        <p:xfrm>
          <a:off x="5103813" y="3200400"/>
          <a:ext cx="350837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23" imgW="177800" imgH="227965" progId="Equation.3">
                  <p:embed/>
                </p:oleObj>
              </mc:Choice>
              <mc:Fallback>
                <p:oleObj name="" r:id="rId23" imgW="177800" imgH="227965" progId="Equation.3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FF33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103813" y="3200400"/>
                        <a:ext cx="350837" cy="454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69" name="对象 488560"/>
          <p:cNvGraphicFramePr/>
          <p:nvPr/>
        </p:nvGraphicFramePr>
        <p:xfrm>
          <a:off x="5111750" y="4324350"/>
          <a:ext cx="3492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25" imgW="177800" imgH="240665" progId="Equation.3">
                  <p:embed/>
                </p:oleObj>
              </mc:Choice>
              <mc:Fallback>
                <p:oleObj name="" r:id="rId25" imgW="177800" imgH="240665" progId="Equation.3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FF33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111750" y="4324350"/>
                        <a:ext cx="349250" cy="476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9474" name="矩形 489473"/>
          <p:cNvSpPr/>
          <p:nvPr/>
        </p:nvSpPr>
        <p:spPr>
          <a:xfrm>
            <a:off x="4837113" y="5500688"/>
            <a:ext cx="3505200" cy="519113"/>
          </a:xfrm>
          <a:prstGeom prst="rect">
            <a:avLst/>
          </a:prstGeom>
          <a:pattFill prst="pct80">
            <a:fgClr>
              <a:srgbClr val="00FF00"/>
            </a:fgClr>
            <a:bgClr>
              <a:srgbClr val="FFFFFF"/>
            </a:bgClr>
          </a:pattFill>
          <a:ln w="9525">
            <a:noFill/>
          </a:ln>
        </p:spPr>
        <p:txBody>
          <a:bodyPr>
            <a:spAutoFit/>
          </a:bodyPr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1" i="0" u="none" strike="noStrike" kern="1200" cap="none" spc="0" normalizeH="0" baseline="0" noProof="1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线电流不等于相电流</a:t>
            </a:r>
            <a:endParaRPr kumimoji="0" lang="zh-CN" altLang="en-US" sz="2800" b="1" i="0" u="none" strike="noStrike" kern="1200" cap="none" spc="0" normalizeH="0" baseline="0" noProof="1" dirty="0">
              <a:solidFill>
                <a:srgbClr val="FF0000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9475" name="矩形 489474"/>
          <p:cNvSpPr/>
          <p:nvPr/>
        </p:nvSpPr>
        <p:spPr>
          <a:xfrm>
            <a:off x="304800" y="3824288"/>
            <a:ext cx="22860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2.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相电流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89476" name="对象 489475"/>
          <p:cNvGraphicFramePr/>
          <p:nvPr/>
        </p:nvGraphicFramePr>
        <p:xfrm>
          <a:off x="2374900" y="3632200"/>
          <a:ext cx="1277938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1" imgW="622300" imgH="457200" progId="Equation.3">
                  <p:embed/>
                </p:oleObj>
              </mc:Choice>
              <mc:Fallback>
                <p:oleObj name="" r:id="rId1" imgW="622300" imgH="457200" progId="Equation.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374900" y="3632200"/>
                        <a:ext cx="1277938" cy="1093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9477" name="对象 489476"/>
          <p:cNvGraphicFramePr/>
          <p:nvPr/>
        </p:nvGraphicFramePr>
        <p:xfrm>
          <a:off x="2362200" y="4606925"/>
          <a:ext cx="1303338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3" imgW="635000" imgH="457200" progId="Equation.3">
                  <p:embed/>
                </p:oleObj>
              </mc:Choice>
              <mc:Fallback>
                <p:oleObj name="" r:id="rId3" imgW="635000" imgH="457200" progId="Equation.3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E5E5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362200" y="4606925"/>
                        <a:ext cx="1303338" cy="1092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9478" name="对象 489477"/>
          <p:cNvGraphicFramePr/>
          <p:nvPr/>
        </p:nvGraphicFramePr>
        <p:xfrm>
          <a:off x="2354263" y="5537200"/>
          <a:ext cx="1274762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5" imgW="622300" imgH="457200" progId="Equation.3">
                  <p:embed/>
                </p:oleObj>
              </mc:Choice>
              <mc:Fallback>
                <p:oleObj name="" r:id="rId5" imgW="622300" imgH="457200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354263" y="5537200"/>
                        <a:ext cx="1274762" cy="1092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9479" name="矩形 489478"/>
          <p:cNvSpPr/>
          <p:nvPr/>
        </p:nvSpPr>
        <p:spPr>
          <a:xfrm>
            <a:off x="368300" y="709613"/>
            <a:ext cx="42989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负载相电压</a:t>
            </a:r>
            <a:r>
              <a:rPr lang="en-US" altLang="zh-CN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电源线电压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9480" name="矩形 489479"/>
          <p:cNvSpPr/>
          <p:nvPr/>
        </p:nvSpPr>
        <p:spPr>
          <a:xfrm>
            <a:off x="1371600" y="1243013"/>
            <a:ext cx="2133600" cy="528637"/>
          </a:xfrm>
          <a:prstGeom prst="rect">
            <a:avLst/>
          </a:prstGeom>
          <a:solidFill>
            <a:srgbClr val="FFFF66"/>
          </a:solidFill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即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800" b="1" i="1" baseline="-25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 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800" b="1" i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800" b="1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endParaRPr lang="en-US" altLang="zh-CN" sz="2800" b="1" i="1" baseline="-25000">
              <a:solidFill>
                <a:srgbClr val="FFFF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9481" name="矩形 489480"/>
          <p:cNvSpPr/>
          <p:nvPr/>
        </p:nvSpPr>
        <p:spPr>
          <a:xfrm>
            <a:off x="381000" y="1776413"/>
            <a:ext cx="4114800" cy="13652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kern="1200" cap="none" spc="0" normalizeH="0" baseline="0" noProof="1" dirty="0">
                <a:solidFill>
                  <a:srgbClr val="00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zh-CN" altLang="en-US" sz="2400" b="1" i="0" u="none" strike="noStrike" kern="1200" cap="none" spc="0" normalizeH="0" baseline="0" noProof="1" dirty="0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一般电源线电压对称，因此不论负载是否对称，负载相电压始终对称</a:t>
            </a:r>
            <a:r>
              <a:rPr kumimoji="0" lang="en-US" altLang="zh-CN" sz="2400" b="1" i="0" u="none" strike="noStrike" kern="1200" cap="none" spc="0" normalizeH="0" baseline="0" noProof="1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0" lang="zh-CN" altLang="en-US" sz="2400" b="1" i="0" u="none" strike="noStrike" kern="1200" cap="none" spc="0" normalizeH="0" baseline="0" noProof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即</a:t>
            </a:r>
            <a:endParaRPr kumimoji="0" lang="zh-CN" altLang="en-US" sz="2400" b="1" i="0" u="none" strike="noStrike" kern="1200" cap="none" spc="0" normalizeH="0" baseline="0" noProof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9945" name="组合 489482"/>
          <p:cNvGrpSpPr/>
          <p:nvPr/>
        </p:nvGrpSpPr>
        <p:grpSpPr>
          <a:xfrm>
            <a:off x="4445000" y="685800"/>
            <a:ext cx="4418013" cy="3679825"/>
            <a:chOff x="2800" y="432"/>
            <a:chExt cx="2783" cy="2318"/>
          </a:xfrm>
        </p:grpSpPr>
        <p:sp>
          <p:nvSpPr>
            <p:cNvPr id="39946" name="矩形 489483"/>
            <p:cNvSpPr/>
            <p:nvPr/>
          </p:nvSpPr>
          <p:spPr>
            <a:xfrm rot="5400000">
              <a:off x="4898" y="1599"/>
              <a:ext cx="113" cy="224"/>
            </a:xfrm>
            <a:prstGeom prst="rect">
              <a:avLst/>
            </a:prstGeom>
            <a:solidFill>
              <a:schemeClr val="bg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rot="10800000" vert="eaVert" wrap="none" anchor="ctr" anchorCtr="0"/>
            <a:p>
              <a:pPr algn="ctr"/>
              <a:endParaRPr lang="zh-CN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47" name="直接连接符 489484"/>
            <p:cNvSpPr/>
            <p:nvPr/>
          </p:nvSpPr>
          <p:spPr>
            <a:xfrm rot="5400000">
              <a:off x="4610" y="1480"/>
              <a:ext cx="2" cy="46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48" name="直接连接符 489485"/>
            <p:cNvSpPr/>
            <p:nvPr/>
          </p:nvSpPr>
          <p:spPr>
            <a:xfrm rot="5400000" flipV="1">
              <a:off x="5295" y="1486"/>
              <a:ext cx="0" cy="45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49" name="矩形 489486"/>
            <p:cNvSpPr/>
            <p:nvPr/>
          </p:nvSpPr>
          <p:spPr>
            <a:xfrm rot="8768313">
              <a:off x="5172" y="1142"/>
              <a:ext cx="113" cy="225"/>
            </a:xfrm>
            <a:prstGeom prst="rect">
              <a:avLst/>
            </a:prstGeom>
            <a:solidFill>
              <a:schemeClr val="bg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rot="10800000" wrap="none" anchor="ctr" anchorCtr="0"/>
            <a:p>
              <a:pPr algn="ctr"/>
              <a:endParaRPr lang="zh-CN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50" name="直接连接符 489487"/>
            <p:cNvSpPr/>
            <p:nvPr/>
          </p:nvSpPr>
          <p:spPr>
            <a:xfrm rot="8768313" flipH="1">
              <a:off x="5047" y="756"/>
              <a:ext cx="9" cy="44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51" name="直接连接符 489488"/>
            <p:cNvSpPr/>
            <p:nvPr/>
          </p:nvSpPr>
          <p:spPr>
            <a:xfrm rot="8804473" flipV="1">
              <a:off x="5387" y="1295"/>
              <a:ext cx="12" cy="43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52" name="矩形 489489"/>
            <p:cNvSpPr/>
            <p:nvPr/>
          </p:nvSpPr>
          <p:spPr>
            <a:xfrm rot="-8840949" flipH="1">
              <a:off x="4613" y="1142"/>
              <a:ext cx="112" cy="225"/>
            </a:xfrm>
            <a:prstGeom prst="rect">
              <a:avLst/>
            </a:prstGeom>
            <a:solidFill>
              <a:schemeClr val="bg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rot="10800000" wrap="none" anchor="ctr" anchorCtr="0"/>
            <a:p>
              <a:pPr algn="ctr"/>
              <a:endParaRPr lang="zh-CN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53" name="直接连接符 489490"/>
            <p:cNvSpPr/>
            <p:nvPr/>
          </p:nvSpPr>
          <p:spPr>
            <a:xfrm rot="-8840949">
              <a:off x="4824" y="763"/>
              <a:ext cx="13" cy="42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54" name="直接连接符 489491"/>
            <p:cNvSpPr/>
            <p:nvPr/>
          </p:nvSpPr>
          <p:spPr>
            <a:xfrm rot="-8840949" flipV="1">
              <a:off x="4487" y="1313"/>
              <a:ext cx="1" cy="445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55" name="文本框 489492"/>
            <p:cNvSpPr txBox="1"/>
            <p:nvPr/>
          </p:nvSpPr>
          <p:spPr>
            <a:xfrm>
              <a:off x="4961" y="1262"/>
              <a:ext cx="51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  <a:r>
                <a:rPr lang="en-US" altLang="zh-CN" sz="24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12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56" name="文本框 489493"/>
            <p:cNvSpPr txBox="1"/>
            <p:nvPr/>
          </p:nvSpPr>
          <p:spPr>
            <a:xfrm>
              <a:off x="4647" y="1358"/>
              <a:ext cx="63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  <a:r>
                <a:rPr lang="en-US" altLang="zh-CN" sz="24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23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57" name="文本框 489494"/>
            <p:cNvSpPr txBox="1"/>
            <p:nvPr/>
          </p:nvSpPr>
          <p:spPr>
            <a:xfrm>
              <a:off x="4704" y="1022"/>
              <a:ext cx="62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  <a:r>
                <a:rPr lang="en-US" altLang="zh-CN" sz="24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31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58" name="直接连接符 489495"/>
            <p:cNvSpPr/>
            <p:nvPr/>
          </p:nvSpPr>
          <p:spPr>
            <a:xfrm flipV="1">
              <a:off x="4466" y="974"/>
              <a:ext cx="240" cy="364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9959" name="直接连接符 489496"/>
            <p:cNvSpPr/>
            <p:nvPr/>
          </p:nvSpPr>
          <p:spPr>
            <a:xfrm>
              <a:off x="5232" y="1046"/>
              <a:ext cx="240" cy="360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9960" name="直接连接符 489497"/>
            <p:cNvSpPr/>
            <p:nvPr/>
          </p:nvSpPr>
          <p:spPr>
            <a:xfrm flipH="1">
              <a:off x="4669" y="1824"/>
              <a:ext cx="419" cy="0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9961" name="直接连接符 489498"/>
            <p:cNvSpPr/>
            <p:nvPr/>
          </p:nvSpPr>
          <p:spPr>
            <a:xfrm flipH="1">
              <a:off x="3132" y="822"/>
              <a:ext cx="181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62" name="直接连接符 489499"/>
            <p:cNvSpPr/>
            <p:nvPr/>
          </p:nvSpPr>
          <p:spPr>
            <a:xfrm>
              <a:off x="5531" y="1705"/>
              <a:ext cx="0" cy="31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63" name="直接连接符 489500"/>
            <p:cNvSpPr/>
            <p:nvPr/>
          </p:nvSpPr>
          <p:spPr>
            <a:xfrm>
              <a:off x="4375" y="1719"/>
              <a:ext cx="0" cy="20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64" name="任意多边形 489501"/>
            <p:cNvSpPr/>
            <p:nvPr/>
          </p:nvSpPr>
          <p:spPr>
            <a:xfrm>
              <a:off x="4361" y="1909"/>
              <a:ext cx="133" cy="169"/>
            </a:xfrm>
            <a:custGeom>
              <a:avLst/>
              <a:gdLst/>
              <a:ahLst/>
              <a:cxnLst/>
              <a:pathLst>
                <a:path w="84" h="162">
                  <a:moveTo>
                    <a:pt x="0" y="0"/>
                  </a:moveTo>
                  <a:cubicBezTo>
                    <a:pt x="28" y="7"/>
                    <a:pt x="39" y="15"/>
                    <a:pt x="60" y="36"/>
                  </a:cubicBezTo>
                  <a:cubicBezTo>
                    <a:pt x="69" y="70"/>
                    <a:pt x="84" y="108"/>
                    <a:pt x="54" y="138"/>
                  </a:cubicBezTo>
                  <a:cubicBezTo>
                    <a:pt x="40" y="152"/>
                    <a:pt x="0" y="162"/>
                    <a:pt x="0" y="162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9965" name="直接连接符 489502"/>
            <p:cNvSpPr/>
            <p:nvPr/>
          </p:nvSpPr>
          <p:spPr>
            <a:xfrm flipH="1">
              <a:off x="3132" y="1993"/>
              <a:ext cx="2405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66" name="直接连接符 489503"/>
            <p:cNvSpPr/>
            <p:nvPr/>
          </p:nvSpPr>
          <p:spPr>
            <a:xfrm>
              <a:off x="4350" y="2075"/>
              <a:ext cx="0" cy="573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67" name="直接连接符 489504"/>
            <p:cNvSpPr/>
            <p:nvPr/>
          </p:nvSpPr>
          <p:spPr>
            <a:xfrm>
              <a:off x="3804" y="734"/>
              <a:ext cx="384" cy="0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9968" name="直接连接符 489505"/>
            <p:cNvSpPr/>
            <p:nvPr/>
          </p:nvSpPr>
          <p:spPr>
            <a:xfrm>
              <a:off x="3804" y="1881"/>
              <a:ext cx="384" cy="0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9969" name="直接连接符 489506"/>
            <p:cNvSpPr/>
            <p:nvPr/>
          </p:nvSpPr>
          <p:spPr>
            <a:xfrm>
              <a:off x="3804" y="2540"/>
              <a:ext cx="384" cy="0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9970" name="椭圆 489507"/>
            <p:cNvSpPr/>
            <p:nvPr/>
          </p:nvSpPr>
          <p:spPr>
            <a:xfrm>
              <a:off x="3077" y="781"/>
              <a:ext cx="55" cy="55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spcBef>
                  <a:spcPct val="50000"/>
                </a:spcBef>
              </a:pPr>
              <a:endParaRPr lang="zh-CN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71" name="直接连接符 489508"/>
            <p:cNvSpPr/>
            <p:nvPr/>
          </p:nvSpPr>
          <p:spPr>
            <a:xfrm flipH="1">
              <a:off x="3132" y="2632"/>
              <a:ext cx="1235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72" name="椭圆 489509"/>
            <p:cNvSpPr/>
            <p:nvPr/>
          </p:nvSpPr>
          <p:spPr>
            <a:xfrm>
              <a:off x="3076" y="2597"/>
              <a:ext cx="56" cy="55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spcBef>
                  <a:spcPct val="50000"/>
                </a:spcBef>
              </a:pPr>
              <a:endParaRPr lang="zh-CN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73" name="椭圆 489510"/>
            <p:cNvSpPr/>
            <p:nvPr/>
          </p:nvSpPr>
          <p:spPr>
            <a:xfrm>
              <a:off x="3086" y="1959"/>
              <a:ext cx="55" cy="55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spcBef>
                  <a:spcPct val="50000"/>
                </a:spcBef>
              </a:pPr>
              <a:endParaRPr lang="zh-CN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74" name="文本框 489511"/>
            <p:cNvSpPr txBox="1"/>
            <p:nvPr/>
          </p:nvSpPr>
          <p:spPr>
            <a:xfrm>
              <a:off x="2800" y="636"/>
              <a:ext cx="340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L1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75" name="文本框 489512"/>
            <p:cNvSpPr txBox="1"/>
            <p:nvPr/>
          </p:nvSpPr>
          <p:spPr>
            <a:xfrm>
              <a:off x="2801" y="2462"/>
              <a:ext cx="340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L3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76" name="文本框 489513"/>
            <p:cNvSpPr txBox="1"/>
            <p:nvPr/>
          </p:nvSpPr>
          <p:spPr>
            <a:xfrm>
              <a:off x="2800" y="1826"/>
              <a:ext cx="340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L2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77" name="文本框 489514"/>
            <p:cNvSpPr txBox="1"/>
            <p:nvPr/>
          </p:nvSpPr>
          <p:spPr>
            <a:xfrm>
              <a:off x="3029" y="792"/>
              <a:ext cx="24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78" name="文本框 489515"/>
            <p:cNvSpPr txBox="1"/>
            <p:nvPr/>
          </p:nvSpPr>
          <p:spPr>
            <a:xfrm>
              <a:off x="3428" y="2273"/>
              <a:ext cx="24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79" name="文本框 489516"/>
            <p:cNvSpPr txBox="1"/>
            <p:nvPr/>
          </p:nvSpPr>
          <p:spPr>
            <a:xfrm>
              <a:off x="3073" y="1921"/>
              <a:ext cx="24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80" name="文本框 489517"/>
            <p:cNvSpPr txBox="1"/>
            <p:nvPr/>
          </p:nvSpPr>
          <p:spPr>
            <a:xfrm>
              <a:off x="3062" y="1572"/>
              <a:ext cx="22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endPara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81" name="文本框 489518"/>
            <p:cNvSpPr txBox="1"/>
            <p:nvPr/>
          </p:nvSpPr>
          <p:spPr>
            <a:xfrm>
              <a:off x="3084" y="2335"/>
              <a:ext cx="22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endPara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82" name="文本框 489519"/>
            <p:cNvSpPr txBox="1"/>
            <p:nvPr/>
          </p:nvSpPr>
          <p:spPr>
            <a:xfrm>
              <a:off x="3412" y="763"/>
              <a:ext cx="22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endPara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9983" name="对象 489520"/>
            <p:cNvGraphicFramePr/>
            <p:nvPr/>
          </p:nvGraphicFramePr>
          <p:xfrm>
            <a:off x="3372" y="1537"/>
            <a:ext cx="336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9" name="" r:id="rId7" imgW="292100" imgH="241300" progId="Equation.3">
                    <p:embed/>
                  </p:oleObj>
                </mc:Choice>
                <mc:Fallback>
                  <p:oleObj name="" r:id="rId7" imgW="292100" imgH="241300" progId="Equation.3">
                    <p:embed/>
                    <p:pic>
                      <p:nvPicPr>
                        <p:cNvPr id="0" name="图片 3188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372" y="1537"/>
                          <a:ext cx="336" cy="28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84" name="对象 489521"/>
            <p:cNvGraphicFramePr/>
            <p:nvPr/>
          </p:nvGraphicFramePr>
          <p:xfrm>
            <a:off x="3014" y="1200"/>
            <a:ext cx="295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2" name="" r:id="rId9" imgW="241300" imgH="228600" progId="Equation.3">
                    <p:embed/>
                  </p:oleObj>
                </mc:Choice>
                <mc:Fallback>
                  <p:oleObj name="" r:id="rId9" imgW="241300" imgH="228600" progId="Equation.3">
                    <p:embed/>
                    <p:pic>
                      <p:nvPicPr>
                        <p:cNvPr id="0" name="图片 3191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014" y="1200"/>
                          <a:ext cx="295" cy="28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85" name="对象 489522"/>
            <p:cNvGraphicFramePr/>
            <p:nvPr/>
          </p:nvGraphicFramePr>
          <p:xfrm>
            <a:off x="3066" y="2163"/>
            <a:ext cx="311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7" name="" r:id="rId11" imgW="254000" imgH="241300" progId="Equation.3">
                    <p:embed/>
                  </p:oleObj>
                </mc:Choice>
                <mc:Fallback>
                  <p:oleObj name="" r:id="rId11" imgW="254000" imgH="241300" progId="Equation.3">
                    <p:embed/>
                    <p:pic>
                      <p:nvPicPr>
                        <p:cNvPr id="0" name="图片 3186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066" y="2163"/>
                          <a:ext cx="311" cy="3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86" name="对象 489523"/>
            <p:cNvGraphicFramePr/>
            <p:nvPr/>
          </p:nvGraphicFramePr>
          <p:xfrm>
            <a:off x="5134" y="1693"/>
            <a:ext cx="266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0" name="" r:id="rId13" imgW="215900" imgH="241300" progId="Equation.3">
                    <p:embed/>
                  </p:oleObj>
                </mc:Choice>
                <mc:Fallback>
                  <p:oleObj name="" r:id="rId13" imgW="215900" imgH="241300" progId="Equation.3">
                    <p:embed/>
                    <p:pic>
                      <p:nvPicPr>
                        <p:cNvPr id="0" name="图片 3189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134" y="1693"/>
                          <a:ext cx="266" cy="3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87" name="对象 489524"/>
            <p:cNvGraphicFramePr/>
            <p:nvPr/>
          </p:nvGraphicFramePr>
          <p:xfrm>
            <a:off x="5317" y="878"/>
            <a:ext cx="266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5" name="" r:id="rId15" imgW="215900" imgH="228600" progId="Equation.3">
                    <p:embed/>
                  </p:oleObj>
                </mc:Choice>
                <mc:Fallback>
                  <p:oleObj name="" r:id="rId15" imgW="215900" imgH="228600" progId="Equation.3">
                    <p:embed/>
                    <p:pic>
                      <p:nvPicPr>
                        <p:cNvPr id="0" name="图片 3184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317" y="878"/>
                          <a:ext cx="266" cy="29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88" name="对象 489525"/>
            <p:cNvGraphicFramePr/>
            <p:nvPr/>
          </p:nvGraphicFramePr>
          <p:xfrm>
            <a:off x="4253" y="957"/>
            <a:ext cx="263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6" name="" r:id="rId17" imgW="215900" imgH="241300" progId="Equation.3">
                    <p:embed/>
                  </p:oleObj>
                </mc:Choice>
                <mc:Fallback>
                  <p:oleObj name="" r:id="rId17" imgW="215900" imgH="241300" progId="Equation.3">
                    <p:embed/>
                    <p:pic>
                      <p:nvPicPr>
                        <p:cNvPr id="0" name="图片 3185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253" y="957"/>
                          <a:ext cx="263" cy="3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89" name="对象 489526"/>
            <p:cNvGraphicFramePr/>
            <p:nvPr/>
          </p:nvGraphicFramePr>
          <p:xfrm>
            <a:off x="3825" y="432"/>
            <a:ext cx="202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5" name="" r:id="rId19" imgW="165100" imgH="228600" progId="Equation.3">
                    <p:embed/>
                  </p:oleObj>
                </mc:Choice>
                <mc:Fallback>
                  <p:oleObj name="" r:id="rId19" imgW="165100" imgH="228600" progId="Equation.3">
                    <p:embed/>
                    <p:pic>
                      <p:nvPicPr>
                        <p:cNvPr id="0" name="图片 3194"/>
                        <p:cNvPicPr/>
                        <p:nvPr/>
                      </p:nvPicPr>
                      <p:blipFill>
                        <a:blip r:embed="rId20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825" y="432"/>
                          <a:ext cx="202" cy="29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90" name="对象 489527"/>
            <p:cNvGraphicFramePr/>
            <p:nvPr/>
          </p:nvGraphicFramePr>
          <p:xfrm>
            <a:off x="3859" y="1584"/>
            <a:ext cx="217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8" name="" r:id="rId21" imgW="177800" imgH="227965" progId="Equation.3">
                    <p:embed/>
                  </p:oleObj>
                </mc:Choice>
                <mc:Fallback>
                  <p:oleObj name="" r:id="rId21" imgW="177800" imgH="227965" progId="Equation.3">
                    <p:embed/>
                    <p:pic>
                      <p:nvPicPr>
                        <p:cNvPr id="0" name="图片 3187"/>
                        <p:cNvPicPr/>
                        <p:nvPr/>
                      </p:nvPicPr>
                      <p:blipFill>
                        <a:blip r:embed="rId22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859" y="1584"/>
                          <a:ext cx="217" cy="29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91" name="对象 489528"/>
            <p:cNvGraphicFramePr/>
            <p:nvPr/>
          </p:nvGraphicFramePr>
          <p:xfrm>
            <a:off x="3836" y="2239"/>
            <a:ext cx="217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1" name="" r:id="rId23" imgW="177800" imgH="240665" progId="Equation.3">
                    <p:embed/>
                  </p:oleObj>
                </mc:Choice>
                <mc:Fallback>
                  <p:oleObj name="" r:id="rId23" imgW="177800" imgH="240665" progId="Equation.3">
                    <p:embed/>
                    <p:pic>
                      <p:nvPicPr>
                        <p:cNvPr id="0" name="图片 3190"/>
                        <p:cNvPicPr/>
                        <p:nvPr/>
                      </p:nvPicPr>
                      <p:blipFill>
                        <a:blip r:embed="rId24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836" y="2239"/>
                          <a:ext cx="217" cy="30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89530" name="组合 489529"/>
          <p:cNvGrpSpPr/>
          <p:nvPr/>
        </p:nvGrpSpPr>
        <p:grpSpPr>
          <a:xfrm>
            <a:off x="4752975" y="4267200"/>
            <a:ext cx="3813175" cy="625475"/>
            <a:chOff x="2994" y="2688"/>
            <a:chExt cx="2402" cy="394"/>
          </a:xfrm>
        </p:grpSpPr>
        <p:sp>
          <p:nvSpPr>
            <p:cNvPr id="39993" name="矩形 489530"/>
            <p:cNvSpPr/>
            <p:nvPr/>
          </p:nvSpPr>
          <p:spPr>
            <a:xfrm>
              <a:off x="2994" y="2737"/>
              <a:ext cx="123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>
              <a:spAutoFit/>
            </a:bodyPr>
            <a:p>
              <a:r>
                <a:rPr lang="zh-CN" altLang="en-US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相电流：</a:t>
              </a:r>
              <a:endParaRPr lang="zh-CN" altLang="zh-CN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9994" name="内容占位符 489531"/>
            <p:cNvGraphicFramePr/>
            <p:nvPr>
              <p:ph idx="4294967295"/>
            </p:nvPr>
          </p:nvGraphicFramePr>
          <p:xfrm>
            <a:off x="4069" y="2688"/>
            <a:ext cx="1327" cy="3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3" name="" r:id="rId25" imgW="812165" imgH="241300" progId="Equation.3">
                    <p:embed/>
                  </p:oleObj>
                </mc:Choice>
                <mc:Fallback>
                  <p:oleObj name="" r:id="rId25" imgW="812165" imgH="241300" progId="Equation.3">
                    <p:embed/>
                    <p:pic>
                      <p:nvPicPr>
                        <p:cNvPr id="0" name="图片 3192"/>
                        <p:cNvPicPr/>
                        <p:nvPr/>
                      </p:nvPicPr>
                      <p:blipFill>
                        <a:blip r:embed="rId26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069" y="2688"/>
                          <a:ext cx="1327" cy="394"/>
                        </a:xfrm>
                        <a:prstGeom prst="rect">
                          <a:avLst/>
                        </a:prstGeom>
                        <a:noFill/>
                        <a:ln w="38100"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89533" name="组合 489532"/>
          <p:cNvGrpSpPr/>
          <p:nvPr/>
        </p:nvGrpSpPr>
        <p:grpSpPr>
          <a:xfrm>
            <a:off x="4752975" y="4818063"/>
            <a:ext cx="3322638" cy="600075"/>
            <a:chOff x="2994" y="3035"/>
            <a:chExt cx="2093" cy="378"/>
          </a:xfrm>
        </p:grpSpPr>
        <p:sp>
          <p:nvSpPr>
            <p:cNvPr id="39996" name="文本框 489533"/>
            <p:cNvSpPr txBox="1"/>
            <p:nvPr/>
          </p:nvSpPr>
          <p:spPr>
            <a:xfrm>
              <a:off x="2994" y="3086"/>
              <a:ext cx="1411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ctr" anchorCtr="0">
              <a:spAutoFit/>
            </a:bodyPr>
            <a:p>
              <a:r>
                <a:rPr lang="zh-CN" altLang="en-US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线电流：</a:t>
              </a:r>
              <a:r>
                <a:rPr lang="zh-CN" altLang="en-US" sz="28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endPara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9997" name="对象 489534"/>
            <p:cNvGraphicFramePr/>
            <p:nvPr/>
          </p:nvGraphicFramePr>
          <p:xfrm>
            <a:off x="4037" y="3035"/>
            <a:ext cx="1050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4" name="" r:id="rId27" imgW="685800" imgH="241300" progId="Equation.3">
                    <p:embed/>
                  </p:oleObj>
                </mc:Choice>
                <mc:Fallback>
                  <p:oleObj name="" r:id="rId27" imgW="685800" imgH="241300" progId="Equation.3">
                    <p:embed/>
                    <p:pic>
                      <p:nvPicPr>
                        <p:cNvPr id="0" name="图片 3193"/>
                        <p:cNvPicPr/>
                        <p:nvPr/>
                      </p:nvPicPr>
                      <p:blipFill>
                        <a:blip r:embed="rId28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037" y="3035"/>
                          <a:ext cx="1050" cy="36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89536" name="文本框 489535"/>
          <p:cNvSpPr txBox="1"/>
          <p:nvPr/>
        </p:nvSpPr>
        <p:spPr>
          <a:xfrm>
            <a:off x="609600" y="3175000"/>
            <a:ext cx="4114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R="0" defTabSz="914400">
              <a:buClrTx/>
              <a:buSzTx/>
              <a:buFontTx/>
              <a:buNone/>
            </a:pPr>
            <a:r>
              <a:rPr kumimoji="0" lang="en-US" altLang="zh-CN" sz="2800" b="1" i="1" kern="1200" cap="none" spc="0" normalizeH="0" baseline="0" noProof="1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</a:t>
            </a:r>
            <a:r>
              <a:rPr kumimoji="0" lang="en-US" altLang="zh-CN" sz="2800" b="1" kern="1200" cap="none" spc="0" normalizeH="0" baseline="-25000" noProof="1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12</a:t>
            </a:r>
            <a:r>
              <a:rPr kumimoji="0" lang="en-US" altLang="zh-CN" sz="2800" b="1" kern="1200" cap="none" spc="0" normalizeH="0" baseline="0" noProof="1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</a:t>
            </a:r>
            <a:r>
              <a:rPr kumimoji="0" lang="en-US" altLang="zh-CN" sz="2800" b="1" i="1" kern="1200" cap="none" spc="0" normalizeH="0" baseline="0" noProof="1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</a:t>
            </a:r>
            <a:r>
              <a:rPr kumimoji="0" lang="en-US" altLang="zh-CN" sz="2800" b="1" kern="1200" cap="none" spc="0" normalizeH="0" baseline="-25000" noProof="1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23</a:t>
            </a:r>
            <a:r>
              <a:rPr kumimoji="0" lang="en-US" altLang="zh-CN" sz="2800" b="1" kern="1200" cap="none" spc="0" normalizeH="0" baseline="0" noProof="1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</a:t>
            </a:r>
            <a:r>
              <a:rPr kumimoji="0" lang="en-US" altLang="zh-CN" sz="2800" b="1" i="1" kern="1200" cap="none" spc="0" normalizeH="0" baseline="0" noProof="1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</a:t>
            </a:r>
            <a:r>
              <a:rPr kumimoji="0" lang="en-US" altLang="zh-CN" sz="2800" b="1" kern="1200" cap="none" spc="0" normalizeH="0" baseline="-25000" noProof="1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31</a:t>
            </a:r>
            <a:r>
              <a:rPr kumimoji="0" lang="en-US" altLang="zh-CN" sz="2800" b="1" kern="1200" cap="none" spc="0" normalizeH="0" baseline="0" noProof="1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</a:t>
            </a:r>
            <a:r>
              <a:rPr kumimoji="0" lang="en-US" altLang="zh-CN" sz="2800" b="1" i="1" kern="1200" cap="none" spc="0" normalizeH="0" baseline="0" noProof="1" dirty="0" err="1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</a:t>
            </a:r>
            <a:r>
              <a:rPr kumimoji="0" lang="en-US" altLang="zh-CN" sz="2800" b="1" i="1" kern="1200" cap="none" spc="0" normalizeH="0" baseline="-25000" noProof="1" dirty="0" err="1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</a:t>
            </a:r>
            <a:r>
              <a:rPr kumimoji="0" lang="en-US" altLang="zh-CN" sz="2800" b="1" kern="1200" cap="none" spc="0" normalizeH="0" baseline="0" noProof="1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</a:t>
            </a:r>
            <a:r>
              <a:rPr kumimoji="0" lang="en-US" altLang="zh-CN" sz="2800" b="1" i="1" kern="1200" cap="none" spc="0" normalizeH="0" baseline="0" noProof="1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</a:t>
            </a:r>
            <a:r>
              <a:rPr kumimoji="0" lang="en-US" altLang="zh-CN" sz="2800" b="1" kern="1200" cap="none" spc="0" normalizeH="0" baseline="-25000" noProof="1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endParaRPr kumimoji="0" lang="en-US" altLang="zh-CN" sz="2800" b="1" kern="1200" cap="none" spc="0" normalizeH="0" baseline="-25000" noProof="1">
              <a:solidFill>
                <a:srgbClr val="FFFF00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9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9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9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9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48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94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9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8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8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8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474" grpId="0" animBg="1"/>
      <p:bldP spid="489475" grpId="0"/>
      <p:bldP spid="489479" grpId="0"/>
      <p:bldP spid="489480" grpId="0" animBg="1"/>
      <p:bldP spid="489481" grpId="0"/>
      <p:bldP spid="48953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90498" name="文本框 490497"/>
          <p:cNvSpPr txBox="1"/>
          <p:nvPr/>
        </p:nvSpPr>
        <p:spPr>
          <a:xfrm>
            <a:off x="6207125" y="3581400"/>
            <a:ext cx="1547813" cy="5191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相量图</a:t>
            </a:r>
            <a:endParaRPr lang="zh-CN" altLang="zh-CN" sz="28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90499" name="组合 490498"/>
          <p:cNvGrpSpPr/>
          <p:nvPr/>
        </p:nvGrpSpPr>
        <p:grpSpPr>
          <a:xfrm>
            <a:off x="5384800" y="409575"/>
            <a:ext cx="2973388" cy="2686050"/>
            <a:chOff x="3370" y="258"/>
            <a:chExt cx="1873" cy="1692"/>
          </a:xfrm>
        </p:grpSpPr>
        <p:sp>
          <p:nvSpPr>
            <p:cNvPr id="40964" name="直接连接符 490499"/>
            <p:cNvSpPr/>
            <p:nvPr/>
          </p:nvSpPr>
          <p:spPr>
            <a:xfrm>
              <a:off x="4285" y="1278"/>
              <a:ext cx="660" cy="22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0965" name="直接连接符 490500"/>
            <p:cNvSpPr/>
            <p:nvPr/>
          </p:nvSpPr>
          <p:spPr>
            <a:xfrm rot="7396203">
              <a:off x="3679" y="1380"/>
              <a:ext cx="660" cy="22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0966" name="直接连接符 490501"/>
            <p:cNvSpPr/>
            <p:nvPr/>
          </p:nvSpPr>
          <p:spPr>
            <a:xfrm rot="-7055314">
              <a:off x="3901" y="822"/>
              <a:ext cx="660" cy="22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graphicFrame>
          <p:nvGraphicFramePr>
            <p:cNvPr id="40967" name="对象 490502"/>
            <p:cNvGraphicFramePr/>
            <p:nvPr/>
          </p:nvGraphicFramePr>
          <p:xfrm>
            <a:off x="3370" y="1602"/>
            <a:ext cx="196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9" name="" r:id="rId1" imgW="127000" imgH="189865" progId="Equation.3">
                    <p:embed/>
                  </p:oleObj>
                </mc:Choice>
                <mc:Fallback>
                  <p:oleObj name="" r:id="rId1" imgW="127000" imgH="189865" progId="Equation.3">
                    <p:embed/>
                    <p:pic>
                      <p:nvPicPr>
                        <p:cNvPr id="0" name="图片 3198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370" y="1602"/>
                          <a:ext cx="196" cy="30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68" name="文本框 490503"/>
            <p:cNvSpPr txBox="1"/>
            <p:nvPr/>
          </p:nvSpPr>
          <p:spPr>
            <a:xfrm>
              <a:off x="3477" y="1719"/>
              <a:ext cx="26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23</a:t>
              </a:r>
              <a:endPara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40969" name="对象 490504"/>
            <p:cNvGraphicFramePr/>
            <p:nvPr/>
          </p:nvGraphicFramePr>
          <p:xfrm>
            <a:off x="4906" y="1362"/>
            <a:ext cx="171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8" name="" r:id="rId3" imgW="127000" imgH="189865" progId="Equation.3">
                    <p:embed/>
                  </p:oleObj>
                </mc:Choice>
                <mc:Fallback>
                  <p:oleObj name="" r:id="rId3" imgW="127000" imgH="189865" progId="Equation.3">
                    <p:embed/>
                    <p:pic>
                      <p:nvPicPr>
                        <p:cNvPr id="0" name="图片 3197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906" y="1362"/>
                          <a:ext cx="171" cy="30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70" name="文本框 490505"/>
            <p:cNvSpPr txBox="1"/>
            <p:nvPr/>
          </p:nvSpPr>
          <p:spPr>
            <a:xfrm>
              <a:off x="4983" y="1479"/>
              <a:ext cx="26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12</a:t>
              </a:r>
              <a:endPara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40971" name="对象 490506"/>
            <p:cNvGraphicFramePr/>
            <p:nvPr/>
          </p:nvGraphicFramePr>
          <p:xfrm>
            <a:off x="3946" y="258"/>
            <a:ext cx="171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7" name="" r:id="rId4" imgW="127000" imgH="189865" progId="Equation.3">
                    <p:embed/>
                  </p:oleObj>
                </mc:Choice>
                <mc:Fallback>
                  <p:oleObj name="" r:id="rId4" imgW="127000" imgH="189865" progId="Equation.3">
                    <p:embed/>
                    <p:pic>
                      <p:nvPicPr>
                        <p:cNvPr id="0" name="图片 3196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946" y="258"/>
                          <a:ext cx="171" cy="30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0508" name="文本框 490507"/>
            <p:cNvSpPr txBox="1"/>
            <p:nvPr/>
          </p:nvSpPr>
          <p:spPr>
            <a:xfrm>
              <a:off x="4023" y="375"/>
              <a:ext cx="26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marR="0" algn="ctr" defTabSz="914400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b="1" kern="1200" cap="none" spc="0" normalizeH="0" baseline="0" noProof="1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31</a:t>
              </a:r>
              <a:endParaRPr kumimoji="0" lang="en-US" altLang="zh-CN" sz="3200" b="1" kern="1200" cap="none" spc="0" normalizeH="0" baseline="0" noProof="1"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90509" name="组合 490508"/>
          <p:cNvGrpSpPr/>
          <p:nvPr/>
        </p:nvGrpSpPr>
        <p:grpSpPr>
          <a:xfrm>
            <a:off x="5480050" y="492125"/>
            <a:ext cx="3200400" cy="3117850"/>
            <a:chOff x="3452" y="310"/>
            <a:chExt cx="2016" cy="1964"/>
          </a:xfrm>
        </p:grpSpPr>
        <p:sp>
          <p:nvSpPr>
            <p:cNvPr id="40974" name="直接连接符 490509"/>
            <p:cNvSpPr/>
            <p:nvPr/>
          </p:nvSpPr>
          <p:spPr>
            <a:xfrm>
              <a:off x="4326" y="1286"/>
              <a:ext cx="951" cy="0"/>
            </a:xfrm>
            <a:prstGeom prst="line">
              <a:avLst/>
            </a:prstGeom>
            <a:ln w="38100" cap="flat" cmpd="sng">
              <a:solidFill>
                <a:srgbClr val="FFFF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0975" name="直接连接符 490510"/>
            <p:cNvSpPr/>
            <p:nvPr/>
          </p:nvSpPr>
          <p:spPr>
            <a:xfrm rot="7095762">
              <a:off x="3612" y="1712"/>
              <a:ext cx="951" cy="1"/>
            </a:xfrm>
            <a:prstGeom prst="line">
              <a:avLst/>
            </a:prstGeom>
            <a:ln w="38100" cap="flat" cmpd="sng">
              <a:solidFill>
                <a:srgbClr val="FFFF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0976" name="直接连接符 490511"/>
            <p:cNvSpPr/>
            <p:nvPr/>
          </p:nvSpPr>
          <p:spPr>
            <a:xfrm rot="-7200000">
              <a:off x="3601" y="863"/>
              <a:ext cx="960" cy="0"/>
            </a:xfrm>
            <a:prstGeom prst="line">
              <a:avLst/>
            </a:prstGeom>
            <a:ln w="38100" cap="flat" cmpd="sng">
              <a:solidFill>
                <a:srgbClr val="FFFF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grpSp>
          <p:nvGrpSpPr>
            <p:cNvPr id="40977" name="组合 490512"/>
            <p:cNvGrpSpPr/>
            <p:nvPr/>
          </p:nvGrpSpPr>
          <p:grpSpPr>
            <a:xfrm>
              <a:off x="3929" y="1893"/>
              <a:ext cx="351" cy="381"/>
              <a:chOff x="3559" y="1972"/>
              <a:chExt cx="351" cy="381"/>
            </a:xfrm>
          </p:grpSpPr>
          <p:graphicFrame>
            <p:nvGraphicFramePr>
              <p:cNvPr id="40978" name="对象 490513"/>
              <p:cNvGraphicFramePr/>
              <p:nvPr/>
            </p:nvGraphicFramePr>
            <p:xfrm>
              <a:off x="3559" y="1972"/>
              <a:ext cx="339" cy="3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96" name="" r:id="rId5" imgW="241300" imgH="241300" progId="Equation.3">
                      <p:embed/>
                    </p:oleObj>
                  </mc:Choice>
                  <mc:Fallback>
                    <p:oleObj name="" r:id="rId5" imgW="241300" imgH="241300" progId="Equation.3">
                      <p:embed/>
                      <p:pic>
                        <p:nvPicPr>
                          <p:cNvPr id="0" name="图片 3195"/>
                          <p:cNvPicPr/>
                          <p:nvPr/>
                        </p:nvPicPr>
                        <p:blipFill>
                          <a:blip r:embed="rId6">
                            <a:clrChange>
                              <a:clrFrom>
                                <a:srgbClr val="000000"/>
                              </a:clrFrom>
                              <a:clrTo>
                                <a:srgbClr val="0066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559" y="1972"/>
                            <a:ext cx="339" cy="340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0979" name="文本框 490514"/>
              <p:cNvSpPr txBox="1"/>
              <p:nvPr/>
            </p:nvSpPr>
            <p:spPr>
              <a:xfrm>
                <a:off x="3794" y="2141"/>
                <a:ext cx="116" cy="2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p>
                <a:pPr algn="ctr">
                  <a:spcBef>
                    <a:spcPct val="50000"/>
                  </a:spcBef>
                </a:pPr>
                <a:endParaRPr lang="zh-CN" sz="16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40980" name="组合 490515"/>
            <p:cNvGrpSpPr/>
            <p:nvPr/>
          </p:nvGrpSpPr>
          <p:grpSpPr>
            <a:xfrm>
              <a:off x="5131" y="1249"/>
              <a:ext cx="337" cy="383"/>
              <a:chOff x="5272" y="1077"/>
              <a:chExt cx="337" cy="383"/>
            </a:xfrm>
          </p:grpSpPr>
          <p:graphicFrame>
            <p:nvGraphicFramePr>
              <p:cNvPr id="40981" name="对象 490516"/>
              <p:cNvGraphicFramePr/>
              <p:nvPr/>
            </p:nvGraphicFramePr>
            <p:xfrm>
              <a:off x="5272" y="1077"/>
              <a:ext cx="337" cy="3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00" name="" r:id="rId7" imgW="241300" imgH="228600" progId="Equation.3">
                      <p:embed/>
                    </p:oleObj>
                  </mc:Choice>
                  <mc:Fallback>
                    <p:oleObj name="" r:id="rId7" imgW="241300" imgH="228600" progId="Equation.3">
                      <p:embed/>
                      <p:pic>
                        <p:nvPicPr>
                          <p:cNvPr id="0" name="图片 3199"/>
                          <p:cNvPicPr/>
                          <p:nvPr/>
                        </p:nvPicPr>
                        <p:blipFill>
                          <a:blip r:embed="rId8">
                            <a:clrChange>
                              <a:clrFrom>
                                <a:srgbClr val="000000"/>
                              </a:clrFrom>
                              <a:clrTo>
                                <a:srgbClr val="0066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5272" y="1077"/>
                            <a:ext cx="337" cy="322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0982" name="文本框 490517"/>
              <p:cNvSpPr txBox="1"/>
              <p:nvPr/>
            </p:nvSpPr>
            <p:spPr>
              <a:xfrm>
                <a:off x="5464" y="1248"/>
                <a:ext cx="116" cy="2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p>
                <a:pPr algn="ctr">
                  <a:spcBef>
                    <a:spcPct val="50000"/>
                  </a:spcBef>
                </a:pPr>
                <a:endParaRPr lang="zh-CN" sz="16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40983" name="组合 490518"/>
            <p:cNvGrpSpPr/>
            <p:nvPr/>
          </p:nvGrpSpPr>
          <p:grpSpPr>
            <a:xfrm>
              <a:off x="3452" y="310"/>
              <a:ext cx="345" cy="411"/>
              <a:chOff x="3452" y="310"/>
              <a:chExt cx="345" cy="411"/>
            </a:xfrm>
          </p:grpSpPr>
          <p:graphicFrame>
            <p:nvGraphicFramePr>
              <p:cNvPr id="40984" name="对象 490519"/>
              <p:cNvGraphicFramePr/>
              <p:nvPr/>
            </p:nvGraphicFramePr>
            <p:xfrm>
              <a:off x="3452" y="310"/>
              <a:ext cx="339" cy="3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01" name="" r:id="rId9" imgW="241300" imgH="241300" progId="Equation.3">
                      <p:embed/>
                    </p:oleObj>
                  </mc:Choice>
                  <mc:Fallback>
                    <p:oleObj name="" r:id="rId9" imgW="241300" imgH="241300" progId="Equation.3">
                      <p:embed/>
                      <p:pic>
                        <p:nvPicPr>
                          <p:cNvPr id="0" name="图片 3200"/>
                          <p:cNvPicPr/>
                          <p:nvPr/>
                        </p:nvPicPr>
                        <p:blipFill>
                          <a:blip r:embed="rId10">
                            <a:clrChange>
                              <a:clrFrom>
                                <a:srgbClr val="000000"/>
                              </a:clrFrom>
                              <a:clrTo>
                                <a:srgbClr val="0066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452" y="310"/>
                            <a:ext cx="339" cy="340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0985" name="文本框 490520"/>
              <p:cNvSpPr txBox="1"/>
              <p:nvPr/>
            </p:nvSpPr>
            <p:spPr>
              <a:xfrm>
                <a:off x="3681" y="509"/>
                <a:ext cx="116" cy="2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p>
                <a:pPr algn="ctr">
                  <a:spcBef>
                    <a:spcPct val="50000"/>
                  </a:spcBef>
                </a:pPr>
                <a:endParaRPr lang="zh-CN" sz="16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490522" name="组合 490521"/>
          <p:cNvGrpSpPr/>
          <p:nvPr/>
        </p:nvGrpSpPr>
        <p:grpSpPr>
          <a:xfrm>
            <a:off x="7045325" y="2209800"/>
            <a:ext cx="762000" cy="533400"/>
            <a:chOff x="4416" y="1392"/>
            <a:chExt cx="480" cy="336"/>
          </a:xfrm>
        </p:grpSpPr>
        <p:sp>
          <p:nvSpPr>
            <p:cNvPr id="40987" name="直接连接符 490522"/>
            <p:cNvSpPr/>
            <p:nvPr/>
          </p:nvSpPr>
          <p:spPr>
            <a:xfrm flipH="1">
              <a:off x="4656" y="1488"/>
              <a:ext cx="240" cy="240"/>
            </a:xfrm>
            <a:prstGeom prst="line">
              <a:avLst/>
            </a:prstGeom>
            <a:ln w="28575" cap="flat" cmpd="sng">
              <a:solidFill>
                <a:srgbClr val="339933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40988" name="文本框 490523"/>
            <p:cNvSpPr txBox="1"/>
            <p:nvPr/>
          </p:nvSpPr>
          <p:spPr>
            <a:xfrm rot="2550942">
              <a:off x="4416" y="1392"/>
              <a:ext cx="48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30</a:t>
              </a:r>
              <a:r>
                <a:rPr lang="en-US" altLang="zh-CN" sz="2400" b="1" baseline="30000">
                  <a:latin typeface="Times New Roman" panose="02020603050405020304" pitchFamily="18" charset="0"/>
                  <a:ea typeface="宋体" panose="02010600030101010101" pitchFamily="2" charset="-122"/>
                </a:rPr>
                <a:t>°</a:t>
              </a:r>
              <a:endParaRPr lang="zh-CN" altLang="zh-CN" sz="16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90525" name="矩形 490524"/>
          <p:cNvSpPr/>
          <p:nvPr/>
        </p:nvSpPr>
        <p:spPr>
          <a:xfrm>
            <a:off x="0" y="1943100"/>
            <a:ext cx="4724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kern="1200" cap="none" spc="0" normalizeH="0" baseline="0" noProof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负载对称时</a:t>
            </a:r>
            <a:r>
              <a:rPr kumimoji="0" lang="en-US" altLang="zh-CN" sz="2400" b="1" i="0" u="none" strike="noStrike" kern="1200" cap="none" spc="0" normalizeH="0" baseline="0" noProof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0" lang="zh-CN" altLang="en-US" sz="2400" b="1" i="0" u="none" strike="noStrike" kern="1200" cap="none" spc="0" normalizeH="0" baseline="0" noProof="1" dirty="0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相电流对称，</a:t>
            </a:r>
            <a:r>
              <a:rPr kumimoji="0" lang="zh-CN" altLang="en-US" sz="24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即</a:t>
            </a:r>
            <a:endParaRPr kumimoji="0" lang="zh-CN" altLang="en-US" sz="2400" b="1" i="0" u="none" strike="noStrike" kern="1200" cap="none" spc="0" normalizeH="0" baseline="0" noProof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90526" name="组合 490525"/>
          <p:cNvGrpSpPr/>
          <p:nvPr/>
        </p:nvGrpSpPr>
        <p:grpSpPr>
          <a:xfrm>
            <a:off x="6535738" y="2390775"/>
            <a:ext cx="1828800" cy="1543050"/>
            <a:chOff x="4117" y="1506"/>
            <a:chExt cx="1152" cy="972"/>
          </a:xfrm>
        </p:grpSpPr>
        <p:sp>
          <p:nvSpPr>
            <p:cNvPr id="40991" name="直接连接符 490526"/>
            <p:cNvSpPr/>
            <p:nvPr/>
          </p:nvSpPr>
          <p:spPr>
            <a:xfrm rot="7104477" flipV="1">
              <a:off x="4453" y="1170"/>
              <a:ext cx="480" cy="1152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graphicFrame>
          <p:nvGraphicFramePr>
            <p:cNvPr id="40992" name="对象 490527"/>
            <p:cNvGraphicFramePr/>
            <p:nvPr/>
          </p:nvGraphicFramePr>
          <p:xfrm>
            <a:off x="4854" y="2112"/>
            <a:ext cx="226" cy="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3" name="" r:id="rId11" imgW="165100" imgH="228600" progId="Equation.3">
                    <p:embed/>
                  </p:oleObj>
                </mc:Choice>
                <mc:Fallback>
                  <p:oleObj name="" r:id="rId11" imgW="165100" imgH="228600" progId="Equation.3">
                    <p:embed/>
                    <p:pic>
                      <p:nvPicPr>
                        <p:cNvPr id="0" name="图片 3202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854" y="2112"/>
                          <a:ext cx="226" cy="36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90529" name="组合 490528"/>
          <p:cNvGrpSpPr/>
          <p:nvPr/>
        </p:nvGrpSpPr>
        <p:grpSpPr>
          <a:xfrm>
            <a:off x="7807325" y="2362200"/>
            <a:ext cx="1046163" cy="1446213"/>
            <a:chOff x="4906" y="1506"/>
            <a:chExt cx="659" cy="911"/>
          </a:xfrm>
        </p:grpSpPr>
        <p:sp>
          <p:nvSpPr>
            <p:cNvPr id="40994" name="直接连接符 490529"/>
            <p:cNvSpPr/>
            <p:nvPr/>
          </p:nvSpPr>
          <p:spPr>
            <a:xfrm>
              <a:off x="4906" y="1506"/>
              <a:ext cx="186" cy="70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graphicFrame>
          <p:nvGraphicFramePr>
            <p:cNvPr id="40995" name="对象 490530"/>
            <p:cNvGraphicFramePr/>
            <p:nvPr/>
          </p:nvGraphicFramePr>
          <p:xfrm>
            <a:off x="5115" y="2034"/>
            <a:ext cx="450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6" name="" r:id="rId13" imgW="330200" imgH="241300" progId="Equation.3">
                    <p:embed/>
                  </p:oleObj>
                </mc:Choice>
                <mc:Fallback>
                  <p:oleObj name="" r:id="rId13" imgW="330200" imgH="241300" progId="Equation.3">
                    <p:embed/>
                    <p:pic>
                      <p:nvPicPr>
                        <p:cNvPr id="0" name="图片 3205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CC66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115" y="2034"/>
                          <a:ext cx="450" cy="3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90532" name="直接连接符 490531"/>
          <p:cNvSpPr/>
          <p:nvPr/>
        </p:nvSpPr>
        <p:spPr>
          <a:xfrm rot="7327646">
            <a:off x="5335588" y="1873250"/>
            <a:ext cx="361950" cy="121285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90533" name="直接连接符 490532"/>
          <p:cNvSpPr/>
          <p:nvPr/>
        </p:nvSpPr>
        <p:spPr>
          <a:xfrm rot="-6910453">
            <a:off x="6977063" y="9525"/>
            <a:ext cx="338137" cy="1131888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490534" name="组合 490533"/>
          <p:cNvGrpSpPr/>
          <p:nvPr/>
        </p:nvGrpSpPr>
        <p:grpSpPr>
          <a:xfrm>
            <a:off x="4410075" y="1751013"/>
            <a:ext cx="2408238" cy="825500"/>
            <a:chOff x="2778" y="1103"/>
            <a:chExt cx="1517" cy="520"/>
          </a:xfrm>
        </p:grpSpPr>
        <p:sp>
          <p:nvSpPr>
            <p:cNvPr id="40999" name="直接连接符 490534"/>
            <p:cNvSpPr/>
            <p:nvPr/>
          </p:nvSpPr>
          <p:spPr>
            <a:xfrm rot="-7229535" flipV="1">
              <a:off x="3442" y="760"/>
              <a:ext cx="510" cy="1196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grpSp>
          <p:nvGrpSpPr>
            <p:cNvPr id="41000" name="组合 490535"/>
            <p:cNvGrpSpPr/>
            <p:nvPr/>
          </p:nvGrpSpPr>
          <p:grpSpPr>
            <a:xfrm>
              <a:off x="2778" y="1248"/>
              <a:ext cx="280" cy="375"/>
              <a:chOff x="2512" y="1152"/>
              <a:chExt cx="280" cy="375"/>
            </a:xfrm>
          </p:grpSpPr>
          <p:graphicFrame>
            <p:nvGraphicFramePr>
              <p:cNvPr id="41001" name="对象 490536"/>
              <p:cNvGraphicFramePr/>
              <p:nvPr/>
            </p:nvGraphicFramePr>
            <p:xfrm>
              <a:off x="2512" y="1152"/>
              <a:ext cx="198" cy="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05" name="" r:id="rId15" imgW="127000" imgH="189865" progId="Equation.3">
                      <p:embed/>
                    </p:oleObj>
                  </mc:Choice>
                  <mc:Fallback>
                    <p:oleObj name="" r:id="rId15" imgW="127000" imgH="189865" progId="Equation.3">
                      <p:embed/>
                      <p:pic>
                        <p:nvPicPr>
                          <p:cNvPr id="0" name="图片 3204"/>
                          <p:cNvPicPr/>
                          <p:nvPr/>
                        </p:nvPicPr>
                        <p:blipFill>
                          <a:blip r:embed="rId16">
                            <a:clrChange>
                              <a:clrFrom>
                                <a:srgbClr val="000000"/>
                              </a:clrFrom>
                              <a:clrTo>
                                <a:srgbClr val="FF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512" y="1152"/>
                            <a:ext cx="198" cy="30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002" name="文本框 490537"/>
              <p:cNvSpPr txBox="1"/>
              <p:nvPr/>
            </p:nvSpPr>
            <p:spPr>
              <a:xfrm>
                <a:off x="2596" y="1277"/>
                <a:ext cx="19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490539" name="组合 490538"/>
          <p:cNvGrpSpPr/>
          <p:nvPr/>
        </p:nvGrpSpPr>
        <p:grpSpPr>
          <a:xfrm>
            <a:off x="6859588" y="76200"/>
            <a:ext cx="1131887" cy="1955800"/>
            <a:chOff x="4321" y="48"/>
            <a:chExt cx="713" cy="1232"/>
          </a:xfrm>
        </p:grpSpPr>
        <p:sp>
          <p:nvSpPr>
            <p:cNvPr id="41004" name="直接连接符 490539"/>
            <p:cNvSpPr/>
            <p:nvPr/>
          </p:nvSpPr>
          <p:spPr>
            <a:xfrm flipV="1">
              <a:off x="4321" y="104"/>
              <a:ext cx="456" cy="1176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grpSp>
          <p:nvGrpSpPr>
            <p:cNvPr id="41005" name="组合 490540"/>
            <p:cNvGrpSpPr/>
            <p:nvPr/>
          </p:nvGrpSpPr>
          <p:grpSpPr>
            <a:xfrm>
              <a:off x="4752" y="48"/>
              <a:ext cx="282" cy="375"/>
              <a:chOff x="2512" y="1152"/>
              <a:chExt cx="282" cy="375"/>
            </a:xfrm>
          </p:grpSpPr>
          <p:graphicFrame>
            <p:nvGraphicFramePr>
              <p:cNvPr id="41006" name="对象 490541"/>
              <p:cNvGraphicFramePr/>
              <p:nvPr/>
            </p:nvGraphicFramePr>
            <p:xfrm>
              <a:off x="2512" y="1152"/>
              <a:ext cx="198" cy="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07" name="" r:id="rId17" imgW="127000" imgH="189865" progId="Equation.3">
                      <p:embed/>
                    </p:oleObj>
                  </mc:Choice>
                  <mc:Fallback>
                    <p:oleObj name="" r:id="rId17" imgW="127000" imgH="189865" progId="Equation.3">
                      <p:embed/>
                      <p:pic>
                        <p:nvPicPr>
                          <p:cNvPr id="0" name="图片 3206"/>
                          <p:cNvPicPr/>
                          <p:nvPr/>
                        </p:nvPicPr>
                        <p:blipFill>
                          <a:blip r:embed="rId16">
                            <a:clrChange>
                              <a:clrFrom>
                                <a:srgbClr val="000000"/>
                              </a:clrFrom>
                              <a:clrTo>
                                <a:srgbClr val="FF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512" y="1152"/>
                            <a:ext cx="198" cy="30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007" name="文本框 490542"/>
              <p:cNvSpPr txBox="1"/>
              <p:nvPr/>
            </p:nvSpPr>
            <p:spPr>
              <a:xfrm>
                <a:off x="2598" y="1277"/>
                <a:ext cx="19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  <a:endParaRPr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41008" name="矩形 490543"/>
          <p:cNvSpPr/>
          <p:nvPr/>
        </p:nvSpPr>
        <p:spPr>
          <a:xfrm>
            <a:off x="161925" y="0"/>
            <a:ext cx="2182813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  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线电流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90545" name="对象 490544"/>
          <p:cNvGraphicFramePr/>
          <p:nvPr/>
        </p:nvGraphicFramePr>
        <p:xfrm>
          <a:off x="4841875" y="5003800"/>
          <a:ext cx="4067175" cy="163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" name="" r:id="rId18" imgW="1764665" imgH="711200" progId="Equation.3">
                  <p:embed/>
                </p:oleObj>
              </mc:Choice>
              <mc:Fallback>
                <p:oleObj name="" r:id="rId18" imgW="1764665" imgH="711200" progId="Equation.3">
                  <p:embed/>
                  <p:pic>
                    <p:nvPicPr>
                      <p:cNvPr id="0" name="图片 3208"/>
                      <p:cNvPicPr/>
                      <p:nvPr/>
                    </p:nvPicPr>
                    <p:blipFill>
                      <a:blip r:embed="rId19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841875" y="5003800"/>
                        <a:ext cx="4067175" cy="1633538"/>
                      </a:xfrm>
                      <a:prstGeom prst="rect">
                        <a:avLst/>
                      </a:prstGeom>
                      <a:pattFill prst="pct40">
                        <a:fgClr>
                          <a:srgbClr val="FFFF00"/>
                        </a:fgClr>
                        <a:bgClr>
                          <a:srgbClr val="FFFFFF"/>
                        </a:bgClr>
                      </a:pattFill>
                      <a:ln w="9525" cap="flat" cmpd="sng">
                        <a:solidFill>
                          <a:srgbClr val="FF99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0546" name="矩形 490545"/>
          <p:cNvSpPr/>
          <p:nvPr/>
        </p:nvSpPr>
        <p:spPr>
          <a:xfrm>
            <a:off x="476250" y="4824413"/>
            <a:ext cx="26733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由相量图可求得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90547" name="对象 490546"/>
          <p:cNvGraphicFramePr/>
          <p:nvPr/>
        </p:nvGraphicFramePr>
        <p:xfrm>
          <a:off x="206375" y="593725"/>
          <a:ext cx="167005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" name="" r:id="rId20" imgW="812165" imgH="241300" progId="Equation.3">
                  <p:embed/>
                </p:oleObj>
              </mc:Choice>
              <mc:Fallback>
                <p:oleObj name="" r:id="rId20" imgW="812165" imgH="241300" progId="Equation.3">
                  <p:embed/>
                  <p:pic>
                    <p:nvPicPr>
                      <p:cNvPr id="0" name="图片 3210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06375" y="593725"/>
                        <a:ext cx="1670050" cy="5969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48" name="对象 490547"/>
          <p:cNvGraphicFramePr/>
          <p:nvPr/>
        </p:nvGraphicFramePr>
        <p:xfrm>
          <a:off x="2366963" y="593725"/>
          <a:ext cx="1697037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" name="" r:id="rId22" imgW="824865" imgH="241300" progId="Equation.3">
                  <p:embed/>
                </p:oleObj>
              </mc:Choice>
              <mc:Fallback>
                <p:oleObj name="" r:id="rId22" imgW="824865" imgH="241300" progId="Equation.3">
                  <p:embed/>
                  <p:pic>
                    <p:nvPicPr>
                      <p:cNvPr id="0" name="图片 3207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366963" y="593725"/>
                        <a:ext cx="1697037" cy="5969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49" name="对象 490548"/>
          <p:cNvGraphicFramePr/>
          <p:nvPr/>
        </p:nvGraphicFramePr>
        <p:xfrm>
          <a:off x="250825" y="1268413"/>
          <a:ext cx="1719263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" name="" r:id="rId24" imgW="824865" imgH="241300" progId="Equation.3">
                  <p:embed/>
                </p:oleObj>
              </mc:Choice>
              <mc:Fallback>
                <p:oleObj name="" r:id="rId24" imgW="824865" imgH="241300" progId="Equation.3">
                  <p:embed/>
                  <p:pic>
                    <p:nvPicPr>
                      <p:cNvPr id="0" name="图片 3209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50825" y="1268413"/>
                        <a:ext cx="1719263" cy="60483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50" name="对象 490549"/>
          <p:cNvGraphicFramePr/>
          <p:nvPr/>
        </p:nvGraphicFramePr>
        <p:xfrm>
          <a:off x="566738" y="2393950"/>
          <a:ext cx="3186112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" name="" r:id="rId26" imgW="1586865" imgH="444500" progId="Equation.3">
                  <p:embed/>
                </p:oleObj>
              </mc:Choice>
              <mc:Fallback>
                <p:oleObj name="" r:id="rId26" imgW="1586865" imgH="444500" progId="Equation.3">
                  <p:embed/>
                  <p:pic>
                    <p:nvPicPr>
                      <p:cNvPr id="0" name="图片 3211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566738" y="2393950"/>
                        <a:ext cx="3186112" cy="107473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51" name="对象 490550"/>
          <p:cNvGraphicFramePr/>
          <p:nvPr/>
        </p:nvGraphicFramePr>
        <p:xfrm>
          <a:off x="522288" y="3384550"/>
          <a:ext cx="4392612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" name="" r:id="rId28" imgW="1929765" imgH="393700" progId="Equation.3">
                  <p:embed/>
                </p:oleObj>
              </mc:Choice>
              <mc:Fallback>
                <p:oleObj name="" r:id="rId28" imgW="1929765" imgH="393700" progId="Equation.3">
                  <p:embed/>
                  <p:pic>
                    <p:nvPicPr>
                      <p:cNvPr id="0" name="图片 3201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522288" y="3384550"/>
                        <a:ext cx="4392612" cy="9207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0552" name="组合 490551"/>
          <p:cNvGrpSpPr/>
          <p:nvPr/>
        </p:nvGrpSpPr>
        <p:grpSpPr>
          <a:xfrm>
            <a:off x="431800" y="4329113"/>
            <a:ext cx="6673850" cy="606425"/>
            <a:chOff x="288" y="2832"/>
            <a:chExt cx="4204" cy="382"/>
          </a:xfrm>
        </p:grpSpPr>
        <p:sp>
          <p:nvSpPr>
            <p:cNvPr id="490553" name="矩形 490552"/>
            <p:cNvSpPr/>
            <p:nvPr/>
          </p:nvSpPr>
          <p:spPr>
            <a:xfrm>
              <a:off x="288" y="2832"/>
              <a:ext cx="420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2800" b="1" i="0" u="none" strike="noStrike" kern="1200" cap="none" spc="0" normalizeH="0" baseline="0" noProof="1" dirty="0">
                  <a:solidFill>
                    <a:schemeClr val="tx1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为此线电流也对称，即</a:t>
              </a:r>
              <a:r>
                <a:rPr kumimoji="0" lang="zh-CN" altLang="en-US" sz="2800" b="1" i="0" u="none" strike="noStrike" kern="1200" cap="none" spc="0" normalizeH="0" baseline="0" noProof="1" dirty="0">
                  <a:solidFill>
                    <a:srgbClr val="000099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                   。</a:t>
              </a:r>
              <a:r>
                <a:rPr kumimoji="0" lang="zh-CN" altLang="en-US" sz="2800" b="1" i="0" u="none" strike="noStrike" kern="1200" cap="none" spc="0" normalizeH="0" baseline="0" noProof="1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endParaRPr kumimoji="0" lang="zh-CN" altLang="en-US" sz="2800" b="1" i="0" u="none" strike="noStrike" kern="1200" cap="none" spc="0" normalizeH="0" baseline="0" noProof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41018" name="对象 490553"/>
            <p:cNvGraphicFramePr/>
            <p:nvPr/>
          </p:nvGraphicFramePr>
          <p:xfrm>
            <a:off x="2656" y="2832"/>
            <a:ext cx="1428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4" name="" r:id="rId30" imgW="1028700" imgH="228600" progId="Equation.3">
                    <p:embed/>
                  </p:oleObj>
                </mc:Choice>
                <mc:Fallback>
                  <p:oleObj name="" r:id="rId30" imgW="1028700" imgH="228600" progId="Equation.3">
                    <p:embed/>
                    <p:pic>
                      <p:nvPicPr>
                        <p:cNvPr id="0" name="图片 3203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2656" y="2832"/>
                          <a:ext cx="1428" cy="382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90555" name="对象 490554"/>
          <p:cNvGraphicFramePr/>
          <p:nvPr/>
        </p:nvGraphicFramePr>
        <p:xfrm>
          <a:off x="746125" y="5184775"/>
          <a:ext cx="3594100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" name="" r:id="rId32" imgW="1446530" imgH="254000" progId="Equation.3">
                  <p:embed/>
                </p:oleObj>
              </mc:Choice>
              <mc:Fallback>
                <p:oleObj name="" r:id="rId32" imgW="1446530" imgH="254000" progId="Equation.3">
                  <p:embed/>
                  <p:pic>
                    <p:nvPicPr>
                      <p:cNvPr id="0" name="图片 3212"/>
                      <p:cNvPicPr/>
                      <p:nvPr/>
                    </p:nvPicPr>
                    <p:blipFill>
                      <a:blip r:embed="rId33">
                        <a:clrChange>
                          <a:clrFrom>
                            <a:srgbClr val="000000"/>
                          </a:clrFrom>
                          <a:clrTo>
                            <a:srgbClr val="CC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46125" y="5184775"/>
                        <a:ext cx="3594100" cy="655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0556" name="文本框 490555"/>
          <p:cNvSpPr txBox="1"/>
          <p:nvPr/>
        </p:nvSpPr>
        <p:spPr>
          <a:xfrm>
            <a:off x="657225" y="5724525"/>
            <a:ext cx="3740150" cy="9461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marR="0" defTabSz="914400">
              <a:buClrTx/>
              <a:buSzTx/>
              <a:buFontTx/>
              <a:buNone/>
            </a:pPr>
            <a:r>
              <a:rPr kumimoji="0" lang="zh-CN" altLang="en-US" sz="2800" b="1" kern="1200" cap="none" spc="0" normalizeH="0" baseline="0" noProof="1" dirty="0">
                <a:solidFill>
                  <a:srgbClr val="CC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线电流比相应的相电流</a:t>
            </a:r>
            <a:endParaRPr kumimoji="0" lang="zh-CN" altLang="en-US" sz="2800" b="1" kern="1200" cap="none" spc="0" normalizeH="0" baseline="0" noProof="1" dirty="0">
              <a:solidFill>
                <a:srgbClr val="CC0000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</a:pPr>
            <a:r>
              <a:rPr kumimoji="0" lang="zh-CN" altLang="en-US" sz="2800" b="1" kern="1200" cap="none" spc="0" normalizeH="0" baseline="0" noProof="1" dirty="0">
                <a:solidFill>
                  <a:srgbClr val="CC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滞后</a:t>
            </a:r>
            <a:r>
              <a:rPr kumimoji="0" lang="en-US" altLang="zh-CN" sz="2800" b="1" kern="1200" cap="none" spc="0" normalizeH="0" baseline="0" noProof="1">
                <a:solidFill>
                  <a:srgbClr val="CC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30</a:t>
            </a:r>
            <a:r>
              <a:rPr kumimoji="0" lang="en-US" altLang="zh-CN" sz="2800" b="1" kern="1200" cap="none" spc="0" normalizeH="0" baseline="0" noProof="1">
                <a:solidFill>
                  <a:srgbClr val="CC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</a:t>
            </a:r>
            <a:r>
              <a:rPr kumimoji="0" lang="zh-CN" altLang="en-US" sz="2800" b="1" kern="1200" cap="none" spc="0" normalizeH="0" baseline="0" noProof="1" dirty="0">
                <a:solidFill>
                  <a:srgbClr val="CC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。</a:t>
            </a:r>
            <a:endParaRPr kumimoji="0" lang="zh-CN" altLang="en-US" sz="2800" b="1" kern="1200" cap="none" spc="0" normalizeH="0" baseline="0" noProof="1" dirty="0">
              <a:solidFill>
                <a:srgbClr val="CC0000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0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0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0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0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0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0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0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490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49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49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90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90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90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49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49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49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7" dur="500"/>
                                        <p:tgtEl>
                                          <p:spTgt spid="490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90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90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90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90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498" grpId="0"/>
      <p:bldP spid="490525" grpId="0"/>
      <p:bldP spid="490546" grpId="0"/>
      <p:bldP spid="49055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91522" name="标题 491521"/>
          <p:cNvSpPr>
            <a:spLocks noGrp="1" noRot="1"/>
          </p:cNvSpPr>
          <p:nvPr>
            <p:ph type="title"/>
          </p:nvPr>
        </p:nvSpPr>
        <p:spPr>
          <a:xfrm>
            <a:off x="304800" y="1600200"/>
            <a:ext cx="3457575" cy="609600"/>
          </a:xfrm>
          <a:solidFill>
            <a:srgbClr val="FF3300"/>
          </a:solidFill>
        </p:spPr>
        <p:txBody>
          <a:bodyPr anchor="ctr" anchorCtr="0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j-lt"/>
                <a:ea typeface="楷体_GB2312" pitchFamily="49" charset="-122"/>
                <a:cs typeface="+mj-cs"/>
              </a:rPr>
              <a:t>三相负载的联接原则</a:t>
            </a:r>
            <a:endParaRPr kumimoji="0" lang="zh-CN" altLang="en-US" sz="28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+mj-lt"/>
              <a:ea typeface="楷体_GB2312" pitchFamily="49" charset="-122"/>
              <a:cs typeface="+mj-cs"/>
            </a:endParaRPr>
          </a:p>
        </p:txBody>
      </p:sp>
      <p:sp>
        <p:nvSpPr>
          <p:cNvPr id="491523" name="矩形 491522"/>
          <p:cNvSpPr/>
          <p:nvPr/>
        </p:nvSpPr>
        <p:spPr>
          <a:xfrm>
            <a:off x="304800" y="3429000"/>
            <a:ext cx="51879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负载的额定电压 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电源的线电压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91524" name="组合 491523"/>
          <p:cNvGrpSpPr/>
          <p:nvPr/>
        </p:nvGrpSpPr>
        <p:grpSpPr>
          <a:xfrm>
            <a:off x="4648200" y="3962400"/>
            <a:ext cx="2674938" cy="747713"/>
            <a:chOff x="3024" y="1728"/>
            <a:chExt cx="1685" cy="471"/>
          </a:xfrm>
        </p:grpSpPr>
        <p:sp>
          <p:nvSpPr>
            <p:cNvPr id="41989" name="燕尾形箭头 491524"/>
            <p:cNvSpPr/>
            <p:nvPr/>
          </p:nvSpPr>
          <p:spPr>
            <a:xfrm rot="1401334">
              <a:off x="3024" y="1728"/>
              <a:ext cx="576" cy="288"/>
            </a:xfrm>
            <a:prstGeom prst="notchedRightArrow">
              <a:avLst>
                <a:gd name="adj1" fmla="val 50000"/>
                <a:gd name="adj2" fmla="val 50000"/>
              </a:avLst>
            </a:prstGeom>
            <a:gradFill rotWithShape="0">
              <a:gsLst>
                <a:gs pos="0">
                  <a:srgbClr val="FFFF00"/>
                </a:gs>
                <a:gs pos="100000">
                  <a:srgbClr val="FF0000"/>
                </a:gs>
              </a:gsLst>
              <a:lin ang="0" scaled="1"/>
              <a:tileRect/>
            </a:gradFill>
            <a:ln w="9525" cap="flat" cmpd="sng">
              <a:solidFill>
                <a:srgbClr val="FFFF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eaLnBrk="0" hangingPunc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990" name="矩形 491525"/>
            <p:cNvSpPr/>
            <p:nvPr/>
          </p:nvSpPr>
          <p:spPr>
            <a:xfrm>
              <a:off x="3504" y="1872"/>
              <a:ext cx="120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应作</a:t>
              </a:r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 </a:t>
              </a:r>
              <a:r>
                <a:rPr lang="zh-CN" altLang="en-US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联接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91527" name="组合 491526"/>
          <p:cNvGrpSpPr/>
          <p:nvPr/>
        </p:nvGrpSpPr>
        <p:grpSpPr>
          <a:xfrm>
            <a:off x="296863" y="4419600"/>
            <a:ext cx="5365750" cy="1066800"/>
            <a:chOff x="192" y="2784"/>
            <a:chExt cx="3380" cy="672"/>
          </a:xfrm>
        </p:grpSpPr>
        <p:sp>
          <p:nvSpPr>
            <p:cNvPr id="41992" name="矩形 491527"/>
            <p:cNvSpPr/>
            <p:nvPr/>
          </p:nvSpPr>
          <p:spPr>
            <a:xfrm>
              <a:off x="192" y="2940"/>
              <a:ext cx="338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负载的额定电压 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</a:rPr>
                <a:t>=</a:t>
              </a:r>
              <a:r>
                <a:rPr lang="en-US" altLang="zh-CN"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电源线电压</a:t>
              </a: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41993" name="对象 491528"/>
            <p:cNvGraphicFramePr/>
            <p:nvPr/>
          </p:nvGraphicFramePr>
          <p:xfrm>
            <a:off x="2009" y="2784"/>
            <a:ext cx="439" cy="6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4" name="" r:id="rId1" imgW="266065" imgH="418465" progId="Equation.3">
                    <p:embed/>
                  </p:oleObj>
                </mc:Choice>
                <mc:Fallback>
                  <p:oleObj name="" r:id="rId1" imgW="266065" imgH="418465" progId="Equation.3">
                    <p:embed/>
                    <p:pic>
                      <p:nvPicPr>
                        <p:cNvPr id="0" name="图片 3213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66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009" y="2784"/>
                          <a:ext cx="439" cy="672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91530" name="组合 491529"/>
          <p:cNvGrpSpPr/>
          <p:nvPr/>
        </p:nvGrpSpPr>
        <p:grpSpPr>
          <a:xfrm>
            <a:off x="4648200" y="5272088"/>
            <a:ext cx="2822575" cy="595312"/>
            <a:chOff x="3072" y="2976"/>
            <a:chExt cx="1778" cy="375"/>
          </a:xfrm>
        </p:grpSpPr>
        <p:sp>
          <p:nvSpPr>
            <p:cNvPr id="41995" name="燕尾形箭头 491530"/>
            <p:cNvSpPr/>
            <p:nvPr/>
          </p:nvSpPr>
          <p:spPr>
            <a:xfrm rot="1401334">
              <a:off x="3072" y="2976"/>
              <a:ext cx="576" cy="288"/>
            </a:xfrm>
            <a:prstGeom prst="notchedRightArrow">
              <a:avLst>
                <a:gd name="adj1" fmla="val 50000"/>
                <a:gd name="adj2" fmla="val 50000"/>
              </a:avLst>
            </a:prstGeom>
            <a:gradFill rotWithShape="0">
              <a:gsLst>
                <a:gs pos="0">
                  <a:srgbClr val="FFFF00"/>
                </a:gs>
                <a:gs pos="100000">
                  <a:srgbClr val="FF0000"/>
                </a:gs>
              </a:gsLst>
              <a:lin ang="0" scaled="1"/>
              <a:tileRect/>
            </a:gradFill>
            <a:ln w="9525" cap="flat" cmpd="sng">
              <a:solidFill>
                <a:srgbClr val="FFFF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eaLnBrk="0" hangingPunc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996" name="矩形 491531"/>
            <p:cNvSpPr/>
            <p:nvPr/>
          </p:nvSpPr>
          <p:spPr>
            <a:xfrm>
              <a:off x="3564" y="3024"/>
              <a:ext cx="128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应作 </a:t>
              </a:r>
              <a:r>
                <a:rPr lang="en-US" altLang="zh-CN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Y </a:t>
              </a:r>
              <a:r>
                <a:rPr lang="zh-CN" altLang="en-US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联接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91599" name="矩形 491598"/>
          <p:cNvSpPr/>
          <p:nvPr/>
        </p:nvSpPr>
        <p:spPr>
          <a:xfrm>
            <a:off x="304800" y="2403475"/>
            <a:ext cx="8534400" cy="1031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kern="1200" cap="none" spc="0" normalizeH="0" baseline="0" noProof="1" dirty="0">
                <a:solidFill>
                  <a:srgbClr val="0000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zh-CN" altLang="en-US" sz="2800" b="1" i="0" u="none" strike="noStrike" kern="1200" cap="none" spc="0" normalizeH="0" baseline="0" noProof="1" dirty="0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应使加于每相负载上的电压等于其额定电压，而与电源的联接方式无关。</a:t>
            </a:r>
            <a:endParaRPr kumimoji="0" lang="zh-CN" altLang="en-US" sz="2800" b="1" i="0" u="none" strike="noStrike" kern="1200" cap="none" spc="0" normalizeH="0" baseline="0" noProof="1" dirty="0">
              <a:solidFill>
                <a:srgbClr val="FFFF00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98" name="文本框 491599"/>
          <p:cNvSpPr txBox="1"/>
          <p:nvPr/>
        </p:nvSpPr>
        <p:spPr>
          <a:xfrm>
            <a:off x="161925" y="279400"/>
            <a:ext cx="8718550" cy="1031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lnSpc>
                <a:spcPct val="11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三相电动机绕组可以联接成星形，也可以联接成三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角形，而照明负载一般都联接成星形（具有中性线）。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49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9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49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22" grpId="0" animBg="1"/>
      <p:bldP spid="491523" grpId="0"/>
      <p:bldP spid="49159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文本框 367618"/>
          <p:cNvSpPr txBox="1"/>
          <p:nvPr/>
        </p:nvSpPr>
        <p:spPr>
          <a:xfrm>
            <a:off x="396875" y="1079500"/>
            <a:ext cx="3095625" cy="5191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一般关系式：</a:t>
            </a:r>
            <a:endParaRPr lang="zh-CN" altLang="en-US" sz="2800" b="1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graphicFrame>
        <p:nvGraphicFramePr>
          <p:cNvPr id="367620" name="对象 367619"/>
          <p:cNvGraphicFramePr/>
          <p:nvPr/>
        </p:nvGraphicFramePr>
        <p:xfrm>
          <a:off x="906463" y="1484313"/>
          <a:ext cx="7070725" cy="1392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8" name="" r:id="rId1" imgW="2501900" imgH="457200" progId="Equation.DSMT4">
                  <p:embed/>
                </p:oleObj>
              </mc:Choice>
              <mc:Fallback>
                <p:oleObj name="" r:id="rId1" imgW="2501900" imgH="457200" progId="Equation.DSMT4">
                  <p:embed/>
                  <p:pic>
                    <p:nvPicPr>
                      <p:cNvPr id="0" name="图片 3217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33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06463" y="1484313"/>
                        <a:ext cx="7070725" cy="1392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7621" name="组合 367620"/>
          <p:cNvGrpSpPr/>
          <p:nvPr/>
        </p:nvGrpSpPr>
        <p:grpSpPr>
          <a:xfrm>
            <a:off x="539750" y="2851150"/>
            <a:ext cx="6232525" cy="773113"/>
            <a:chOff x="240" y="3058"/>
            <a:chExt cx="3826" cy="528"/>
          </a:xfrm>
        </p:grpSpPr>
        <p:sp>
          <p:nvSpPr>
            <p:cNvPr id="43012" name="文本框 367621"/>
            <p:cNvSpPr txBox="1"/>
            <p:nvPr/>
          </p:nvSpPr>
          <p:spPr>
            <a:xfrm>
              <a:off x="240" y="3078"/>
              <a:ext cx="1401" cy="35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>
              <a:spAutoFit/>
            </a:bodyPr>
            <a:p>
              <a:r>
                <a:rPr lang="zh-CN" altLang="en-US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对称负载：</a:t>
              </a:r>
              <a:endParaRPr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graphicFrame>
          <p:nvGraphicFramePr>
            <p:cNvPr id="43013" name="对象 367622"/>
            <p:cNvGraphicFramePr/>
            <p:nvPr/>
          </p:nvGraphicFramePr>
          <p:xfrm>
            <a:off x="1837" y="3058"/>
            <a:ext cx="2229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5" name="" r:id="rId3" imgW="1002665" imgH="228600" progId="Equation.DSMT4">
                    <p:embed/>
                  </p:oleObj>
                </mc:Choice>
                <mc:Fallback>
                  <p:oleObj name="" r:id="rId3" imgW="1002665" imgH="228600" progId="Equation.DSMT4">
                    <p:embed/>
                    <p:pic>
                      <p:nvPicPr>
                        <p:cNvPr id="0" name="图片 3214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33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837" y="3058"/>
                          <a:ext cx="2229" cy="5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7624" name="文本框 367623"/>
          <p:cNvSpPr txBox="1"/>
          <p:nvPr/>
        </p:nvSpPr>
        <p:spPr>
          <a:xfrm>
            <a:off x="252413" y="3417888"/>
            <a:ext cx="3455987" cy="51911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星形接法对称负载：</a:t>
            </a:r>
            <a:endParaRPr lang="zh-CN" altLang="en-US" sz="2800" b="1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graphicFrame>
        <p:nvGraphicFramePr>
          <p:cNvPr id="367625" name="对象 367624"/>
          <p:cNvGraphicFramePr/>
          <p:nvPr/>
        </p:nvGraphicFramePr>
        <p:xfrm>
          <a:off x="736600" y="4256088"/>
          <a:ext cx="4137025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" name="" r:id="rId5" imgW="1548130" imgH="254000" progId="Equation.DSMT4">
                  <p:embed/>
                </p:oleObj>
              </mc:Choice>
              <mc:Fallback>
                <p:oleObj name="" r:id="rId5" imgW="1548130" imgH="254000" progId="Equation.DSMT4">
                  <p:embed/>
                  <p:pic>
                    <p:nvPicPr>
                      <p:cNvPr id="0" name="图片 3216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33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36600" y="4256088"/>
                        <a:ext cx="4137025" cy="719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7626" name="对象 367625"/>
          <p:cNvGraphicFramePr/>
          <p:nvPr/>
        </p:nvGraphicFramePr>
        <p:xfrm>
          <a:off x="544513" y="5186363"/>
          <a:ext cx="4027487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" name="" r:id="rId7" imgW="1116330" imgH="254000" progId="Equation.DSMT4">
                  <p:embed/>
                </p:oleObj>
              </mc:Choice>
              <mc:Fallback>
                <p:oleObj name="" r:id="rId7" imgW="1116330" imgH="254000" progId="Equation.DSMT4">
                  <p:embed/>
                  <p:pic>
                    <p:nvPicPr>
                      <p:cNvPr id="0" name="图片 3218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33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44513" y="5186363"/>
                        <a:ext cx="4027487" cy="754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7627" name="组合 367626"/>
          <p:cNvGrpSpPr/>
          <p:nvPr/>
        </p:nvGrpSpPr>
        <p:grpSpPr>
          <a:xfrm>
            <a:off x="5713413" y="4365625"/>
            <a:ext cx="3430587" cy="1884363"/>
            <a:chOff x="3599" y="2750"/>
            <a:chExt cx="2161" cy="1187"/>
          </a:xfrm>
        </p:grpSpPr>
        <p:grpSp>
          <p:nvGrpSpPr>
            <p:cNvPr id="43018" name="组合 367627"/>
            <p:cNvGrpSpPr/>
            <p:nvPr/>
          </p:nvGrpSpPr>
          <p:grpSpPr>
            <a:xfrm>
              <a:off x="3599" y="2750"/>
              <a:ext cx="2161" cy="1187"/>
              <a:chOff x="3599" y="2750"/>
              <a:chExt cx="2161" cy="1187"/>
            </a:xfrm>
          </p:grpSpPr>
          <p:sp>
            <p:nvSpPr>
              <p:cNvPr id="43019" name="圆角矩形标注 367628"/>
              <p:cNvSpPr/>
              <p:nvPr/>
            </p:nvSpPr>
            <p:spPr>
              <a:xfrm>
                <a:off x="3599" y="2750"/>
                <a:ext cx="2161" cy="1187"/>
              </a:xfrm>
              <a:prstGeom prst="wedgeRoundRectCallout">
                <a:avLst>
                  <a:gd name="adj1" fmla="val -78458"/>
                  <a:gd name="adj2" fmla="val 18829"/>
                  <a:gd name="adj3" fmla="val 16667"/>
                </a:avLst>
              </a:prstGeom>
              <a:solidFill>
                <a:srgbClr val="FFFFFF"/>
              </a:solidFill>
              <a:ln w="28575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endParaRPr lang="zh-CN" sz="3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43020" name="文本框 367629"/>
              <p:cNvSpPr txBox="1"/>
              <p:nvPr/>
            </p:nvSpPr>
            <p:spPr>
              <a:xfrm>
                <a:off x="3644" y="2872"/>
                <a:ext cx="2053" cy="97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>
                <a:spAutoFit/>
              </a:bodyPr>
              <a:p>
                <a:r>
                  <a:rPr lang="zh-CN" altLang="en-US" sz="3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注意： 角仍然是</a:t>
                </a:r>
                <a:r>
                  <a:rPr lang="zh-CN" altLang="en-US" sz="3200" b="1" dirty="0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相电压</a:t>
                </a:r>
                <a:r>
                  <a:rPr lang="zh-CN" altLang="en-US" sz="3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与</a:t>
                </a:r>
                <a:r>
                  <a:rPr lang="zh-CN" altLang="en-US" sz="3200" b="1" dirty="0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相电流</a:t>
                </a:r>
                <a:r>
                  <a:rPr lang="zh-CN" altLang="en-US" sz="3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间的相位差角！</a:t>
                </a:r>
                <a:endParaRPr lang="zh-CN" altLang="en-US" sz="32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aphicFrame>
          <p:nvGraphicFramePr>
            <p:cNvPr id="43021" name="对象 367630"/>
            <p:cNvGraphicFramePr/>
            <p:nvPr/>
          </p:nvGraphicFramePr>
          <p:xfrm>
            <a:off x="4325" y="2886"/>
            <a:ext cx="246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6" name="" r:id="rId9" imgW="139700" imgH="165100" progId="Equation.3">
                    <p:embed/>
                  </p:oleObj>
                </mc:Choice>
                <mc:Fallback>
                  <p:oleObj name="" r:id="rId9" imgW="139700" imgH="165100" progId="Equation.3">
                    <p:embed/>
                    <p:pic>
                      <p:nvPicPr>
                        <p:cNvPr id="0" name="图片 3215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325" y="2886"/>
                          <a:ext cx="246" cy="3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022" name="文本框 367633"/>
          <p:cNvSpPr txBox="1"/>
          <p:nvPr/>
        </p:nvSpPr>
        <p:spPr>
          <a:xfrm>
            <a:off x="2727325" y="279400"/>
            <a:ext cx="4772025" cy="584200"/>
          </a:xfrm>
          <a:prstGeom prst="rect">
            <a:avLst/>
          </a:prstGeom>
          <a:solidFill>
            <a:srgbClr val="FF3300"/>
          </a:solidFill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12.3</a:t>
            </a:r>
            <a:r>
              <a:rPr lang="en-US" altLang="zh-CN" sz="3200" b="1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三相功率的计算</a:t>
            </a:r>
            <a:endParaRPr lang="zh-CN" altLang="en-US" sz="3200" b="1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67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67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67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67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7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000"/>
                                        <p:tgtEl>
                                          <p:spTgt spid="367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2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文本框 368641"/>
          <p:cNvSpPr txBox="1"/>
          <p:nvPr/>
        </p:nvSpPr>
        <p:spPr>
          <a:xfrm>
            <a:off x="468313" y="1625600"/>
            <a:ext cx="4537075" cy="5794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r>
              <a:rPr lang="zh-CN" altLang="en-US" sz="3200" b="1" dirty="0">
                <a:solidFill>
                  <a:srgbClr val="FFFF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三角形接法对称负载：</a:t>
            </a:r>
            <a:endParaRPr lang="zh-CN" altLang="en-US" sz="3200" b="1">
              <a:solidFill>
                <a:srgbClr val="FFFF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aphicFrame>
        <p:nvGraphicFramePr>
          <p:cNvPr id="368643" name="对象 368642"/>
          <p:cNvGraphicFramePr/>
          <p:nvPr/>
        </p:nvGraphicFramePr>
        <p:xfrm>
          <a:off x="457200" y="2205038"/>
          <a:ext cx="3914775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1" imgW="1510030" imgH="254000" progId="Equation.DSMT4">
                  <p:embed/>
                </p:oleObj>
              </mc:Choice>
              <mc:Fallback>
                <p:oleObj name="" r:id="rId1" imgW="1510030" imgH="254000" progId="Equation.DSMT4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33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57200" y="2205038"/>
                        <a:ext cx="3914775" cy="812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44" name="矩形 368643"/>
          <p:cNvSpPr/>
          <p:nvPr/>
        </p:nvSpPr>
        <p:spPr>
          <a:xfrm>
            <a:off x="323850" y="3068638"/>
            <a:ext cx="6715125" cy="519112"/>
          </a:xfrm>
          <a:prstGeom prst="rect">
            <a:avLst/>
          </a:prstGeom>
          <a:noFill/>
          <a:ln w="57150">
            <a:noFill/>
          </a:ln>
        </p:spPr>
        <p:txBody>
          <a:bodyPr anchor="t" anchorCtr="0">
            <a:spAutoFit/>
          </a:bodyPr>
          <a:p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三相对称负载有功功率一般表达式：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graphicFrame>
        <p:nvGraphicFramePr>
          <p:cNvPr id="368645" name="对象 368644"/>
          <p:cNvGraphicFramePr/>
          <p:nvPr/>
        </p:nvGraphicFramePr>
        <p:xfrm>
          <a:off x="1663700" y="3956050"/>
          <a:ext cx="3629025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3" imgW="1116965" imgH="241300" progId="Equation.3">
                  <p:embed/>
                </p:oleObj>
              </mc:Choice>
              <mc:Fallback>
                <p:oleObj name="" r:id="rId3" imgW="1116965" imgH="241300" progId="Equation.3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63700" y="3956050"/>
                        <a:ext cx="3629025" cy="801688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 cap="flat" cmpd="sng">
                        <a:solidFill>
                          <a:schemeClr val="hlink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46" name="任意多边形 368645"/>
          <p:cNvSpPr/>
          <p:nvPr/>
        </p:nvSpPr>
        <p:spPr>
          <a:xfrm>
            <a:off x="179388" y="4221163"/>
            <a:ext cx="1504950" cy="914400"/>
          </a:xfrm>
          <a:custGeom>
            <a:avLst/>
            <a:gdLst>
              <a:gd name="txL" fmla="*/ 5036 w 21600"/>
              <a:gd name="txT" fmla="*/ 2277 h 21600"/>
              <a:gd name="txR" fmla="*/ 16556 w 21600"/>
              <a:gd name="txB" fmla="*/ 13677 h 21600"/>
            </a:gdLst>
            <a:ahLst/>
            <a:cxnLst>
              <a:cxn ang="270">
                <a:pos x="10860" y="2187"/>
              </a:cxn>
              <a:cxn ang="180">
                <a:pos x="2928" y="10800"/>
              </a:cxn>
              <a:cxn ang="90">
                <a:pos x="10860" y="21600"/>
              </a:cxn>
              <a:cxn ang="0">
                <a:pos x="18672" y="10800"/>
              </a:cxn>
            </a:cxnLst>
            <a:rect l="txL" t="txT" r="txR" b="txB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gradFill rotWithShape="0">
            <a:gsLst>
              <a:gs pos="0">
                <a:srgbClr val="FFF1BD"/>
              </a:gs>
              <a:gs pos="100000">
                <a:srgbClr val="767057"/>
              </a:gs>
            </a:gsLst>
            <a:lin ang="5400000" scaled="1"/>
            <a:tileRect/>
          </a:gradFill>
          <a:ln w="9525">
            <a:noFill/>
          </a:ln>
        </p:spPr>
        <p:txBody>
          <a:bodyPr wrap="none" anchor="ctr" anchorCtr="0"/>
          <a:p>
            <a:pPr algn="ctr"/>
            <a:r>
              <a:rPr lang="zh-CN" altLang="en-US" sz="3200" b="1" dirty="0">
                <a:solidFill>
                  <a:srgbClr val="FF33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记住</a:t>
            </a:r>
            <a:endParaRPr lang="zh-CN" altLang="en-US" sz="3200" b="1">
              <a:solidFill>
                <a:srgbClr val="FF33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pSp>
        <p:nvGrpSpPr>
          <p:cNvPr id="368647" name="组合 368646"/>
          <p:cNvGrpSpPr/>
          <p:nvPr/>
        </p:nvGrpSpPr>
        <p:grpSpPr>
          <a:xfrm>
            <a:off x="5580063" y="4437063"/>
            <a:ext cx="2667000" cy="1952625"/>
            <a:chOff x="4080" y="816"/>
            <a:chExt cx="1680" cy="1230"/>
          </a:xfrm>
        </p:grpSpPr>
        <p:grpSp>
          <p:nvGrpSpPr>
            <p:cNvPr id="44039" name="组合 368647"/>
            <p:cNvGrpSpPr/>
            <p:nvPr/>
          </p:nvGrpSpPr>
          <p:grpSpPr>
            <a:xfrm>
              <a:off x="4080" y="816"/>
              <a:ext cx="1680" cy="1008"/>
              <a:chOff x="3744" y="3120"/>
              <a:chExt cx="1680" cy="1008"/>
            </a:xfrm>
          </p:grpSpPr>
          <p:sp>
            <p:nvSpPr>
              <p:cNvPr id="44040" name="圆角矩形标注 368648"/>
              <p:cNvSpPr/>
              <p:nvPr/>
            </p:nvSpPr>
            <p:spPr>
              <a:xfrm>
                <a:off x="3744" y="3120"/>
                <a:ext cx="1680" cy="1008"/>
              </a:xfrm>
              <a:prstGeom prst="wedgeRoundRectCallout">
                <a:avLst>
                  <a:gd name="adj1" fmla="val -63750"/>
                  <a:gd name="adj2" fmla="val -40972"/>
                  <a:gd name="adj3" fmla="val 16667"/>
                </a:avLst>
              </a:prstGeom>
              <a:solidFill>
                <a:srgbClr val="FFFFFF"/>
              </a:solidFill>
              <a:ln w="28575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endParaRPr 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endParaRPr>
              </a:p>
            </p:txBody>
          </p:sp>
          <p:graphicFrame>
            <p:nvGraphicFramePr>
              <p:cNvPr id="44041" name="对象 368649"/>
              <p:cNvGraphicFramePr/>
              <p:nvPr/>
            </p:nvGraphicFramePr>
            <p:xfrm>
              <a:off x="3857" y="3275"/>
              <a:ext cx="345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8" name="" r:id="rId5" imgW="127000" imgH="151765" progId="Equation.3">
                      <p:embed/>
                    </p:oleObj>
                  </mc:Choice>
                  <mc:Fallback>
                    <p:oleObj name="" r:id="rId5" imgW="127000" imgH="151765" progId="Equation.3">
                      <p:embed/>
                      <p:pic>
                        <p:nvPicPr>
                          <p:cNvPr id="0" name="图片 3167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3857" y="3275"/>
                            <a:ext cx="345" cy="26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4042" name="矩形 368650"/>
            <p:cNvSpPr/>
            <p:nvPr/>
          </p:nvSpPr>
          <p:spPr>
            <a:xfrm>
              <a:off x="4128" y="912"/>
              <a:ext cx="1632" cy="1134"/>
            </a:xfrm>
            <a:prstGeom prst="rect">
              <a:avLst/>
            </a:prstGeom>
            <a:noFill/>
            <a:ln w="57150">
              <a:noFill/>
            </a:ln>
          </p:spPr>
          <p:txBody>
            <a:bodyPr anchor="t" anchorCtr="0">
              <a:spAutoFit/>
            </a:bodyPr>
            <a:p>
              <a:pPr algn="ctr"/>
              <a:r>
                <a:rPr lang="en-US" altLang="zh-CN" sz="2800" dirty="0">
                  <a:solidFill>
                    <a:schemeClr val="accent2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    </a:t>
              </a:r>
              <a:r>
                <a:rPr lang="zh-CN" altLang="en-US" sz="28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角是相电压与相电流间的相位差！</a:t>
              </a:r>
              <a:endPara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  <a:p>
              <a:pPr algn="ctr"/>
              <a:endParaRPr lang="zh-CN" altLang="en-US" sz="2800" dirty="0">
                <a:solidFill>
                  <a:srgbClr val="FF3300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</p:grpSp>
      <p:grpSp>
        <p:nvGrpSpPr>
          <p:cNvPr id="368654" name="组合 368653"/>
          <p:cNvGrpSpPr/>
          <p:nvPr/>
        </p:nvGrpSpPr>
        <p:grpSpPr>
          <a:xfrm>
            <a:off x="539750" y="930275"/>
            <a:ext cx="6232525" cy="773113"/>
            <a:chOff x="240" y="3058"/>
            <a:chExt cx="3826" cy="528"/>
          </a:xfrm>
        </p:grpSpPr>
        <p:sp>
          <p:nvSpPr>
            <p:cNvPr id="44044" name="文本框 368654"/>
            <p:cNvSpPr txBox="1"/>
            <p:nvPr/>
          </p:nvSpPr>
          <p:spPr>
            <a:xfrm>
              <a:off x="240" y="3078"/>
              <a:ext cx="1401" cy="35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>
              <a:spAutoFit/>
            </a:bodyPr>
            <a:p>
              <a:r>
                <a:rPr lang="zh-CN" altLang="en-US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对称负载：</a:t>
              </a:r>
              <a:endParaRPr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graphicFrame>
          <p:nvGraphicFramePr>
            <p:cNvPr id="44045" name="对象 368655"/>
            <p:cNvGraphicFramePr/>
            <p:nvPr/>
          </p:nvGraphicFramePr>
          <p:xfrm>
            <a:off x="1837" y="3058"/>
            <a:ext cx="2229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9" name="" r:id="rId7" imgW="1002665" imgH="228600" progId="Equation.DSMT4">
                    <p:embed/>
                  </p:oleObj>
                </mc:Choice>
                <mc:Fallback>
                  <p:oleObj name="" r:id="rId7" imgW="1002665" imgH="228600" progId="Equation.DSMT4">
                    <p:embed/>
                    <p:pic>
                      <p:nvPicPr>
                        <p:cNvPr id="0" name="图片 3168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0033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837" y="3058"/>
                          <a:ext cx="2229" cy="5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4046" name="文本框 368656"/>
          <p:cNvSpPr txBox="1"/>
          <p:nvPr/>
        </p:nvSpPr>
        <p:spPr>
          <a:xfrm>
            <a:off x="3205163" y="44450"/>
            <a:ext cx="3797300" cy="522288"/>
          </a:xfrm>
          <a:prstGeom prst="rect">
            <a:avLst/>
          </a:prstGeom>
          <a:solidFill>
            <a:srgbClr val="FF3300"/>
          </a:solidFill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12.3</a:t>
            </a:r>
            <a:r>
              <a:rPr lang="en-US" altLang="zh-CN" sz="2800" b="1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三相功率的计算</a:t>
            </a:r>
            <a:endParaRPr lang="zh-CN" altLang="en-US" sz="2800" b="1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aphicFrame>
        <p:nvGraphicFramePr>
          <p:cNvPr id="368658" name="内容占位符 368657"/>
          <p:cNvGraphicFramePr>
            <a:graphicFrameLocks noGrp="1"/>
          </p:cNvGraphicFramePr>
          <p:nvPr>
            <p:ph idx="1"/>
          </p:nvPr>
        </p:nvGraphicFramePr>
        <p:xfrm>
          <a:off x="4945063" y="2276475"/>
          <a:ext cx="32131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" r:id="rId9" imgW="1116330" imgH="254000" progId="Equation.DSMT4">
                  <p:embed/>
                </p:oleObj>
              </mc:Choice>
              <mc:Fallback>
                <p:oleObj name="" r:id="rId9" imgW="1116330" imgH="254000" progId="Equation.DSMT4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33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945063" y="2276475"/>
                        <a:ext cx="3213100" cy="7302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68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68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8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68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68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8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8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8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8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44" grpId="0"/>
      <p:bldP spid="36864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9666" name="矩形 369665"/>
          <p:cNvSpPr/>
          <p:nvPr/>
        </p:nvSpPr>
        <p:spPr>
          <a:xfrm>
            <a:off x="476250" y="2349500"/>
            <a:ext cx="7408863" cy="519113"/>
          </a:xfrm>
          <a:prstGeom prst="rect">
            <a:avLst/>
          </a:prstGeom>
          <a:noFill/>
          <a:ln w="57150">
            <a:noFill/>
          </a:ln>
        </p:spPr>
        <p:txBody>
          <a:bodyPr anchor="t" anchorCtr="0">
            <a:spAutoFit/>
          </a:bodyPr>
          <a:p>
            <a:r>
              <a:rPr lang="zh-CN" altLang="en-US" sz="2800" b="1" dirty="0">
                <a:solidFill>
                  <a:srgbClr val="FFFF00"/>
                </a:solidFill>
                <a:latin typeface="楷体_GB2312" pitchFamily="49" charset="-122"/>
                <a:ea typeface="幼圆" panose="02010509060101010101" pitchFamily="49" charset="-122"/>
              </a:rPr>
              <a:t>同样得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三相对称</a:t>
            </a:r>
            <a:r>
              <a:rPr lang="zh-CN" altLang="en-US" sz="2800" b="1" dirty="0">
                <a:solidFill>
                  <a:srgbClr val="FFFF00"/>
                </a:solidFill>
                <a:latin typeface="楷体_GB2312" pitchFamily="49" charset="-122"/>
                <a:ea typeface="幼圆" panose="02010509060101010101" pitchFamily="49" charset="-122"/>
              </a:rPr>
              <a:t>电路的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无功</a:t>
            </a:r>
            <a:r>
              <a:rPr lang="zh-CN" altLang="en-US" sz="2800" b="1" dirty="0">
                <a:solidFill>
                  <a:srgbClr val="FFFF00"/>
                </a:solidFill>
                <a:latin typeface="楷体_GB2312" pitchFamily="49" charset="-122"/>
                <a:ea typeface="幼圆" panose="02010509060101010101" pitchFamily="49" charset="-122"/>
              </a:rPr>
              <a:t>功率及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视在功率：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grpSp>
        <p:nvGrpSpPr>
          <p:cNvPr id="369667" name="组合 369666"/>
          <p:cNvGrpSpPr/>
          <p:nvPr/>
        </p:nvGrpSpPr>
        <p:grpSpPr>
          <a:xfrm>
            <a:off x="1187450" y="3206750"/>
            <a:ext cx="5400675" cy="819150"/>
            <a:chOff x="748" y="2019"/>
            <a:chExt cx="3470" cy="539"/>
          </a:xfrm>
        </p:grpSpPr>
        <p:graphicFrame>
          <p:nvGraphicFramePr>
            <p:cNvPr id="45059" name="对象 369667"/>
            <p:cNvGraphicFramePr/>
            <p:nvPr/>
          </p:nvGraphicFramePr>
          <p:xfrm>
            <a:off x="1905" y="2019"/>
            <a:ext cx="2313" cy="5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1" name="" r:id="rId1" imgW="1078865" imgH="254000" progId="Equation.DSMT4">
                    <p:embed/>
                  </p:oleObj>
                </mc:Choice>
                <mc:Fallback>
                  <p:oleObj name="" r:id="rId1" imgW="1078865" imgH="254000" progId="Equation.DSMT4">
                    <p:embed/>
                    <p:pic>
                      <p:nvPicPr>
                        <p:cNvPr id="0" name="图片 3170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33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905" y="2019"/>
                          <a:ext cx="2313" cy="539"/>
                        </a:xfrm>
                        <a:prstGeom prst="rect">
                          <a:avLst/>
                        </a:prstGeom>
                        <a:noFill/>
                        <a:ln w="28575" cap="flat" cmpd="sng">
                          <a:solidFill>
                            <a:schemeClr val="hlink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60" name="矩形 369668"/>
            <p:cNvSpPr/>
            <p:nvPr/>
          </p:nvSpPr>
          <p:spPr>
            <a:xfrm>
              <a:off x="748" y="2070"/>
              <a:ext cx="1270" cy="341"/>
            </a:xfrm>
            <a:prstGeom prst="rect">
              <a:avLst/>
            </a:prstGeom>
            <a:noFill/>
            <a:ln w="57150">
              <a:noFill/>
            </a:ln>
          </p:spPr>
          <p:txBody>
            <a:bodyPr anchor="t" anchorCtr="0">
              <a:spAutoFit/>
            </a:bodyPr>
            <a:p>
              <a:r>
                <a:rPr lang="zh-CN" altLang="en-US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无功功率：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</p:grpSp>
      <p:grpSp>
        <p:nvGrpSpPr>
          <p:cNvPr id="369670" name="组合 369669"/>
          <p:cNvGrpSpPr/>
          <p:nvPr/>
        </p:nvGrpSpPr>
        <p:grpSpPr>
          <a:xfrm>
            <a:off x="1187450" y="4090988"/>
            <a:ext cx="5400675" cy="928687"/>
            <a:chOff x="748" y="2577"/>
            <a:chExt cx="3402" cy="585"/>
          </a:xfrm>
        </p:grpSpPr>
        <p:graphicFrame>
          <p:nvGraphicFramePr>
            <p:cNvPr id="45062" name="对象 369670"/>
            <p:cNvGraphicFramePr/>
            <p:nvPr/>
          </p:nvGraphicFramePr>
          <p:xfrm>
            <a:off x="1882" y="2577"/>
            <a:ext cx="2268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5" name="" r:id="rId3" imgW="761365" imgH="254000" progId="Equation.DSMT4">
                    <p:embed/>
                  </p:oleObj>
                </mc:Choice>
                <mc:Fallback>
                  <p:oleObj name="" r:id="rId3" imgW="761365" imgH="254000" progId="Equation.DSMT4">
                    <p:embed/>
                    <p:pic>
                      <p:nvPicPr>
                        <p:cNvPr id="0" name="图片 3164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33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882" y="2577"/>
                          <a:ext cx="2268" cy="585"/>
                        </a:xfrm>
                        <a:prstGeom prst="rect">
                          <a:avLst/>
                        </a:prstGeom>
                        <a:noFill/>
                        <a:ln w="28575" cap="flat" cmpd="sng">
                          <a:solidFill>
                            <a:schemeClr val="hlink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63" name="矩形 369671"/>
            <p:cNvSpPr/>
            <p:nvPr/>
          </p:nvSpPr>
          <p:spPr>
            <a:xfrm>
              <a:off x="748" y="2604"/>
              <a:ext cx="1270" cy="327"/>
            </a:xfrm>
            <a:prstGeom prst="rect">
              <a:avLst/>
            </a:prstGeom>
            <a:noFill/>
            <a:ln w="57150">
              <a:noFill/>
            </a:ln>
          </p:spPr>
          <p:txBody>
            <a:bodyPr anchor="t" anchorCtr="0">
              <a:spAutoFit/>
            </a:bodyPr>
            <a:p>
              <a:r>
                <a:rPr lang="zh-CN" altLang="en-US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视在功率：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</p:grpSp>
      <p:sp>
        <p:nvSpPr>
          <p:cNvPr id="45064" name="文本框 369674"/>
          <p:cNvSpPr txBox="1"/>
          <p:nvPr/>
        </p:nvSpPr>
        <p:spPr>
          <a:xfrm>
            <a:off x="2997200" y="279400"/>
            <a:ext cx="4662488" cy="584200"/>
          </a:xfrm>
          <a:prstGeom prst="rect">
            <a:avLst/>
          </a:prstGeom>
          <a:solidFill>
            <a:srgbClr val="FF3300"/>
          </a:solidFill>
          <a:ln w="9525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12.3</a:t>
            </a:r>
            <a:r>
              <a:rPr lang="en-US" altLang="zh-CN" sz="3200" b="1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三相功率的计算</a:t>
            </a:r>
            <a:endParaRPr lang="zh-CN" altLang="en-US" sz="3200" b="1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aphicFrame>
        <p:nvGraphicFramePr>
          <p:cNvPr id="45065" name="内容占位符 369675"/>
          <p:cNvGraphicFramePr>
            <a:graphicFrameLocks noGrp="1"/>
          </p:cNvGraphicFramePr>
          <p:nvPr>
            <p:ph idx="1"/>
          </p:nvPr>
        </p:nvGraphicFramePr>
        <p:xfrm>
          <a:off x="2051050" y="1314450"/>
          <a:ext cx="410527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" r:id="rId5" imgW="1116965" imgH="241300" progId="Equation.3">
                  <p:embed/>
                </p:oleObj>
              </mc:Choice>
              <mc:Fallback>
                <p:oleObj name="" r:id="rId5" imgW="1116965" imgH="241300" progId="Equation.3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1050" y="1314450"/>
                        <a:ext cx="4105275" cy="8858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9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9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69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369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6163" name="标题 476162"/>
          <p:cNvSpPr>
            <a:spLocks noGrp="1"/>
          </p:cNvSpPr>
          <p:nvPr>
            <p:ph type="ctrTitle" sz="quarter"/>
          </p:nvPr>
        </p:nvSpPr>
        <p:spPr>
          <a:xfrm>
            <a:off x="2322513" y="0"/>
            <a:ext cx="3581400" cy="533400"/>
          </a:xfrm>
          <a:ln/>
        </p:spPr>
        <p:txBody>
          <a:bodyPr anchor="ctr" anchorCtr="0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j-cs"/>
              </a:rPr>
              <a:t>12.1</a:t>
            </a:r>
            <a:r>
              <a:rPr kumimoji="0" lang="en-US" altLang="zh-CN" sz="24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j-cs"/>
              </a:rPr>
              <a:t> </a:t>
            </a:r>
            <a:r>
              <a:rPr kumimoji="0" lang="zh-CN" altLang="en-US" sz="24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j-cs"/>
              </a:rPr>
              <a:t>三相电压</a:t>
            </a:r>
            <a:endParaRPr kumimoji="0" lang="zh-CN" altLang="en-US" sz="24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楷体_GB2312" pitchFamily="49" charset="-122"/>
              <a:ea typeface="楷体_GB2312" pitchFamily="49" charset="-122"/>
              <a:cs typeface="+mj-cs"/>
            </a:endParaRPr>
          </a:p>
        </p:txBody>
      </p:sp>
      <p:sp>
        <p:nvSpPr>
          <p:cNvPr id="476164" name="副标题 476163"/>
          <p:cNvSpPr>
            <a:spLocks noGrp="1"/>
          </p:cNvSpPr>
          <p:nvPr>
            <p:ph type="subTitle" sz="quarter" idx="1"/>
          </p:nvPr>
        </p:nvSpPr>
        <p:spPr>
          <a:xfrm>
            <a:off x="0" y="458788"/>
            <a:ext cx="4114800" cy="609600"/>
          </a:xfrm>
          <a:ln/>
        </p:spPr>
        <p:txBody>
          <a:bodyPr anchor="t" anchorCtr="0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2800" b="1" i="0" u="none" strike="noStrike" kern="1200" cap="none" spc="0" normalizeH="0" baseline="0" noProof="1" dirty="0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Garamond" panose="02020404030301010803" pitchFamily="18" charset="0"/>
                <a:ea typeface="楷体_GB2312" pitchFamily="49" charset="-122"/>
                <a:cs typeface="+mn-cs"/>
              </a:rPr>
              <a:t>一、三相电压的产生</a:t>
            </a:r>
            <a:endParaRPr kumimoji="0" lang="zh-CN" altLang="en-US" sz="2800" b="1" i="0" u="none" strike="noStrike" kern="1200" cap="none" spc="0" normalizeH="0" baseline="0" noProof="1" dirty="0">
              <a:solidFill>
                <a:srgbClr val="FFFF00"/>
              </a:solidFill>
              <a:effectLst>
                <a:outerShdw blurRad="38100" dist="38100" dir="2700000">
                  <a:srgbClr val="000000"/>
                </a:outerShdw>
              </a:effectLst>
              <a:latin typeface="Garamond" panose="02020404030301010803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476165" name="文本框 476164"/>
          <p:cNvSpPr txBox="1"/>
          <p:nvPr/>
        </p:nvSpPr>
        <p:spPr>
          <a:xfrm>
            <a:off x="2816225" y="1042988"/>
            <a:ext cx="3429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R="0" defTabSz="914400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400" b="1" kern="1200" cap="none" spc="0" normalizeH="0" baseline="0" noProof="1" dirty="0"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工作原理：动磁生电</a:t>
            </a:r>
            <a:endParaRPr kumimoji="0" lang="zh-CN" altLang="en-US" sz="2400" b="1" kern="1200" cap="none" spc="0" normalizeH="0" baseline="0" noProof="1" dirty="0"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476166" name="文本框 476165"/>
          <p:cNvSpPr txBox="1"/>
          <p:nvPr/>
        </p:nvSpPr>
        <p:spPr>
          <a:xfrm>
            <a:off x="5340350" y="2559050"/>
            <a:ext cx="996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marR="0" defTabSz="914400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 b="1" kern="1200" cap="none" spc="0" normalizeH="0" baseline="0" noProof="1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zh-CN" altLang="en-US" sz="2400" b="1" kern="1200" cap="none" spc="0" normalizeH="0" baseline="0" noProof="1" dirty="0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尾端</a:t>
            </a:r>
            <a:r>
              <a:rPr kumimoji="0" lang="en-US" altLang="zh-CN" sz="2400" b="1" kern="1200" cap="none" spc="0" normalizeH="0" baseline="0" noProof="1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endParaRPr kumimoji="0" lang="en-US" altLang="zh-CN" sz="2400" b="1" kern="1200" cap="none" spc="0" normalizeH="0" baseline="0" noProof="1">
              <a:solidFill>
                <a:srgbClr val="FFFF00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89" name="文本框 476166"/>
          <p:cNvSpPr txBox="1"/>
          <p:nvPr/>
        </p:nvSpPr>
        <p:spPr>
          <a:xfrm>
            <a:off x="8158163" y="1108075"/>
            <a:ext cx="3571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6390" name="组合 476167"/>
          <p:cNvGrpSpPr/>
          <p:nvPr/>
        </p:nvGrpSpPr>
        <p:grpSpPr>
          <a:xfrm>
            <a:off x="7315200" y="1081088"/>
            <a:ext cx="107950" cy="1457325"/>
            <a:chOff x="4357" y="1764"/>
            <a:chExt cx="68" cy="918"/>
          </a:xfrm>
        </p:grpSpPr>
        <p:sp>
          <p:nvSpPr>
            <p:cNvPr id="16391" name="直接连接符 476168"/>
            <p:cNvSpPr/>
            <p:nvPr/>
          </p:nvSpPr>
          <p:spPr>
            <a:xfrm>
              <a:off x="4362" y="2454"/>
              <a:ext cx="0" cy="228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392" name="直接连接符 476169"/>
            <p:cNvSpPr/>
            <p:nvPr/>
          </p:nvSpPr>
          <p:spPr>
            <a:xfrm>
              <a:off x="4362" y="1764"/>
              <a:ext cx="0" cy="228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6393" name="组合 476170"/>
            <p:cNvGrpSpPr/>
            <p:nvPr/>
          </p:nvGrpSpPr>
          <p:grpSpPr>
            <a:xfrm>
              <a:off x="4357" y="1985"/>
              <a:ext cx="68" cy="474"/>
              <a:chOff x="4357" y="1985"/>
              <a:chExt cx="68" cy="474"/>
            </a:xfrm>
          </p:grpSpPr>
          <p:sp>
            <p:nvSpPr>
              <p:cNvPr id="16394" name="任意多边形 476171"/>
              <p:cNvSpPr/>
              <p:nvPr/>
            </p:nvSpPr>
            <p:spPr>
              <a:xfrm>
                <a:off x="4357" y="2099"/>
                <a:ext cx="68" cy="120"/>
              </a:xfrm>
              <a:custGeom>
                <a:avLst/>
                <a:gdLst/>
                <a:ahLst/>
                <a:cxnLst/>
                <a:pathLst>
                  <a:path w="140" h="198">
                    <a:moveTo>
                      <a:pt x="0" y="0"/>
                    </a:moveTo>
                    <a:cubicBezTo>
                      <a:pt x="50" y="18"/>
                      <a:pt x="100" y="36"/>
                      <a:pt x="120" y="60"/>
                    </a:cubicBezTo>
                    <a:cubicBezTo>
                      <a:pt x="140" y="84"/>
                      <a:pt x="140" y="121"/>
                      <a:pt x="120" y="144"/>
                    </a:cubicBezTo>
                    <a:cubicBezTo>
                      <a:pt x="100" y="167"/>
                      <a:pt x="20" y="189"/>
                      <a:pt x="0" y="198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6395" name="任意多边形 476172"/>
              <p:cNvSpPr/>
              <p:nvPr/>
            </p:nvSpPr>
            <p:spPr>
              <a:xfrm>
                <a:off x="4357" y="2219"/>
                <a:ext cx="68" cy="120"/>
              </a:xfrm>
              <a:custGeom>
                <a:avLst/>
                <a:gdLst/>
                <a:ahLst/>
                <a:cxnLst/>
                <a:pathLst>
                  <a:path w="140" h="198">
                    <a:moveTo>
                      <a:pt x="0" y="0"/>
                    </a:moveTo>
                    <a:cubicBezTo>
                      <a:pt x="50" y="18"/>
                      <a:pt x="100" y="36"/>
                      <a:pt x="120" y="60"/>
                    </a:cubicBezTo>
                    <a:cubicBezTo>
                      <a:pt x="140" y="84"/>
                      <a:pt x="140" y="121"/>
                      <a:pt x="120" y="144"/>
                    </a:cubicBezTo>
                    <a:cubicBezTo>
                      <a:pt x="100" y="167"/>
                      <a:pt x="20" y="189"/>
                      <a:pt x="0" y="198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6396" name="任意多边形 476173"/>
              <p:cNvSpPr/>
              <p:nvPr/>
            </p:nvSpPr>
            <p:spPr>
              <a:xfrm>
                <a:off x="4357" y="2339"/>
                <a:ext cx="68" cy="120"/>
              </a:xfrm>
              <a:custGeom>
                <a:avLst/>
                <a:gdLst/>
                <a:ahLst/>
                <a:cxnLst/>
                <a:pathLst>
                  <a:path w="140" h="198">
                    <a:moveTo>
                      <a:pt x="0" y="0"/>
                    </a:moveTo>
                    <a:cubicBezTo>
                      <a:pt x="50" y="18"/>
                      <a:pt x="100" y="36"/>
                      <a:pt x="120" y="60"/>
                    </a:cubicBezTo>
                    <a:cubicBezTo>
                      <a:pt x="140" y="84"/>
                      <a:pt x="140" y="121"/>
                      <a:pt x="120" y="144"/>
                    </a:cubicBezTo>
                    <a:cubicBezTo>
                      <a:pt x="100" y="167"/>
                      <a:pt x="20" y="189"/>
                      <a:pt x="0" y="198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6397" name="任意多边形 476174"/>
              <p:cNvSpPr/>
              <p:nvPr/>
            </p:nvSpPr>
            <p:spPr>
              <a:xfrm>
                <a:off x="4357" y="1985"/>
                <a:ext cx="68" cy="120"/>
              </a:xfrm>
              <a:custGeom>
                <a:avLst/>
                <a:gdLst/>
                <a:ahLst/>
                <a:cxnLst/>
                <a:pathLst>
                  <a:path w="140" h="198">
                    <a:moveTo>
                      <a:pt x="0" y="0"/>
                    </a:moveTo>
                    <a:cubicBezTo>
                      <a:pt x="50" y="18"/>
                      <a:pt x="100" y="36"/>
                      <a:pt x="120" y="60"/>
                    </a:cubicBezTo>
                    <a:cubicBezTo>
                      <a:pt x="140" y="84"/>
                      <a:pt x="140" y="121"/>
                      <a:pt x="120" y="144"/>
                    </a:cubicBezTo>
                    <a:cubicBezTo>
                      <a:pt x="100" y="167"/>
                      <a:pt x="20" y="189"/>
                      <a:pt x="0" y="198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  <p:sp>
        <p:nvSpPr>
          <p:cNvPr id="16398" name="文本框 476175"/>
          <p:cNvSpPr txBox="1"/>
          <p:nvPr/>
        </p:nvSpPr>
        <p:spPr>
          <a:xfrm>
            <a:off x="6629400" y="2041525"/>
            <a:ext cx="642938" cy="579438"/>
          </a:xfrm>
          <a:prstGeom prst="rect">
            <a:avLst/>
          </a:prstGeom>
          <a:noFill/>
          <a:ln w="28575">
            <a:noFill/>
          </a:ln>
        </p:spPr>
        <p:txBody>
          <a:bodyPr anchor="ctr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3200" b="1" i="1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32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99" name="文本框 476176"/>
          <p:cNvSpPr txBox="1"/>
          <p:nvPr/>
        </p:nvSpPr>
        <p:spPr>
          <a:xfrm>
            <a:off x="7315200" y="2011363"/>
            <a:ext cx="566738" cy="579437"/>
          </a:xfrm>
          <a:prstGeom prst="rect">
            <a:avLst/>
          </a:prstGeom>
          <a:noFill/>
          <a:ln w="28575">
            <a:noFill/>
          </a:ln>
        </p:spPr>
        <p:txBody>
          <a:bodyPr anchor="ctr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3200" b="1" i="1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32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400" name="文本框 476177"/>
          <p:cNvSpPr txBox="1"/>
          <p:nvPr/>
        </p:nvSpPr>
        <p:spPr>
          <a:xfrm>
            <a:off x="8153400" y="2043113"/>
            <a:ext cx="609600" cy="579437"/>
          </a:xfrm>
          <a:prstGeom prst="rect">
            <a:avLst/>
          </a:prstGeom>
          <a:noFill/>
          <a:ln w="28575">
            <a:noFill/>
          </a:ln>
        </p:spPr>
        <p:txBody>
          <a:bodyPr anchor="ctr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3200" b="1" i="1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32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401" name="椭圆 476178"/>
          <p:cNvSpPr/>
          <p:nvPr/>
        </p:nvSpPr>
        <p:spPr>
          <a:xfrm>
            <a:off x="7294563" y="2540000"/>
            <a:ext cx="93662" cy="85725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402" name="椭圆 476179"/>
          <p:cNvSpPr/>
          <p:nvPr/>
        </p:nvSpPr>
        <p:spPr>
          <a:xfrm>
            <a:off x="7258050" y="987425"/>
            <a:ext cx="93663" cy="85725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6403" name="组合 476180"/>
          <p:cNvGrpSpPr/>
          <p:nvPr/>
        </p:nvGrpSpPr>
        <p:grpSpPr>
          <a:xfrm rot="5400000">
            <a:off x="5919788" y="1773238"/>
            <a:ext cx="1457325" cy="107950"/>
            <a:chOff x="1275" y="2268"/>
            <a:chExt cx="918" cy="68"/>
          </a:xfrm>
        </p:grpSpPr>
        <p:sp>
          <p:nvSpPr>
            <p:cNvPr id="16404" name="任意多边形 476181"/>
            <p:cNvSpPr/>
            <p:nvPr/>
          </p:nvSpPr>
          <p:spPr>
            <a:xfrm rot="-5400000">
              <a:off x="1636" y="2242"/>
              <a:ext cx="68" cy="120"/>
            </a:xfrm>
            <a:custGeom>
              <a:avLst/>
              <a:gdLst/>
              <a:ahLst/>
              <a:cxnLst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05" name="任意多边形 476182"/>
            <p:cNvSpPr/>
            <p:nvPr/>
          </p:nvSpPr>
          <p:spPr>
            <a:xfrm rot="-5400000">
              <a:off x="1756" y="2242"/>
              <a:ext cx="68" cy="120"/>
            </a:xfrm>
            <a:custGeom>
              <a:avLst/>
              <a:gdLst/>
              <a:ahLst/>
              <a:cxnLst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06" name="任意多边形 476183"/>
            <p:cNvSpPr/>
            <p:nvPr/>
          </p:nvSpPr>
          <p:spPr>
            <a:xfrm rot="-5400000">
              <a:off x="1876" y="2242"/>
              <a:ext cx="68" cy="120"/>
            </a:xfrm>
            <a:custGeom>
              <a:avLst/>
              <a:gdLst/>
              <a:ahLst/>
              <a:cxnLst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07" name="直接连接符 476184"/>
            <p:cNvSpPr/>
            <p:nvPr/>
          </p:nvSpPr>
          <p:spPr>
            <a:xfrm rot="-5400000">
              <a:off x="2079" y="2217"/>
              <a:ext cx="0" cy="228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08" name="直接连接符 476185"/>
            <p:cNvSpPr/>
            <p:nvPr/>
          </p:nvSpPr>
          <p:spPr>
            <a:xfrm rot="-5400000">
              <a:off x="1389" y="2217"/>
              <a:ext cx="0" cy="228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09" name="任意多边形 476186"/>
            <p:cNvSpPr/>
            <p:nvPr/>
          </p:nvSpPr>
          <p:spPr>
            <a:xfrm rot="-5400000">
              <a:off x="1522" y="2242"/>
              <a:ext cx="68" cy="120"/>
            </a:xfrm>
            <a:custGeom>
              <a:avLst/>
              <a:gdLst/>
              <a:ahLst/>
              <a:cxnLst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6410" name="椭圆 476187"/>
          <p:cNvSpPr/>
          <p:nvPr/>
        </p:nvSpPr>
        <p:spPr>
          <a:xfrm>
            <a:off x="6554788" y="2540000"/>
            <a:ext cx="93662" cy="85725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endParaRPr lang="zh-CN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411" name="椭圆 476188"/>
          <p:cNvSpPr/>
          <p:nvPr/>
        </p:nvSpPr>
        <p:spPr>
          <a:xfrm>
            <a:off x="6554788" y="996950"/>
            <a:ext cx="93662" cy="85725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endParaRPr lang="zh-CN" sz="24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412" name="文本框 476189"/>
          <p:cNvSpPr txBox="1"/>
          <p:nvPr/>
        </p:nvSpPr>
        <p:spPr>
          <a:xfrm>
            <a:off x="6551613" y="323850"/>
            <a:ext cx="184150" cy="457200"/>
          </a:xfrm>
          <a:prstGeom prst="rect">
            <a:avLst/>
          </a:prstGeom>
          <a:noFill/>
          <a:ln w="28575">
            <a:noFill/>
          </a:ln>
        </p:spPr>
        <p:txBody>
          <a:bodyPr wrap="none" anchor="ctr" anchorCtr="0">
            <a:spAutoFit/>
          </a:bodyPr>
          <a:p>
            <a:pPr algn="ctr">
              <a:spcBef>
                <a:spcPct val="50000"/>
              </a:spcBef>
            </a:pPr>
            <a:endParaRPr 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6413" name="组合 476190"/>
          <p:cNvGrpSpPr/>
          <p:nvPr/>
        </p:nvGrpSpPr>
        <p:grpSpPr>
          <a:xfrm rot="5400000">
            <a:off x="7386638" y="1765300"/>
            <a:ext cx="1457325" cy="107950"/>
            <a:chOff x="1275" y="2268"/>
            <a:chExt cx="918" cy="68"/>
          </a:xfrm>
        </p:grpSpPr>
        <p:sp>
          <p:nvSpPr>
            <p:cNvPr id="16414" name="任意多边形 476191"/>
            <p:cNvSpPr/>
            <p:nvPr/>
          </p:nvSpPr>
          <p:spPr>
            <a:xfrm rot="-5400000">
              <a:off x="1636" y="2242"/>
              <a:ext cx="68" cy="120"/>
            </a:xfrm>
            <a:custGeom>
              <a:avLst/>
              <a:gdLst/>
              <a:ahLst/>
              <a:cxnLst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15" name="任意多边形 476192"/>
            <p:cNvSpPr/>
            <p:nvPr/>
          </p:nvSpPr>
          <p:spPr>
            <a:xfrm rot="-5400000">
              <a:off x="1756" y="2242"/>
              <a:ext cx="68" cy="120"/>
            </a:xfrm>
            <a:custGeom>
              <a:avLst/>
              <a:gdLst/>
              <a:ahLst/>
              <a:cxnLst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16" name="任意多边形 476193"/>
            <p:cNvSpPr/>
            <p:nvPr/>
          </p:nvSpPr>
          <p:spPr>
            <a:xfrm rot="-5400000">
              <a:off x="1876" y="2242"/>
              <a:ext cx="68" cy="120"/>
            </a:xfrm>
            <a:custGeom>
              <a:avLst/>
              <a:gdLst/>
              <a:ahLst/>
              <a:cxnLst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17" name="直接连接符 476194"/>
            <p:cNvSpPr/>
            <p:nvPr/>
          </p:nvSpPr>
          <p:spPr>
            <a:xfrm rot="-5400000">
              <a:off x="2079" y="2217"/>
              <a:ext cx="0" cy="228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18" name="直接连接符 476195"/>
            <p:cNvSpPr/>
            <p:nvPr/>
          </p:nvSpPr>
          <p:spPr>
            <a:xfrm rot="-5400000">
              <a:off x="1389" y="2217"/>
              <a:ext cx="0" cy="228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19" name="任意多边形 476196"/>
            <p:cNvSpPr/>
            <p:nvPr/>
          </p:nvSpPr>
          <p:spPr>
            <a:xfrm rot="-5400000">
              <a:off x="1522" y="2242"/>
              <a:ext cx="68" cy="120"/>
            </a:xfrm>
            <a:custGeom>
              <a:avLst/>
              <a:gdLst/>
              <a:ahLst/>
              <a:cxnLst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6420" name="椭圆 476197"/>
          <p:cNvSpPr/>
          <p:nvPr/>
        </p:nvSpPr>
        <p:spPr>
          <a:xfrm>
            <a:off x="8012113" y="2549525"/>
            <a:ext cx="93662" cy="85725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421" name="椭圆 476198"/>
          <p:cNvSpPr/>
          <p:nvPr/>
        </p:nvSpPr>
        <p:spPr>
          <a:xfrm>
            <a:off x="8021638" y="996950"/>
            <a:ext cx="93662" cy="85725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endParaRPr lang="zh-CN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422" name="文本框 476199"/>
          <p:cNvSpPr txBox="1"/>
          <p:nvPr/>
        </p:nvSpPr>
        <p:spPr>
          <a:xfrm>
            <a:off x="8486775" y="323850"/>
            <a:ext cx="184150" cy="457200"/>
          </a:xfrm>
          <a:prstGeom prst="rect">
            <a:avLst/>
          </a:prstGeom>
          <a:noFill/>
          <a:ln w="28575">
            <a:noFill/>
          </a:ln>
        </p:spPr>
        <p:txBody>
          <a:bodyPr wrap="none" anchor="ctr" anchorCtr="0">
            <a:spAutoFit/>
          </a:bodyPr>
          <a:p>
            <a:pPr algn="ctr">
              <a:spcBef>
                <a:spcPct val="50000"/>
              </a:spcBef>
            </a:pPr>
            <a:endParaRPr 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6201" name="文本框 476200"/>
          <p:cNvSpPr txBox="1"/>
          <p:nvPr/>
        </p:nvSpPr>
        <p:spPr>
          <a:xfrm>
            <a:off x="5257800" y="577850"/>
            <a:ext cx="996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marR="0" defTabSz="914400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 b="1" kern="1200" cap="none" spc="0" normalizeH="0" baseline="0" noProof="1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zh-CN" altLang="en-US" sz="2400" b="1" kern="1200" cap="none" spc="0" normalizeH="0" baseline="0" noProof="1" dirty="0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首端</a:t>
            </a:r>
            <a:r>
              <a:rPr kumimoji="0" lang="en-US" altLang="zh-CN" sz="2400" b="1" kern="1200" cap="none" spc="0" normalizeH="0" baseline="0" noProof="1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endParaRPr kumimoji="0" lang="en-US" altLang="zh-CN" sz="2400" b="1" kern="1200" cap="none" spc="0" normalizeH="0" baseline="0" noProof="1">
              <a:solidFill>
                <a:srgbClr val="FFFF00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424" name="文本框 476201"/>
          <p:cNvSpPr txBox="1"/>
          <p:nvPr/>
        </p:nvSpPr>
        <p:spPr>
          <a:xfrm>
            <a:off x="6705600" y="1108075"/>
            <a:ext cx="3571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endParaRPr lang="en-US" altLang="zh-CN" sz="16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425" name="文本框 476202"/>
          <p:cNvSpPr txBox="1"/>
          <p:nvPr/>
        </p:nvSpPr>
        <p:spPr>
          <a:xfrm>
            <a:off x="7472363" y="1108075"/>
            <a:ext cx="3571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426" name="文本框 476203"/>
          <p:cNvSpPr txBox="1"/>
          <p:nvPr/>
        </p:nvSpPr>
        <p:spPr>
          <a:xfrm>
            <a:off x="6705600" y="1890713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–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427" name="文本框 476204"/>
          <p:cNvSpPr txBox="1"/>
          <p:nvPr/>
        </p:nvSpPr>
        <p:spPr>
          <a:xfrm>
            <a:off x="7491413" y="1890713"/>
            <a:ext cx="412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–</a:t>
            </a:r>
            <a:r>
              <a:rPr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400" b="1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428" name="文本框 476205"/>
          <p:cNvSpPr txBox="1"/>
          <p:nvPr/>
        </p:nvSpPr>
        <p:spPr>
          <a:xfrm>
            <a:off x="8177213" y="1890713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–</a:t>
            </a:r>
            <a:endParaRPr lang="en-US" altLang="zh-CN" sz="16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429" name="矩形 476206"/>
          <p:cNvSpPr/>
          <p:nvPr/>
        </p:nvSpPr>
        <p:spPr>
          <a:xfrm>
            <a:off x="0" y="3159125"/>
            <a:ext cx="103188" cy="200025"/>
          </a:xfrm>
          <a:prstGeom prst="rect">
            <a:avLst/>
          </a:prstGeom>
          <a:noFill/>
          <a:ln w="28575">
            <a:noFill/>
          </a:ln>
        </p:spPr>
        <p:txBody>
          <a:bodyPr anchor="t" anchorCtr="0"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76237" name="矩形 476236"/>
          <p:cNvSpPr/>
          <p:nvPr/>
        </p:nvSpPr>
        <p:spPr>
          <a:xfrm>
            <a:off x="5453063" y="3068638"/>
            <a:ext cx="3582988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4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图</a:t>
            </a:r>
            <a:r>
              <a:rPr kumimoji="0" lang="en-US" altLang="zh-CN" sz="24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4.8.1</a:t>
            </a:r>
            <a:r>
              <a:rPr kumimoji="0" lang="en-US" altLang="zh-CN" sz="24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en-US" sz="24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三相绕组示意图</a:t>
            </a:r>
            <a:endParaRPr kumimoji="0" lang="zh-CN" altLang="en-US" sz="24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6431" name="对象 476240"/>
          <p:cNvGraphicFramePr/>
          <p:nvPr/>
        </p:nvGraphicFramePr>
        <p:xfrm>
          <a:off x="2006600" y="4554538"/>
          <a:ext cx="3810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203200" imgH="228600" progId="Equation.DSMT4">
                  <p:embed/>
                </p:oleObj>
              </mc:Choice>
              <mc:Fallback>
                <p:oleObj name="" r:id="rId1" imgW="203200" imgH="2286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06600" y="4554538"/>
                        <a:ext cx="381000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32" name="任意多边形 476241"/>
          <p:cNvSpPr/>
          <p:nvPr/>
        </p:nvSpPr>
        <p:spPr>
          <a:xfrm>
            <a:off x="4932363" y="4552950"/>
            <a:ext cx="142875" cy="196850"/>
          </a:xfrm>
          <a:custGeom>
            <a:avLst/>
            <a:gdLst/>
            <a:ahLst/>
            <a:cxnLst/>
            <a:pathLst>
              <a:path w="90" h="124">
                <a:moveTo>
                  <a:pt x="90" y="0"/>
                </a:moveTo>
                <a:cubicBezTo>
                  <a:pt x="76" y="41"/>
                  <a:pt x="48" y="78"/>
                  <a:pt x="12" y="102"/>
                </a:cubicBezTo>
                <a:cubicBezTo>
                  <a:pt x="5" y="123"/>
                  <a:pt x="10" y="124"/>
                  <a:pt x="0" y="114"/>
                </a:cubicBezTo>
              </a:path>
            </a:pathLst>
          </a:custGeom>
          <a:solidFill>
            <a:schemeClr val="bg1"/>
          </a:solidFill>
          <a:ln w="5715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16433" name="组合 476242"/>
          <p:cNvGrpSpPr/>
          <p:nvPr/>
        </p:nvGrpSpPr>
        <p:grpSpPr>
          <a:xfrm>
            <a:off x="161925" y="1133475"/>
            <a:ext cx="4141788" cy="3703638"/>
            <a:chOff x="357" y="1139"/>
            <a:chExt cx="2609" cy="2333"/>
          </a:xfrm>
        </p:grpSpPr>
        <p:sp>
          <p:nvSpPr>
            <p:cNvPr id="16434" name="文本框 476243"/>
            <p:cNvSpPr txBox="1"/>
            <p:nvPr/>
          </p:nvSpPr>
          <p:spPr>
            <a:xfrm>
              <a:off x="2586" y="1811"/>
              <a:ext cx="116" cy="21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ctr" anchorCtr="0">
              <a:spAutoFit/>
            </a:bodyPr>
            <a:p>
              <a:pPr algn="ctr">
                <a:spcBef>
                  <a:spcPct val="50000"/>
                </a:spcBef>
              </a:pPr>
              <a:endParaRPr lang="zh-CN" sz="16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35" name="文本框 476244"/>
            <p:cNvSpPr txBox="1"/>
            <p:nvPr/>
          </p:nvSpPr>
          <p:spPr>
            <a:xfrm>
              <a:off x="1621" y="1196"/>
              <a:ext cx="116" cy="21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ctr" anchorCtr="0">
              <a:spAutoFit/>
            </a:bodyPr>
            <a:p>
              <a:pPr algn="ctr">
                <a:spcBef>
                  <a:spcPct val="50000"/>
                </a:spcBef>
              </a:pPr>
              <a:endParaRPr lang="zh-CN" sz="16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36" name="文本框 476245"/>
            <p:cNvSpPr txBox="1"/>
            <p:nvPr/>
          </p:nvSpPr>
          <p:spPr>
            <a:xfrm>
              <a:off x="1598" y="3259"/>
              <a:ext cx="116" cy="21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ctr" anchorCtr="0">
              <a:spAutoFit/>
            </a:bodyPr>
            <a:p>
              <a:pPr algn="ctr">
                <a:spcBef>
                  <a:spcPct val="50000"/>
                </a:spcBef>
              </a:pPr>
              <a:endParaRPr lang="zh-CN" sz="16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37" name="文本框 476246"/>
            <p:cNvSpPr txBox="1"/>
            <p:nvPr/>
          </p:nvSpPr>
          <p:spPr>
            <a:xfrm>
              <a:off x="584" y="1753"/>
              <a:ext cx="116" cy="32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ctr" anchorCtr="0">
              <a:spAutoFit/>
            </a:bodyPr>
            <a:p>
              <a:pPr algn="ctr">
                <a:spcBef>
                  <a:spcPct val="50000"/>
                </a:spcBef>
              </a:pPr>
              <a:endParaRPr 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38" name="矩形 476247"/>
            <p:cNvSpPr/>
            <p:nvPr/>
          </p:nvSpPr>
          <p:spPr>
            <a:xfrm>
              <a:off x="1094" y="2047"/>
              <a:ext cx="95" cy="360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txBody>
            <a:bodyPr anchor="t" anchorCtr="0"/>
            <a:p>
              <a:pPr eaLnBrk="0" hangingPunc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39" name="矩形 476248"/>
            <p:cNvSpPr/>
            <p:nvPr/>
          </p:nvSpPr>
          <p:spPr>
            <a:xfrm>
              <a:off x="1066" y="1990"/>
              <a:ext cx="65" cy="126"/>
            </a:xfrm>
            <a:prstGeom prst="rect">
              <a:avLst/>
            </a:prstGeom>
            <a:solidFill>
              <a:srgbClr val="E1EDFB"/>
            </a:solidFill>
            <a:ln w="28575">
              <a:noFill/>
            </a:ln>
          </p:spPr>
          <p:txBody>
            <a:bodyPr anchor="t" anchorCtr="0"/>
            <a:p>
              <a:pPr eaLnBrk="0" hangingPunc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40" name="文本框 476249"/>
            <p:cNvSpPr txBox="1"/>
            <p:nvPr/>
          </p:nvSpPr>
          <p:spPr>
            <a:xfrm>
              <a:off x="709" y="2875"/>
              <a:ext cx="116" cy="21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ctr" anchorCtr="0">
              <a:spAutoFit/>
            </a:bodyPr>
            <a:p>
              <a:pPr algn="ctr">
                <a:spcBef>
                  <a:spcPct val="50000"/>
                </a:spcBef>
              </a:pPr>
              <a:endParaRPr lang="zh-CN" sz="16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41" name="文本框 476250"/>
            <p:cNvSpPr txBox="1"/>
            <p:nvPr/>
          </p:nvSpPr>
          <p:spPr>
            <a:xfrm>
              <a:off x="2484" y="2770"/>
              <a:ext cx="116" cy="32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ctr" anchorCtr="0">
              <a:spAutoFit/>
            </a:bodyPr>
            <a:p>
              <a:pPr algn="ctr">
                <a:spcBef>
                  <a:spcPct val="50000"/>
                </a:spcBef>
              </a:pPr>
              <a:endParaRPr 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6442" name="对象 476251"/>
            <p:cNvGraphicFramePr/>
            <p:nvPr/>
          </p:nvGraphicFramePr>
          <p:xfrm>
            <a:off x="1519" y="1139"/>
            <a:ext cx="283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" r:id="rId3" imgW="254000" imgH="228600" progId="Equation.DSMT4">
                    <p:embed/>
                  </p:oleObj>
                </mc:Choice>
                <mc:Fallback>
                  <p:oleObj name="" r:id="rId3" imgW="254000" imgH="228600" progId="Equation.DSMT4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519" y="1139"/>
                          <a:ext cx="283" cy="25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43" name="对象 476252"/>
            <p:cNvGraphicFramePr/>
            <p:nvPr/>
          </p:nvGraphicFramePr>
          <p:xfrm>
            <a:off x="555" y="2840"/>
            <a:ext cx="340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" r:id="rId5" imgW="266065" imgH="228600" progId="Equation.DSMT4">
                    <p:embed/>
                  </p:oleObj>
                </mc:Choice>
                <mc:Fallback>
                  <p:oleObj name="" r:id="rId5" imgW="266065" imgH="228600" progId="Equation.DSMT4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55" y="2840"/>
                          <a:ext cx="340" cy="2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44" name="对象 476253"/>
            <p:cNvGraphicFramePr/>
            <p:nvPr/>
          </p:nvGraphicFramePr>
          <p:xfrm>
            <a:off x="2597" y="1848"/>
            <a:ext cx="369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" r:id="rId7" imgW="279400" imgH="228600" progId="Equation.DSMT4">
                    <p:embed/>
                  </p:oleObj>
                </mc:Choice>
                <mc:Fallback>
                  <p:oleObj name="" r:id="rId7" imgW="279400" imgH="228600" progId="Equation.DSMT4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597" y="1848"/>
                          <a:ext cx="369" cy="30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45" name="对象 476254"/>
            <p:cNvGraphicFramePr/>
            <p:nvPr/>
          </p:nvGraphicFramePr>
          <p:xfrm>
            <a:off x="442" y="1820"/>
            <a:ext cx="309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9" imgW="177800" imgH="227965" progId="Equation.DSMT4">
                    <p:embed/>
                  </p:oleObj>
                </mc:Choice>
                <mc:Fallback>
                  <p:oleObj name="" r:id="rId9" imgW="177800" imgH="227965" progId="Equation.DSMT4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42" y="1820"/>
                          <a:ext cx="309" cy="3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46" name="对象 476255"/>
            <p:cNvGraphicFramePr/>
            <p:nvPr/>
          </p:nvGraphicFramePr>
          <p:xfrm>
            <a:off x="2568" y="2784"/>
            <a:ext cx="225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" r:id="rId11" imgW="165100" imgH="228600" progId="Equation.DSMT4">
                    <p:embed/>
                  </p:oleObj>
                </mc:Choice>
                <mc:Fallback>
                  <p:oleObj name="" r:id="rId11" imgW="165100" imgH="228600" progId="Equation.DSMT4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568" y="2784"/>
                          <a:ext cx="225" cy="3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47" name="文本框 476256"/>
            <p:cNvSpPr txBox="1"/>
            <p:nvPr/>
          </p:nvSpPr>
          <p:spPr>
            <a:xfrm>
              <a:off x="2586" y="1811"/>
              <a:ext cx="116" cy="21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ctr" anchorCtr="0">
              <a:spAutoFit/>
            </a:bodyPr>
            <a:p>
              <a:pPr algn="ctr">
                <a:spcBef>
                  <a:spcPct val="50000"/>
                </a:spcBef>
              </a:pPr>
              <a:endParaRPr lang="zh-CN" sz="16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48" name="文本框 476257"/>
            <p:cNvSpPr txBox="1"/>
            <p:nvPr/>
          </p:nvSpPr>
          <p:spPr>
            <a:xfrm>
              <a:off x="1621" y="1196"/>
              <a:ext cx="116" cy="21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ctr" anchorCtr="0">
              <a:spAutoFit/>
            </a:bodyPr>
            <a:p>
              <a:pPr algn="ctr">
                <a:spcBef>
                  <a:spcPct val="50000"/>
                </a:spcBef>
              </a:pPr>
              <a:endParaRPr lang="zh-CN" sz="16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49" name="文本框 476258"/>
            <p:cNvSpPr txBox="1"/>
            <p:nvPr/>
          </p:nvSpPr>
          <p:spPr>
            <a:xfrm>
              <a:off x="1598" y="3260"/>
              <a:ext cx="116" cy="21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ctr" anchorCtr="0">
              <a:spAutoFit/>
            </a:bodyPr>
            <a:p>
              <a:pPr algn="ctr">
                <a:spcBef>
                  <a:spcPct val="50000"/>
                </a:spcBef>
              </a:pPr>
              <a:endParaRPr lang="zh-CN" sz="16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50" name="文本框 476259"/>
            <p:cNvSpPr txBox="1"/>
            <p:nvPr/>
          </p:nvSpPr>
          <p:spPr>
            <a:xfrm>
              <a:off x="584" y="1754"/>
              <a:ext cx="116" cy="32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ctr" anchorCtr="0">
              <a:spAutoFit/>
            </a:bodyPr>
            <a:p>
              <a:pPr algn="ctr">
                <a:spcBef>
                  <a:spcPct val="50000"/>
                </a:spcBef>
              </a:pPr>
              <a:endParaRPr 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51" name="文本框 476260"/>
            <p:cNvSpPr txBox="1"/>
            <p:nvPr/>
          </p:nvSpPr>
          <p:spPr>
            <a:xfrm>
              <a:off x="1475" y="2609"/>
              <a:ext cx="33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sz="3200" b="1" i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52" name="文本框 476261"/>
            <p:cNvSpPr txBox="1"/>
            <p:nvPr/>
          </p:nvSpPr>
          <p:spPr>
            <a:xfrm>
              <a:off x="1475" y="1697"/>
              <a:ext cx="33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lang="en-US" altLang="zh-CN" sz="16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53" name="椭圆 476262"/>
            <p:cNvSpPr/>
            <p:nvPr/>
          </p:nvSpPr>
          <p:spPr>
            <a:xfrm>
              <a:off x="716" y="1424"/>
              <a:ext cx="1863" cy="1834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eaLnBrk="0" hangingPunc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6454" name="组合 476263"/>
            <p:cNvGrpSpPr/>
            <p:nvPr/>
          </p:nvGrpSpPr>
          <p:grpSpPr>
            <a:xfrm rot="924321">
              <a:off x="899" y="2657"/>
              <a:ext cx="208" cy="269"/>
              <a:chOff x="1288" y="2249"/>
              <a:chExt cx="208" cy="269"/>
            </a:xfrm>
          </p:grpSpPr>
          <p:sp>
            <p:nvSpPr>
              <p:cNvPr id="16455" name="直接连接符 476264"/>
              <p:cNvSpPr/>
              <p:nvPr/>
            </p:nvSpPr>
            <p:spPr>
              <a:xfrm rot="-3449118">
                <a:off x="1407" y="2429"/>
                <a:ext cx="174" cy="1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6456" name="直接连接符 476265"/>
              <p:cNvSpPr/>
              <p:nvPr/>
            </p:nvSpPr>
            <p:spPr>
              <a:xfrm rot="-3449118">
                <a:off x="1375" y="2363"/>
                <a:ext cx="1" cy="177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6457" name="直接连接符 476266"/>
              <p:cNvSpPr/>
              <p:nvPr/>
            </p:nvSpPr>
            <p:spPr>
              <a:xfrm rot="-3449118">
                <a:off x="1257" y="2334"/>
                <a:ext cx="174" cy="1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16458" name="椭圆 476267"/>
            <p:cNvSpPr/>
            <p:nvPr/>
          </p:nvSpPr>
          <p:spPr>
            <a:xfrm>
              <a:off x="953" y="1675"/>
              <a:ext cx="1362" cy="1350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eaLnBrk="0" hangingPunc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59" name="椭圆 476268"/>
            <p:cNvSpPr/>
            <p:nvPr/>
          </p:nvSpPr>
          <p:spPr>
            <a:xfrm>
              <a:off x="1018" y="1759"/>
              <a:ext cx="1214" cy="1182"/>
            </a:xfrm>
            <a:prstGeom prst="ellipse">
              <a:avLst/>
            </a:prstGeom>
            <a:noFill/>
            <a:ln w="38100" cap="flat" cmpd="sng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eaLnBrk="0" hangingPunc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6460" name="组合 476269"/>
            <p:cNvGrpSpPr/>
            <p:nvPr/>
          </p:nvGrpSpPr>
          <p:grpSpPr>
            <a:xfrm>
              <a:off x="1124" y="2017"/>
              <a:ext cx="283" cy="678"/>
              <a:chOff x="2268" y="1674"/>
              <a:chExt cx="288" cy="678"/>
            </a:xfrm>
          </p:grpSpPr>
          <p:sp>
            <p:nvSpPr>
              <p:cNvPr id="16461" name="直接连接符 476270"/>
              <p:cNvSpPr/>
              <p:nvPr/>
            </p:nvSpPr>
            <p:spPr>
              <a:xfrm>
                <a:off x="2268" y="1674"/>
                <a:ext cx="288" cy="0"/>
              </a:xfrm>
              <a:prstGeom prst="line">
                <a:avLst/>
              </a:prstGeom>
              <a:ln w="38100" cap="flat" cmpd="sng">
                <a:solidFill>
                  <a:srgbClr val="0066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6462" name="直接连接符 476271"/>
              <p:cNvSpPr/>
              <p:nvPr/>
            </p:nvSpPr>
            <p:spPr>
              <a:xfrm>
                <a:off x="2550" y="1674"/>
                <a:ext cx="0" cy="678"/>
              </a:xfrm>
              <a:prstGeom prst="line">
                <a:avLst/>
              </a:prstGeom>
              <a:ln w="38100" cap="flat" cmpd="sng">
                <a:solidFill>
                  <a:srgbClr val="0066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6463" name="直接连接符 476272"/>
              <p:cNvSpPr/>
              <p:nvPr/>
            </p:nvSpPr>
            <p:spPr>
              <a:xfrm>
                <a:off x="2268" y="2340"/>
                <a:ext cx="288" cy="0"/>
              </a:xfrm>
              <a:prstGeom prst="line">
                <a:avLst/>
              </a:prstGeom>
              <a:ln w="38100" cap="flat" cmpd="sng">
                <a:solidFill>
                  <a:srgbClr val="0066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16464" name="直接连接符 476273"/>
            <p:cNvSpPr/>
            <p:nvPr/>
          </p:nvSpPr>
          <p:spPr>
            <a:xfrm flipH="1">
              <a:off x="1831" y="2017"/>
              <a:ext cx="289" cy="1"/>
            </a:xfrm>
            <a:prstGeom prst="line">
              <a:avLst/>
            </a:prstGeom>
            <a:ln w="38100" cap="flat" cmpd="sng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65" name="直接连接符 476274"/>
            <p:cNvSpPr/>
            <p:nvPr/>
          </p:nvSpPr>
          <p:spPr>
            <a:xfrm flipH="1">
              <a:off x="1837" y="2017"/>
              <a:ext cx="1" cy="678"/>
            </a:xfrm>
            <a:prstGeom prst="line">
              <a:avLst/>
            </a:prstGeom>
            <a:ln w="38100" cap="flat" cmpd="sng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66" name="直接连接符 476275"/>
            <p:cNvSpPr/>
            <p:nvPr/>
          </p:nvSpPr>
          <p:spPr>
            <a:xfrm flipH="1">
              <a:off x="1831" y="2683"/>
              <a:ext cx="295" cy="1"/>
            </a:xfrm>
            <a:prstGeom prst="line">
              <a:avLst/>
            </a:prstGeom>
            <a:ln w="38100" cap="flat" cmpd="sng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67" name="矩形 476276"/>
            <p:cNvSpPr/>
            <p:nvPr/>
          </p:nvSpPr>
          <p:spPr>
            <a:xfrm>
              <a:off x="2126" y="2539"/>
              <a:ext cx="65" cy="126"/>
            </a:xfrm>
            <a:prstGeom prst="rect">
              <a:avLst/>
            </a:prstGeom>
            <a:solidFill>
              <a:schemeClr val="bg1"/>
            </a:solidFill>
            <a:ln w="285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eaLnBrk="0" hangingPunc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68" name="矩形 476277"/>
            <p:cNvSpPr/>
            <p:nvPr/>
          </p:nvSpPr>
          <p:spPr>
            <a:xfrm>
              <a:off x="2173" y="2155"/>
              <a:ext cx="95" cy="360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txBody>
            <a:bodyPr anchor="t" anchorCtr="0"/>
            <a:p>
              <a:pPr eaLnBrk="0" hangingPunc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69" name="矩形 476278"/>
            <p:cNvSpPr/>
            <p:nvPr/>
          </p:nvSpPr>
          <p:spPr>
            <a:xfrm>
              <a:off x="1030" y="2107"/>
              <a:ext cx="65" cy="126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txBody>
            <a:bodyPr anchor="t" anchorCtr="0"/>
            <a:p>
              <a:pPr eaLnBrk="0" hangingPunc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70" name="矩形 476279"/>
            <p:cNvSpPr/>
            <p:nvPr/>
          </p:nvSpPr>
          <p:spPr>
            <a:xfrm>
              <a:off x="2162" y="2095"/>
              <a:ext cx="64" cy="126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t" anchorCtr="0"/>
            <a:p>
              <a:pPr eaLnBrk="0" hangingPunc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71" name="矩形 476280"/>
            <p:cNvSpPr/>
            <p:nvPr/>
          </p:nvSpPr>
          <p:spPr>
            <a:xfrm>
              <a:off x="2167" y="2467"/>
              <a:ext cx="65" cy="126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txBody>
            <a:bodyPr anchor="t" anchorCtr="0"/>
            <a:p>
              <a:pPr eaLnBrk="0" hangingPunc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72" name="文本框 476281"/>
            <p:cNvSpPr txBox="1"/>
            <p:nvPr/>
          </p:nvSpPr>
          <p:spPr>
            <a:xfrm>
              <a:off x="709" y="2876"/>
              <a:ext cx="116" cy="21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ctr" anchorCtr="0">
              <a:spAutoFit/>
            </a:bodyPr>
            <a:p>
              <a:pPr algn="ctr">
                <a:spcBef>
                  <a:spcPct val="50000"/>
                </a:spcBef>
              </a:pPr>
              <a:endParaRPr lang="zh-CN" sz="16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73" name="文本框 476282"/>
            <p:cNvSpPr txBox="1"/>
            <p:nvPr/>
          </p:nvSpPr>
          <p:spPr>
            <a:xfrm>
              <a:off x="1864" y="2253"/>
              <a:ext cx="211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36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</a:t>
              </a:r>
              <a:endParaRPr lang="en-US" altLang="zh-CN" sz="32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74" name="文本框 476283"/>
            <p:cNvSpPr txBox="1"/>
            <p:nvPr/>
          </p:nvSpPr>
          <p:spPr>
            <a:xfrm>
              <a:off x="1859" y="2081"/>
              <a:ext cx="144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75" name="任意多边形 476284"/>
            <p:cNvSpPr/>
            <p:nvPr/>
          </p:nvSpPr>
          <p:spPr>
            <a:xfrm>
              <a:off x="1523" y="1669"/>
              <a:ext cx="192" cy="16"/>
            </a:xfrm>
            <a:custGeom>
              <a:avLst/>
              <a:gdLst/>
              <a:ahLst/>
              <a:cxnLst/>
              <a:pathLst>
                <a:path w="192" h="16">
                  <a:moveTo>
                    <a:pt x="0" y="16"/>
                  </a:moveTo>
                  <a:cubicBezTo>
                    <a:pt x="64" y="0"/>
                    <a:pt x="126" y="10"/>
                    <a:pt x="192" y="10"/>
                  </a:cubicBezTo>
                </a:path>
              </a:pathLst>
            </a:custGeom>
            <a:noFill/>
            <a:ln w="38100" cap="flat" cmpd="sng">
              <a:solidFill>
                <a:srgbClr val="B6D8F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6476" name="组合 476285"/>
            <p:cNvGrpSpPr/>
            <p:nvPr/>
          </p:nvGrpSpPr>
          <p:grpSpPr>
            <a:xfrm>
              <a:off x="1523" y="1527"/>
              <a:ext cx="192" cy="167"/>
              <a:chOff x="1728" y="934"/>
              <a:chExt cx="192" cy="167"/>
            </a:xfrm>
          </p:grpSpPr>
          <p:sp>
            <p:nvSpPr>
              <p:cNvPr id="16477" name="直接连接符 476286"/>
              <p:cNvSpPr/>
              <p:nvPr/>
            </p:nvSpPr>
            <p:spPr>
              <a:xfrm>
                <a:off x="1728" y="934"/>
                <a:ext cx="0" cy="16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6478" name="直接连接符 476287"/>
              <p:cNvSpPr/>
              <p:nvPr/>
            </p:nvSpPr>
            <p:spPr>
              <a:xfrm>
                <a:off x="1728" y="936"/>
                <a:ext cx="192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6479" name="直接连接符 476288"/>
              <p:cNvSpPr/>
              <p:nvPr/>
            </p:nvSpPr>
            <p:spPr>
              <a:xfrm>
                <a:off x="1920" y="936"/>
                <a:ext cx="0" cy="16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16480" name="椭圆 476289"/>
            <p:cNvSpPr/>
            <p:nvPr/>
          </p:nvSpPr>
          <p:spPr>
            <a:xfrm rot="3070882">
              <a:off x="1559" y="1556"/>
              <a:ext cx="120" cy="120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eaLnBrk="0" hangingPunc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81" name="椭圆 476290"/>
            <p:cNvSpPr/>
            <p:nvPr/>
          </p:nvSpPr>
          <p:spPr>
            <a:xfrm flipH="1">
              <a:off x="1955" y="2113"/>
              <a:ext cx="46" cy="48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eaLnBrk="0" hangingPunc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82" name="任意多边形 476291"/>
            <p:cNvSpPr/>
            <p:nvPr/>
          </p:nvSpPr>
          <p:spPr>
            <a:xfrm rot="2091090" flipH="1">
              <a:off x="1360" y="2292"/>
              <a:ext cx="67" cy="120"/>
            </a:xfrm>
            <a:custGeom>
              <a:avLst/>
              <a:gdLst/>
              <a:ahLst/>
              <a:cxnLst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83" name="任意多边形 476292"/>
            <p:cNvSpPr/>
            <p:nvPr/>
          </p:nvSpPr>
          <p:spPr>
            <a:xfrm rot="-9515436" flipH="1">
              <a:off x="1814" y="2220"/>
              <a:ext cx="67" cy="120"/>
            </a:xfrm>
            <a:custGeom>
              <a:avLst/>
              <a:gdLst/>
              <a:ahLst/>
              <a:cxnLst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84" name="任意多边形 476293"/>
            <p:cNvSpPr/>
            <p:nvPr/>
          </p:nvSpPr>
          <p:spPr>
            <a:xfrm rot="2224694" flipH="1">
              <a:off x="1353" y="2107"/>
              <a:ext cx="73" cy="119"/>
            </a:xfrm>
            <a:custGeom>
              <a:avLst/>
              <a:gdLst/>
              <a:ahLst/>
              <a:cxnLst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85" name="直接连接符 476294"/>
            <p:cNvSpPr/>
            <p:nvPr/>
          </p:nvSpPr>
          <p:spPr>
            <a:xfrm rot="-5400000" flipH="1">
              <a:off x="1904" y="2510"/>
              <a:ext cx="1" cy="14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86" name="任意多边形 476295"/>
            <p:cNvSpPr/>
            <p:nvPr/>
          </p:nvSpPr>
          <p:spPr>
            <a:xfrm rot="2091090" flipH="1">
              <a:off x="1360" y="2448"/>
              <a:ext cx="67" cy="120"/>
            </a:xfrm>
            <a:custGeom>
              <a:avLst/>
              <a:gdLst/>
              <a:ahLst/>
              <a:cxnLst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87" name="任意多边形 476296"/>
            <p:cNvSpPr/>
            <p:nvPr/>
          </p:nvSpPr>
          <p:spPr>
            <a:xfrm rot="-9515436" flipH="1">
              <a:off x="1814" y="2376"/>
              <a:ext cx="67" cy="120"/>
            </a:xfrm>
            <a:custGeom>
              <a:avLst/>
              <a:gdLst/>
              <a:ahLst/>
              <a:cxnLst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88" name="直接连接符 476297"/>
            <p:cNvSpPr/>
            <p:nvPr/>
          </p:nvSpPr>
          <p:spPr>
            <a:xfrm flipH="1" flipV="1">
              <a:off x="1419" y="2138"/>
              <a:ext cx="54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89" name="直接连接符 476298"/>
            <p:cNvSpPr/>
            <p:nvPr/>
          </p:nvSpPr>
          <p:spPr>
            <a:xfrm flipH="1" flipV="1">
              <a:off x="1394" y="2309"/>
              <a:ext cx="431" cy="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90" name="直接连接符 476299"/>
            <p:cNvSpPr/>
            <p:nvPr/>
          </p:nvSpPr>
          <p:spPr>
            <a:xfrm flipH="1" flipV="1">
              <a:off x="1394" y="2465"/>
              <a:ext cx="431" cy="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91" name="椭圆 476300"/>
            <p:cNvSpPr/>
            <p:nvPr/>
          </p:nvSpPr>
          <p:spPr>
            <a:xfrm flipH="1">
              <a:off x="1955" y="2543"/>
              <a:ext cx="46" cy="48"/>
            </a:xfrm>
            <a:prstGeom prst="ellipse">
              <a:avLst/>
            </a:prstGeom>
            <a:solidFill>
              <a:srgbClr val="E1EDFB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eaLnBrk="0" hangingPunc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92" name="任意多边形 476301"/>
            <p:cNvSpPr/>
            <p:nvPr/>
          </p:nvSpPr>
          <p:spPr>
            <a:xfrm>
              <a:off x="2056" y="1922"/>
              <a:ext cx="133" cy="231"/>
            </a:xfrm>
            <a:custGeom>
              <a:avLst/>
              <a:gdLst/>
              <a:ahLst/>
              <a:cxnLst/>
              <a:pathLst>
                <a:path w="133" h="231">
                  <a:moveTo>
                    <a:pt x="7" y="9"/>
                  </a:moveTo>
                  <a:cubicBezTo>
                    <a:pt x="22" y="54"/>
                    <a:pt x="0" y="0"/>
                    <a:pt x="31" y="39"/>
                  </a:cubicBezTo>
                  <a:cubicBezTo>
                    <a:pt x="64" y="80"/>
                    <a:pt x="3" y="35"/>
                    <a:pt x="55" y="69"/>
                  </a:cubicBezTo>
                  <a:cubicBezTo>
                    <a:pt x="70" y="114"/>
                    <a:pt x="48" y="60"/>
                    <a:pt x="79" y="99"/>
                  </a:cubicBezTo>
                  <a:cubicBezTo>
                    <a:pt x="90" y="112"/>
                    <a:pt x="95" y="137"/>
                    <a:pt x="103" y="153"/>
                  </a:cubicBezTo>
                  <a:cubicBezTo>
                    <a:pt x="115" y="177"/>
                    <a:pt x="133" y="203"/>
                    <a:pt x="133" y="231"/>
                  </a:cubicBez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93" name="直接连接符 476302"/>
            <p:cNvSpPr/>
            <p:nvPr/>
          </p:nvSpPr>
          <p:spPr>
            <a:xfrm>
              <a:off x="2051" y="1937"/>
              <a:ext cx="0" cy="96"/>
            </a:xfrm>
            <a:prstGeom prst="line">
              <a:avLst/>
            </a:prstGeom>
            <a:ln w="38100" cap="flat" cmpd="sng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94" name="任意多边形 476303"/>
            <p:cNvSpPr/>
            <p:nvPr/>
          </p:nvSpPr>
          <p:spPr>
            <a:xfrm>
              <a:off x="2063" y="2015"/>
              <a:ext cx="47" cy="66"/>
            </a:xfrm>
            <a:custGeom>
              <a:avLst/>
              <a:gdLst/>
              <a:ahLst/>
              <a:cxnLst/>
              <a:pathLst>
                <a:path w="36" h="1">
                  <a:moveTo>
                    <a:pt x="0" y="0"/>
                  </a:moveTo>
                  <a:cubicBezTo>
                    <a:pt x="12" y="0"/>
                    <a:pt x="24" y="0"/>
                    <a:pt x="36" y="0"/>
                  </a:cubicBez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95" name="任意多边形 476304"/>
            <p:cNvSpPr/>
            <p:nvPr/>
          </p:nvSpPr>
          <p:spPr>
            <a:xfrm>
              <a:off x="1115" y="2675"/>
              <a:ext cx="90" cy="6"/>
            </a:xfrm>
            <a:custGeom>
              <a:avLst/>
              <a:gdLst/>
              <a:ahLst/>
              <a:cxnLst/>
              <a:pathLst>
                <a:path w="90" h="6">
                  <a:moveTo>
                    <a:pt x="0" y="0"/>
                  </a:moveTo>
                  <a:cubicBezTo>
                    <a:pt x="86" y="6"/>
                    <a:pt x="56" y="6"/>
                    <a:pt x="90" y="6"/>
                  </a:cubicBezTo>
                </a:path>
              </a:pathLst>
            </a:custGeom>
            <a:noFill/>
            <a:ln w="381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6496" name="组合 476305"/>
            <p:cNvGrpSpPr/>
            <p:nvPr/>
          </p:nvGrpSpPr>
          <p:grpSpPr>
            <a:xfrm flipV="1">
              <a:off x="1571" y="3018"/>
              <a:ext cx="204" cy="167"/>
              <a:chOff x="1728" y="934"/>
              <a:chExt cx="192" cy="167"/>
            </a:xfrm>
          </p:grpSpPr>
          <p:sp>
            <p:nvSpPr>
              <p:cNvPr id="16497" name="直接连接符 476306"/>
              <p:cNvSpPr/>
              <p:nvPr/>
            </p:nvSpPr>
            <p:spPr>
              <a:xfrm>
                <a:off x="1728" y="934"/>
                <a:ext cx="0" cy="16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6498" name="直接连接符 476307"/>
              <p:cNvSpPr/>
              <p:nvPr/>
            </p:nvSpPr>
            <p:spPr>
              <a:xfrm>
                <a:off x="1728" y="936"/>
                <a:ext cx="192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6499" name="直接连接符 476308"/>
              <p:cNvSpPr/>
              <p:nvPr/>
            </p:nvSpPr>
            <p:spPr>
              <a:xfrm>
                <a:off x="1920" y="936"/>
                <a:ext cx="0" cy="16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16500" name="任意多边形 476309"/>
            <p:cNvSpPr/>
            <p:nvPr/>
          </p:nvSpPr>
          <p:spPr>
            <a:xfrm>
              <a:off x="1577" y="3018"/>
              <a:ext cx="174" cy="12"/>
            </a:xfrm>
            <a:custGeom>
              <a:avLst/>
              <a:gdLst/>
              <a:ahLst/>
              <a:cxnLst/>
              <a:pathLst>
                <a:path w="174" h="12">
                  <a:moveTo>
                    <a:pt x="0" y="12"/>
                  </a:moveTo>
                  <a:cubicBezTo>
                    <a:pt x="58" y="8"/>
                    <a:pt x="116" y="0"/>
                    <a:pt x="174" y="0"/>
                  </a:cubicBezTo>
                </a:path>
              </a:pathLst>
            </a:custGeom>
            <a:noFill/>
            <a:ln w="38100" cap="flat" cmpd="sng">
              <a:solidFill>
                <a:srgbClr val="D4ECF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6501" name="组合 476310"/>
            <p:cNvGrpSpPr/>
            <p:nvPr/>
          </p:nvGrpSpPr>
          <p:grpSpPr>
            <a:xfrm>
              <a:off x="2231" y="1950"/>
              <a:ext cx="224" cy="207"/>
              <a:chOff x="2436" y="1380"/>
              <a:chExt cx="238" cy="207"/>
            </a:xfrm>
          </p:grpSpPr>
          <p:sp>
            <p:nvSpPr>
              <p:cNvPr id="16502" name="直接连接符 476311"/>
              <p:cNvSpPr/>
              <p:nvPr/>
            </p:nvSpPr>
            <p:spPr>
              <a:xfrm rot="-1345404" flipH="1">
                <a:off x="2497" y="1580"/>
                <a:ext cx="177" cy="7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6503" name="直接连接符 476312"/>
              <p:cNvSpPr/>
              <p:nvPr/>
            </p:nvSpPr>
            <p:spPr>
              <a:xfrm rot="-1345404" flipH="1">
                <a:off x="2436" y="1425"/>
                <a:ext cx="156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6504" name="任意多边形 476313"/>
              <p:cNvSpPr/>
              <p:nvPr/>
            </p:nvSpPr>
            <p:spPr>
              <a:xfrm>
                <a:off x="2586" y="1380"/>
                <a:ext cx="78" cy="174"/>
              </a:xfrm>
              <a:custGeom>
                <a:avLst/>
                <a:gdLst/>
                <a:ahLst/>
                <a:cxnLst/>
                <a:pathLst>
                  <a:path w="78" h="174">
                    <a:moveTo>
                      <a:pt x="0" y="0"/>
                    </a:moveTo>
                    <a:cubicBezTo>
                      <a:pt x="11" y="32"/>
                      <a:pt x="34" y="59"/>
                      <a:pt x="48" y="90"/>
                    </a:cubicBezTo>
                    <a:cubicBezTo>
                      <a:pt x="60" y="117"/>
                      <a:pt x="65" y="147"/>
                      <a:pt x="78" y="174"/>
                    </a:cubicBez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6505" name="任意多边形 476314"/>
            <p:cNvSpPr/>
            <p:nvPr/>
          </p:nvSpPr>
          <p:spPr>
            <a:xfrm>
              <a:off x="2231" y="2039"/>
              <a:ext cx="60" cy="156"/>
            </a:xfrm>
            <a:custGeom>
              <a:avLst/>
              <a:gdLst/>
              <a:ahLst/>
              <a:cxnLst/>
              <a:pathLst>
                <a:path w="60" h="150">
                  <a:moveTo>
                    <a:pt x="0" y="0"/>
                  </a:moveTo>
                  <a:cubicBezTo>
                    <a:pt x="2" y="6"/>
                    <a:pt x="3" y="12"/>
                    <a:pt x="6" y="18"/>
                  </a:cubicBezTo>
                  <a:cubicBezTo>
                    <a:pt x="9" y="24"/>
                    <a:pt x="15" y="29"/>
                    <a:pt x="18" y="36"/>
                  </a:cubicBezTo>
                  <a:cubicBezTo>
                    <a:pt x="26" y="53"/>
                    <a:pt x="25" y="74"/>
                    <a:pt x="36" y="90"/>
                  </a:cubicBezTo>
                  <a:cubicBezTo>
                    <a:pt x="48" y="108"/>
                    <a:pt x="60" y="127"/>
                    <a:pt x="60" y="150"/>
                  </a:cubicBezTo>
                </a:path>
              </a:pathLst>
            </a:custGeom>
            <a:solidFill>
              <a:schemeClr val="bg1"/>
            </a:solidFill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6506" name="组合 476315"/>
            <p:cNvGrpSpPr/>
            <p:nvPr/>
          </p:nvGrpSpPr>
          <p:grpSpPr>
            <a:xfrm rot="-1785581">
              <a:off x="800" y="1953"/>
              <a:ext cx="277" cy="255"/>
              <a:chOff x="1234" y="1056"/>
              <a:chExt cx="254" cy="258"/>
            </a:xfrm>
          </p:grpSpPr>
          <p:sp>
            <p:nvSpPr>
              <p:cNvPr id="16507" name="直接连接符 476316"/>
              <p:cNvSpPr/>
              <p:nvPr/>
            </p:nvSpPr>
            <p:spPr>
              <a:xfrm rot="3070882">
                <a:off x="1217" y="1225"/>
                <a:ext cx="174" cy="1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6508" name="直接连接符 476317"/>
              <p:cNvSpPr/>
              <p:nvPr/>
            </p:nvSpPr>
            <p:spPr>
              <a:xfrm rot="3070882">
                <a:off x="1321" y="1019"/>
                <a:ext cx="1" cy="177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6509" name="直接连接符 476318"/>
              <p:cNvSpPr/>
              <p:nvPr/>
            </p:nvSpPr>
            <p:spPr>
              <a:xfrm>
                <a:off x="1392" y="1056"/>
                <a:ext cx="96" cy="14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16510" name="任意多边形 476319"/>
            <p:cNvSpPr/>
            <p:nvPr/>
          </p:nvSpPr>
          <p:spPr>
            <a:xfrm>
              <a:off x="1043" y="2681"/>
              <a:ext cx="99" cy="163"/>
            </a:xfrm>
            <a:custGeom>
              <a:avLst/>
              <a:gdLst/>
              <a:ahLst/>
              <a:cxnLst/>
              <a:pathLst>
                <a:path w="99" h="163">
                  <a:moveTo>
                    <a:pt x="0" y="0"/>
                  </a:moveTo>
                  <a:cubicBezTo>
                    <a:pt x="8" y="3"/>
                    <a:pt x="19" y="1"/>
                    <a:pt x="24" y="8"/>
                  </a:cubicBezTo>
                  <a:cubicBezTo>
                    <a:pt x="34" y="22"/>
                    <a:pt x="35" y="40"/>
                    <a:pt x="40" y="56"/>
                  </a:cubicBezTo>
                  <a:cubicBezTo>
                    <a:pt x="76" y="163"/>
                    <a:pt x="57" y="68"/>
                    <a:pt x="96" y="120"/>
                  </a:cubicBezTo>
                  <a:cubicBezTo>
                    <a:pt x="99" y="124"/>
                    <a:pt x="96" y="131"/>
                    <a:pt x="96" y="136"/>
                  </a:cubicBezTo>
                </a:path>
              </a:pathLst>
            </a:custGeom>
            <a:noFill/>
            <a:ln w="57150" cap="flat" cmpd="sng">
              <a:solidFill>
                <a:srgbClr val="D4ECF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511" name="任意多边形 476320"/>
            <p:cNvSpPr/>
            <p:nvPr/>
          </p:nvSpPr>
          <p:spPr>
            <a:xfrm>
              <a:off x="1013" y="2161"/>
              <a:ext cx="38" cy="288"/>
            </a:xfrm>
            <a:custGeom>
              <a:avLst/>
              <a:gdLst/>
              <a:ahLst/>
              <a:cxnLst/>
              <a:pathLst>
                <a:path w="38" h="288">
                  <a:moveTo>
                    <a:pt x="38" y="0"/>
                  </a:moveTo>
                  <a:cubicBezTo>
                    <a:pt x="35" y="11"/>
                    <a:pt x="33" y="21"/>
                    <a:pt x="30" y="32"/>
                  </a:cubicBezTo>
                  <a:cubicBezTo>
                    <a:pt x="25" y="48"/>
                    <a:pt x="14" y="80"/>
                    <a:pt x="14" y="80"/>
                  </a:cubicBezTo>
                  <a:cubicBezTo>
                    <a:pt x="0" y="192"/>
                    <a:pt x="6" y="123"/>
                    <a:pt x="6" y="288"/>
                  </a:cubicBez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512" name="任意多边形 476321"/>
            <p:cNvSpPr/>
            <p:nvPr/>
          </p:nvSpPr>
          <p:spPr>
            <a:xfrm>
              <a:off x="1019" y="2430"/>
              <a:ext cx="88" cy="251"/>
            </a:xfrm>
            <a:custGeom>
              <a:avLst/>
              <a:gdLst/>
              <a:ahLst/>
              <a:cxnLst/>
              <a:pathLst>
                <a:path w="88" h="251">
                  <a:moveTo>
                    <a:pt x="16" y="3"/>
                  </a:moveTo>
                  <a:cubicBezTo>
                    <a:pt x="25" y="65"/>
                    <a:pt x="44" y="120"/>
                    <a:pt x="64" y="179"/>
                  </a:cubicBezTo>
                  <a:cubicBezTo>
                    <a:pt x="69" y="195"/>
                    <a:pt x="75" y="211"/>
                    <a:pt x="80" y="227"/>
                  </a:cubicBezTo>
                  <a:cubicBezTo>
                    <a:pt x="83" y="235"/>
                    <a:pt x="88" y="251"/>
                    <a:pt x="88" y="251"/>
                  </a:cubicBezTo>
                  <a:cubicBezTo>
                    <a:pt x="85" y="243"/>
                    <a:pt x="84" y="235"/>
                    <a:pt x="80" y="227"/>
                  </a:cubicBezTo>
                  <a:cubicBezTo>
                    <a:pt x="76" y="218"/>
                    <a:pt x="68" y="212"/>
                    <a:pt x="64" y="203"/>
                  </a:cubicBezTo>
                  <a:cubicBezTo>
                    <a:pt x="39" y="145"/>
                    <a:pt x="35" y="80"/>
                    <a:pt x="0" y="27"/>
                  </a:cubicBezTo>
                  <a:cubicBezTo>
                    <a:pt x="9" y="0"/>
                    <a:pt x="0" y="3"/>
                    <a:pt x="16" y="3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513" name="任意多边形 476322"/>
            <p:cNvSpPr/>
            <p:nvPr/>
          </p:nvSpPr>
          <p:spPr>
            <a:xfrm>
              <a:off x="1099" y="2625"/>
              <a:ext cx="35" cy="64"/>
            </a:xfrm>
            <a:custGeom>
              <a:avLst/>
              <a:gdLst/>
              <a:ahLst/>
              <a:cxnLst/>
              <a:pathLst>
                <a:path w="35" h="64">
                  <a:moveTo>
                    <a:pt x="0" y="0"/>
                  </a:moveTo>
                  <a:cubicBezTo>
                    <a:pt x="35" y="52"/>
                    <a:pt x="32" y="29"/>
                    <a:pt x="32" y="64"/>
                  </a:cubicBezTo>
                </a:path>
              </a:pathLst>
            </a:custGeom>
            <a:noFill/>
            <a:ln w="381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514" name="任意多边形 476323"/>
            <p:cNvSpPr/>
            <p:nvPr/>
          </p:nvSpPr>
          <p:spPr>
            <a:xfrm>
              <a:off x="983" y="2021"/>
              <a:ext cx="60" cy="132"/>
            </a:xfrm>
            <a:custGeom>
              <a:avLst/>
              <a:gdLst/>
              <a:ahLst/>
              <a:cxnLst/>
              <a:pathLst>
                <a:path w="60" h="132">
                  <a:moveTo>
                    <a:pt x="60" y="0"/>
                  </a:moveTo>
                  <a:cubicBezTo>
                    <a:pt x="44" y="49"/>
                    <a:pt x="0" y="80"/>
                    <a:pt x="0" y="132"/>
                  </a:cubicBezTo>
                </a:path>
              </a:pathLst>
            </a:custGeom>
            <a:noFill/>
            <a:ln w="57150" cap="flat" cmpd="sng">
              <a:solidFill>
                <a:srgbClr val="B6D8F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515" name="矩形 476324"/>
            <p:cNvSpPr/>
            <p:nvPr/>
          </p:nvSpPr>
          <p:spPr>
            <a:xfrm>
              <a:off x="1043" y="2033"/>
              <a:ext cx="4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t" anchorCtr="0"/>
            <a:p>
              <a:pPr eaLnBrk="0" hangingPunc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516" name="矩形 476325"/>
            <p:cNvSpPr/>
            <p:nvPr/>
          </p:nvSpPr>
          <p:spPr>
            <a:xfrm>
              <a:off x="357" y="2132"/>
              <a:ext cx="48" cy="19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eaLnBrk="0" hangingPunc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517" name="矩形 476326"/>
            <p:cNvSpPr/>
            <p:nvPr/>
          </p:nvSpPr>
          <p:spPr>
            <a:xfrm>
              <a:off x="1066" y="1962"/>
              <a:ext cx="4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t" anchorCtr="0"/>
            <a:p>
              <a:pPr eaLnBrk="0" hangingPunc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518" name="直接连接符 476327"/>
            <p:cNvSpPr/>
            <p:nvPr/>
          </p:nvSpPr>
          <p:spPr>
            <a:xfrm>
              <a:off x="1187" y="1937"/>
              <a:ext cx="0" cy="96"/>
            </a:xfrm>
            <a:prstGeom prst="line">
              <a:avLst/>
            </a:prstGeom>
            <a:ln w="38100" cap="flat" cmpd="sng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519" name="任意多边形 476328"/>
            <p:cNvSpPr/>
            <p:nvPr/>
          </p:nvSpPr>
          <p:spPr>
            <a:xfrm>
              <a:off x="1127" y="2693"/>
              <a:ext cx="72" cy="84"/>
            </a:xfrm>
            <a:custGeom>
              <a:avLst/>
              <a:gdLst/>
              <a:ahLst/>
              <a:cxnLst/>
              <a:pathLst>
                <a:path w="72" h="84">
                  <a:moveTo>
                    <a:pt x="0" y="0"/>
                  </a:moveTo>
                  <a:cubicBezTo>
                    <a:pt x="37" y="25"/>
                    <a:pt x="52" y="45"/>
                    <a:pt x="72" y="84"/>
                  </a:cubicBezTo>
                </a:path>
              </a:pathLst>
            </a:custGeom>
            <a:solidFill>
              <a:schemeClr val="bg1"/>
            </a:solidFill>
            <a:ln w="571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520" name="直接连接符 476329"/>
            <p:cNvSpPr/>
            <p:nvPr/>
          </p:nvSpPr>
          <p:spPr>
            <a:xfrm>
              <a:off x="1209" y="2683"/>
              <a:ext cx="0" cy="96"/>
            </a:xfrm>
            <a:prstGeom prst="line">
              <a:avLst/>
            </a:prstGeom>
            <a:ln w="38100" cap="flat" cmpd="sng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521" name="文本框 476330"/>
            <p:cNvSpPr txBox="1"/>
            <p:nvPr/>
          </p:nvSpPr>
          <p:spPr>
            <a:xfrm>
              <a:off x="2484" y="2771"/>
              <a:ext cx="116" cy="32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ctr" anchorCtr="0">
              <a:spAutoFit/>
            </a:bodyPr>
            <a:p>
              <a:pPr algn="ctr">
                <a:spcBef>
                  <a:spcPct val="50000"/>
                </a:spcBef>
              </a:pPr>
              <a:endParaRPr 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522" name="文本框 476331"/>
            <p:cNvSpPr txBox="1"/>
            <p:nvPr/>
          </p:nvSpPr>
          <p:spPr>
            <a:xfrm>
              <a:off x="1519" y="1451"/>
              <a:ext cx="19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800" b="1">
                  <a:latin typeface="Times New Roman" panose="02020603050405020304" pitchFamily="18" charset="0"/>
                  <a:ea typeface="Times New Roman" panose="02020603050405020304" pitchFamily="18" charset="0"/>
                </a:rPr>
                <a:t>•</a:t>
              </a:r>
              <a:endPara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523" name="椭圆 476332"/>
            <p:cNvSpPr/>
            <p:nvPr/>
          </p:nvSpPr>
          <p:spPr>
            <a:xfrm rot="3070882">
              <a:off x="875" y="2009"/>
              <a:ext cx="120" cy="120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eaLnBrk="0" hangingPunc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524" name="椭圆 476333"/>
            <p:cNvSpPr/>
            <p:nvPr/>
          </p:nvSpPr>
          <p:spPr>
            <a:xfrm rot="3070882">
              <a:off x="2291" y="2009"/>
              <a:ext cx="120" cy="120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eaLnBrk="0" hangingPunc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525" name="文本框 476334"/>
            <p:cNvSpPr txBox="1"/>
            <p:nvPr/>
          </p:nvSpPr>
          <p:spPr>
            <a:xfrm>
              <a:off x="2256" y="1905"/>
              <a:ext cx="19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800" b="1">
                  <a:latin typeface="Times New Roman" panose="02020603050405020304" pitchFamily="18" charset="0"/>
                  <a:ea typeface="Times New Roman" panose="02020603050405020304" pitchFamily="18" charset="0"/>
                </a:rPr>
                <a:t>•</a:t>
              </a:r>
              <a:endPara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526" name="文本框 476335"/>
            <p:cNvSpPr txBox="1"/>
            <p:nvPr/>
          </p:nvSpPr>
          <p:spPr>
            <a:xfrm>
              <a:off x="839" y="1905"/>
              <a:ext cx="19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800" b="1">
                  <a:latin typeface="Times New Roman" panose="02020603050405020304" pitchFamily="18" charset="0"/>
                  <a:ea typeface="Times New Roman" panose="02020603050405020304" pitchFamily="18" charset="0"/>
                </a:rPr>
                <a:t>•</a:t>
              </a:r>
              <a:endPara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527" name="椭圆 476336"/>
            <p:cNvSpPr/>
            <p:nvPr/>
          </p:nvSpPr>
          <p:spPr>
            <a:xfrm rot="3070882">
              <a:off x="967" y="2734"/>
              <a:ext cx="120" cy="123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eaLnBrk="0" hangingPunc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528" name="椭圆 476337"/>
            <p:cNvSpPr/>
            <p:nvPr/>
          </p:nvSpPr>
          <p:spPr>
            <a:xfrm rot="3070882">
              <a:off x="1601" y="3041"/>
              <a:ext cx="127" cy="127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eaLnBrk="0" hangingPunc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6529" name="组合 476338"/>
            <p:cNvGrpSpPr/>
            <p:nvPr/>
          </p:nvGrpSpPr>
          <p:grpSpPr>
            <a:xfrm>
              <a:off x="755" y="1523"/>
              <a:ext cx="720" cy="1680"/>
              <a:chOff x="624" y="2304"/>
              <a:chExt cx="452" cy="1254"/>
            </a:xfrm>
          </p:grpSpPr>
          <p:grpSp>
            <p:nvGrpSpPr>
              <p:cNvPr id="16530" name="组合 476339"/>
              <p:cNvGrpSpPr/>
              <p:nvPr/>
            </p:nvGrpSpPr>
            <p:grpSpPr>
              <a:xfrm>
                <a:off x="624" y="2304"/>
                <a:ext cx="452" cy="1254"/>
                <a:chOff x="960" y="384"/>
                <a:chExt cx="480" cy="1344"/>
              </a:xfrm>
            </p:grpSpPr>
            <p:sp>
              <p:nvSpPr>
                <p:cNvPr id="16531" name="直接连接符 476340"/>
                <p:cNvSpPr/>
                <p:nvPr/>
              </p:nvSpPr>
              <p:spPr>
                <a:xfrm>
                  <a:off x="1440" y="614"/>
                  <a:ext cx="0" cy="957"/>
                </a:xfrm>
                <a:prstGeom prst="line">
                  <a:avLst/>
                </a:prstGeom>
                <a:ln w="38100" cap="flat" cmpd="sng">
                  <a:solidFill>
                    <a:srgbClr val="FF3300"/>
                  </a:solidFill>
                  <a:prstDash val="sysDot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6532" name="任意多边形 476341"/>
                <p:cNvSpPr/>
                <p:nvPr/>
              </p:nvSpPr>
              <p:spPr>
                <a:xfrm>
                  <a:off x="1173" y="384"/>
                  <a:ext cx="267" cy="230"/>
                </a:xfrm>
                <a:custGeom>
                  <a:avLst/>
                  <a:gdLst/>
                  <a:ahLst/>
                  <a:cxnLst/>
                  <a:pathLst>
                    <a:path w="240" h="208">
                      <a:moveTo>
                        <a:pt x="0" y="112"/>
                      </a:moveTo>
                      <a:cubicBezTo>
                        <a:pt x="76" y="56"/>
                        <a:pt x="152" y="0"/>
                        <a:pt x="192" y="16"/>
                      </a:cubicBezTo>
                      <a:cubicBezTo>
                        <a:pt x="232" y="32"/>
                        <a:pt x="236" y="120"/>
                        <a:pt x="240" y="208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FF3300"/>
                  </a:solidFill>
                  <a:prstDash val="sysDot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6533" name="任意多边形 476342"/>
                <p:cNvSpPr/>
                <p:nvPr/>
              </p:nvSpPr>
              <p:spPr>
                <a:xfrm>
                  <a:off x="1173" y="1522"/>
                  <a:ext cx="267" cy="206"/>
                </a:xfrm>
                <a:custGeom>
                  <a:avLst/>
                  <a:gdLst/>
                  <a:ahLst/>
                  <a:cxnLst/>
                  <a:pathLst>
                    <a:path w="288" h="200">
                      <a:moveTo>
                        <a:pt x="0" y="48"/>
                      </a:moveTo>
                      <a:cubicBezTo>
                        <a:pt x="96" y="124"/>
                        <a:pt x="192" y="200"/>
                        <a:pt x="240" y="192"/>
                      </a:cubicBezTo>
                      <a:cubicBezTo>
                        <a:pt x="288" y="184"/>
                        <a:pt x="288" y="92"/>
                        <a:pt x="288" y="0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FF3300"/>
                  </a:solidFill>
                  <a:prstDash val="sysDot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6534" name="任意多边形 476343"/>
                <p:cNvSpPr/>
                <p:nvPr/>
              </p:nvSpPr>
              <p:spPr>
                <a:xfrm>
                  <a:off x="960" y="483"/>
                  <a:ext cx="267" cy="1138"/>
                </a:xfrm>
                <a:custGeom>
                  <a:avLst/>
                  <a:gdLst/>
                  <a:ahLst/>
                  <a:cxnLst/>
                  <a:pathLst>
                    <a:path w="344" h="1104">
                      <a:moveTo>
                        <a:pt x="296" y="0"/>
                      </a:moveTo>
                      <a:cubicBezTo>
                        <a:pt x="224" y="72"/>
                        <a:pt x="152" y="144"/>
                        <a:pt x="104" y="240"/>
                      </a:cubicBezTo>
                      <a:cubicBezTo>
                        <a:pt x="56" y="336"/>
                        <a:pt x="0" y="464"/>
                        <a:pt x="8" y="576"/>
                      </a:cubicBezTo>
                      <a:cubicBezTo>
                        <a:pt x="16" y="688"/>
                        <a:pt x="96" y="824"/>
                        <a:pt x="152" y="912"/>
                      </a:cubicBezTo>
                      <a:cubicBezTo>
                        <a:pt x="208" y="1000"/>
                        <a:pt x="276" y="1052"/>
                        <a:pt x="344" y="1104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FF3300"/>
                  </a:solidFill>
                  <a:prstDash val="sysDot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16535" name="直接连接符 476344"/>
              <p:cNvSpPr/>
              <p:nvPr/>
            </p:nvSpPr>
            <p:spPr>
              <a:xfrm>
                <a:off x="1073" y="2720"/>
                <a:ext cx="0" cy="358"/>
              </a:xfrm>
              <a:prstGeom prst="line">
                <a:avLst/>
              </a:prstGeom>
              <a:ln w="38100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sp>
          <p:nvSpPr>
            <p:cNvPr id="16536" name="直接连接符 476345"/>
            <p:cNvSpPr/>
            <p:nvPr/>
          </p:nvSpPr>
          <p:spPr>
            <a:xfrm flipH="1">
              <a:off x="1746" y="1824"/>
              <a:ext cx="0" cy="1196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6537" name="任意多边形 476346"/>
            <p:cNvSpPr/>
            <p:nvPr/>
          </p:nvSpPr>
          <p:spPr>
            <a:xfrm flipH="1">
              <a:off x="1746" y="1536"/>
              <a:ext cx="454" cy="288"/>
            </a:xfrm>
            <a:custGeom>
              <a:avLst/>
              <a:gdLst/>
              <a:ahLst/>
              <a:cxnLst/>
              <a:pathLst>
                <a:path w="240" h="208">
                  <a:moveTo>
                    <a:pt x="0" y="112"/>
                  </a:moveTo>
                  <a:cubicBezTo>
                    <a:pt x="76" y="56"/>
                    <a:pt x="152" y="0"/>
                    <a:pt x="192" y="16"/>
                  </a:cubicBezTo>
                  <a:cubicBezTo>
                    <a:pt x="232" y="32"/>
                    <a:pt x="236" y="120"/>
                    <a:pt x="240" y="208"/>
                  </a:cubicBez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538" name="任意多边形 476347"/>
            <p:cNvSpPr/>
            <p:nvPr/>
          </p:nvSpPr>
          <p:spPr>
            <a:xfrm flipH="1">
              <a:off x="1746" y="2959"/>
              <a:ext cx="454" cy="257"/>
            </a:xfrm>
            <a:custGeom>
              <a:avLst/>
              <a:gdLst/>
              <a:ahLst/>
              <a:cxnLst/>
              <a:pathLst>
                <a:path w="288" h="200">
                  <a:moveTo>
                    <a:pt x="0" y="48"/>
                  </a:moveTo>
                  <a:cubicBezTo>
                    <a:pt x="96" y="124"/>
                    <a:pt x="192" y="200"/>
                    <a:pt x="240" y="192"/>
                  </a:cubicBezTo>
                  <a:cubicBezTo>
                    <a:pt x="288" y="184"/>
                    <a:pt x="288" y="92"/>
                    <a:pt x="288" y="0"/>
                  </a:cubicBez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539" name="任意多边形 476348"/>
            <p:cNvSpPr/>
            <p:nvPr/>
          </p:nvSpPr>
          <p:spPr>
            <a:xfrm flipH="1">
              <a:off x="2108" y="1660"/>
              <a:ext cx="454" cy="1422"/>
            </a:xfrm>
            <a:custGeom>
              <a:avLst/>
              <a:gdLst/>
              <a:ahLst/>
              <a:cxnLst/>
              <a:pathLst>
                <a:path w="344" h="1104">
                  <a:moveTo>
                    <a:pt x="296" y="0"/>
                  </a:moveTo>
                  <a:cubicBezTo>
                    <a:pt x="224" y="72"/>
                    <a:pt x="152" y="144"/>
                    <a:pt x="104" y="240"/>
                  </a:cubicBezTo>
                  <a:cubicBezTo>
                    <a:pt x="56" y="336"/>
                    <a:pt x="0" y="464"/>
                    <a:pt x="8" y="576"/>
                  </a:cubicBezTo>
                  <a:cubicBezTo>
                    <a:pt x="16" y="688"/>
                    <a:pt x="96" y="824"/>
                    <a:pt x="152" y="912"/>
                  </a:cubicBezTo>
                  <a:cubicBezTo>
                    <a:pt x="208" y="1000"/>
                    <a:pt x="276" y="1052"/>
                    <a:pt x="344" y="1104"/>
                  </a:cubicBez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540" name="直接连接符 476349"/>
            <p:cNvSpPr/>
            <p:nvPr/>
          </p:nvSpPr>
          <p:spPr>
            <a:xfrm flipH="1">
              <a:off x="1751" y="2093"/>
              <a:ext cx="0" cy="48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grpSp>
          <p:nvGrpSpPr>
            <p:cNvPr id="16541" name="组合 476350"/>
            <p:cNvGrpSpPr/>
            <p:nvPr/>
          </p:nvGrpSpPr>
          <p:grpSpPr>
            <a:xfrm rot="-1380248">
              <a:off x="2195" y="2609"/>
              <a:ext cx="206" cy="274"/>
              <a:chOff x="2226" y="2216"/>
              <a:chExt cx="206" cy="274"/>
            </a:xfrm>
          </p:grpSpPr>
          <p:sp>
            <p:nvSpPr>
              <p:cNvPr id="16542" name="直接连接符 476351"/>
              <p:cNvSpPr/>
              <p:nvPr/>
            </p:nvSpPr>
            <p:spPr>
              <a:xfrm rot="3335080" flipH="1">
                <a:off x="2138" y="2401"/>
                <a:ext cx="174" cy="1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6543" name="直接连接符 476352"/>
              <p:cNvSpPr/>
              <p:nvPr/>
            </p:nvSpPr>
            <p:spPr>
              <a:xfrm rot="3335080" flipH="1">
                <a:off x="2342" y="2331"/>
                <a:ext cx="1" cy="177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6544" name="直接连接符 476353"/>
              <p:cNvSpPr/>
              <p:nvPr/>
            </p:nvSpPr>
            <p:spPr>
              <a:xfrm rot="3335080" flipH="1">
                <a:off x="2284" y="2301"/>
                <a:ext cx="174" cy="1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16545" name="任意多边形 476354"/>
            <p:cNvSpPr/>
            <p:nvPr/>
          </p:nvSpPr>
          <p:spPr>
            <a:xfrm>
              <a:off x="2682" y="2557"/>
              <a:ext cx="90" cy="102"/>
            </a:xfrm>
            <a:custGeom>
              <a:avLst/>
              <a:gdLst/>
              <a:ahLst/>
              <a:cxnLst/>
              <a:pathLst>
                <a:path w="90" h="102">
                  <a:moveTo>
                    <a:pt x="90" y="0"/>
                  </a:moveTo>
                  <a:cubicBezTo>
                    <a:pt x="61" y="10"/>
                    <a:pt x="48" y="51"/>
                    <a:pt x="30" y="78"/>
                  </a:cubicBezTo>
                  <a:cubicBezTo>
                    <a:pt x="23" y="89"/>
                    <a:pt x="9" y="93"/>
                    <a:pt x="0" y="102"/>
                  </a:cubicBez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546" name="直接连接符 476355"/>
            <p:cNvSpPr/>
            <p:nvPr/>
          </p:nvSpPr>
          <p:spPr>
            <a:xfrm>
              <a:off x="2086" y="2670"/>
              <a:ext cx="0" cy="96"/>
            </a:xfrm>
            <a:prstGeom prst="line">
              <a:avLst/>
            </a:prstGeom>
            <a:ln w="38100" cap="flat" cmpd="sng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547" name="任意多边形 476356"/>
            <p:cNvSpPr/>
            <p:nvPr/>
          </p:nvSpPr>
          <p:spPr>
            <a:xfrm>
              <a:off x="2147" y="2657"/>
              <a:ext cx="96" cy="132"/>
            </a:xfrm>
            <a:custGeom>
              <a:avLst/>
              <a:gdLst/>
              <a:ahLst/>
              <a:cxnLst/>
              <a:pathLst>
                <a:path w="96" h="132">
                  <a:moveTo>
                    <a:pt x="96" y="0"/>
                  </a:moveTo>
                  <a:cubicBezTo>
                    <a:pt x="80" y="48"/>
                    <a:pt x="66" y="68"/>
                    <a:pt x="24" y="96"/>
                  </a:cubicBezTo>
                  <a:cubicBezTo>
                    <a:pt x="16" y="108"/>
                    <a:pt x="0" y="132"/>
                    <a:pt x="0" y="132"/>
                  </a:cubicBezTo>
                </a:path>
              </a:pathLst>
            </a:custGeom>
            <a:noFill/>
            <a:ln w="57150" cap="flat" cmpd="sng">
              <a:solidFill>
                <a:srgbClr val="D4ECF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548" name="椭圆 476357"/>
            <p:cNvSpPr/>
            <p:nvPr/>
          </p:nvSpPr>
          <p:spPr>
            <a:xfrm rot="3070882">
              <a:off x="2212" y="2693"/>
              <a:ext cx="127" cy="127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eaLnBrk="0" hangingPunc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549" name="直接连接符 476358"/>
            <p:cNvSpPr/>
            <p:nvPr/>
          </p:nvSpPr>
          <p:spPr>
            <a:xfrm>
              <a:off x="2281" y="2707"/>
              <a:ext cx="0" cy="11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550" name="直接连接符 476359"/>
            <p:cNvSpPr/>
            <p:nvPr/>
          </p:nvSpPr>
          <p:spPr>
            <a:xfrm>
              <a:off x="2217" y="2757"/>
              <a:ext cx="11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551" name="任意多边形 476360"/>
            <p:cNvSpPr/>
            <p:nvPr/>
          </p:nvSpPr>
          <p:spPr>
            <a:xfrm>
              <a:off x="1195" y="2721"/>
              <a:ext cx="35" cy="64"/>
            </a:xfrm>
            <a:custGeom>
              <a:avLst/>
              <a:gdLst/>
              <a:ahLst/>
              <a:cxnLst/>
              <a:pathLst>
                <a:path w="35" h="64">
                  <a:moveTo>
                    <a:pt x="0" y="0"/>
                  </a:moveTo>
                  <a:cubicBezTo>
                    <a:pt x="35" y="52"/>
                    <a:pt x="32" y="29"/>
                    <a:pt x="32" y="64"/>
                  </a:cubicBezTo>
                </a:path>
              </a:pathLst>
            </a:custGeom>
            <a:noFill/>
            <a:ln w="381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6552" name="组合 476361"/>
            <p:cNvGrpSpPr/>
            <p:nvPr/>
          </p:nvGrpSpPr>
          <p:grpSpPr>
            <a:xfrm>
              <a:off x="981" y="2755"/>
              <a:ext cx="118" cy="111"/>
              <a:chOff x="2823" y="3414"/>
              <a:chExt cx="118" cy="111"/>
            </a:xfrm>
          </p:grpSpPr>
          <p:sp>
            <p:nvSpPr>
              <p:cNvPr id="16553" name="直接连接符 476362"/>
              <p:cNvSpPr/>
              <p:nvPr/>
            </p:nvSpPr>
            <p:spPr>
              <a:xfrm>
                <a:off x="2879" y="3414"/>
                <a:ext cx="0" cy="111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6554" name="直接连接符 476363"/>
              <p:cNvSpPr/>
              <p:nvPr/>
            </p:nvSpPr>
            <p:spPr>
              <a:xfrm>
                <a:off x="2823" y="3464"/>
                <a:ext cx="118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16555" name="组合 476364"/>
            <p:cNvGrpSpPr/>
            <p:nvPr/>
          </p:nvGrpSpPr>
          <p:grpSpPr>
            <a:xfrm>
              <a:off x="1604" y="3067"/>
              <a:ext cx="118" cy="111"/>
              <a:chOff x="2823" y="3414"/>
              <a:chExt cx="118" cy="111"/>
            </a:xfrm>
          </p:grpSpPr>
          <p:sp>
            <p:nvSpPr>
              <p:cNvPr id="16556" name="直接连接符 476365"/>
              <p:cNvSpPr/>
              <p:nvPr/>
            </p:nvSpPr>
            <p:spPr>
              <a:xfrm>
                <a:off x="2879" y="3414"/>
                <a:ext cx="0" cy="111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6557" name="直接连接符 476366"/>
              <p:cNvSpPr/>
              <p:nvPr/>
            </p:nvSpPr>
            <p:spPr>
              <a:xfrm>
                <a:off x="2823" y="3464"/>
                <a:ext cx="118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aphicFrame>
        <p:nvGraphicFramePr>
          <p:cNvPr id="16558" name="对象 476367"/>
          <p:cNvGraphicFramePr/>
          <p:nvPr/>
        </p:nvGraphicFramePr>
        <p:xfrm>
          <a:off x="7137400" y="503238"/>
          <a:ext cx="35718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3" imgW="165100" imgH="228600" progId="Equation.DSMT4">
                  <p:embed/>
                </p:oleObj>
              </mc:Choice>
              <mc:Fallback>
                <p:oleObj name="" r:id="rId13" imgW="165100" imgH="2286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137400" y="503238"/>
                        <a:ext cx="357188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59" name="对象 476368"/>
          <p:cNvGraphicFramePr/>
          <p:nvPr/>
        </p:nvGraphicFramePr>
        <p:xfrm>
          <a:off x="7227888" y="2663825"/>
          <a:ext cx="350837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5" imgW="177800" imgH="227965" progId="Equation.DSMT4">
                  <p:embed/>
                </p:oleObj>
              </mc:Choice>
              <mc:Fallback>
                <p:oleObj name="" r:id="rId15" imgW="177800" imgH="227965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227888" y="2663825"/>
                        <a:ext cx="350837" cy="450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60" name="对象 476369"/>
          <p:cNvGraphicFramePr/>
          <p:nvPr/>
        </p:nvGraphicFramePr>
        <p:xfrm>
          <a:off x="6372225" y="2663825"/>
          <a:ext cx="541338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7" imgW="254000" imgH="228600" progId="Equation.DSMT4">
                  <p:embed/>
                </p:oleObj>
              </mc:Choice>
              <mc:Fallback>
                <p:oleObj name="" r:id="rId17" imgW="254000" imgH="2286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372225" y="2663825"/>
                        <a:ext cx="541338" cy="487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61" name="对象 476370"/>
          <p:cNvGraphicFramePr/>
          <p:nvPr/>
        </p:nvGraphicFramePr>
        <p:xfrm>
          <a:off x="6372225" y="503238"/>
          <a:ext cx="487363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9" imgW="254000" imgH="228600" progId="Equation.DSMT4">
                  <p:embed/>
                </p:oleObj>
              </mc:Choice>
              <mc:Fallback>
                <p:oleObj name="" r:id="rId19" imgW="254000" imgH="2286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372225" y="503238"/>
                        <a:ext cx="487363" cy="438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62" name="对象 476371"/>
          <p:cNvGraphicFramePr/>
          <p:nvPr/>
        </p:nvGraphicFramePr>
        <p:xfrm>
          <a:off x="7812088" y="503238"/>
          <a:ext cx="48736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21" imgW="254000" imgH="228600" progId="Equation.DSMT4">
                  <p:embed/>
                </p:oleObj>
              </mc:Choice>
              <mc:Fallback>
                <p:oleObj name="" r:id="rId21" imgW="254000" imgH="2286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812088" y="503238"/>
                        <a:ext cx="487362" cy="438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63" name="对象 476372"/>
          <p:cNvGraphicFramePr/>
          <p:nvPr/>
        </p:nvGraphicFramePr>
        <p:xfrm>
          <a:off x="7993063" y="2663825"/>
          <a:ext cx="48736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23" imgW="254000" imgH="228600" progId="Equation.DSMT4">
                  <p:embed/>
                </p:oleObj>
              </mc:Choice>
              <mc:Fallback>
                <p:oleObj name="" r:id="rId23" imgW="254000" imgH="2286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993063" y="2663825"/>
                        <a:ext cx="487362" cy="438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6374" name="组合 476373"/>
          <p:cNvGrpSpPr/>
          <p:nvPr/>
        </p:nvGrpSpPr>
        <p:grpSpPr>
          <a:xfrm>
            <a:off x="3581400" y="4598988"/>
            <a:ext cx="5376863" cy="1506537"/>
            <a:chOff x="2186" y="139"/>
            <a:chExt cx="3079" cy="940"/>
          </a:xfrm>
        </p:grpSpPr>
        <p:grpSp>
          <p:nvGrpSpPr>
            <p:cNvPr id="16565" name="组合 476374"/>
            <p:cNvGrpSpPr/>
            <p:nvPr/>
          </p:nvGrpSpPr>
          <p:grpSpPr>
            <a:xfrm>
              <a:off x="2186" y="139"/>
              <a:ext cx="3079" cy="940"/>
              <a:chOff x="2186" y="139"/>
              <a:chExt cx="3079" cy="940"/>
            </a:xfrm>
          </p:grpSpPr>
          <p:sp>
            <p:nvSpPr>
              <p:cNvPr id="16566" name="左大括号 476375"/>
              <p:cNvSpPr/>
              <p:nvPr/>
            </p:nvSpPr>
            <p:spPr>
              <a:xfrm>
                <a:off x="2186" y="325"/>
                <a:ext cx="96" cy="576"/>
              </a:xfrm>
              <a:prstGeom prst="leftBrace">
                <a:avLst>
                  <a:gd name="adj1" fmla="val 50000"/>
                  <a:gd name="adj2" fmla="val 50000"/>
                </a:avLst>
              </a:pr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eaLnBrk="0" hangingPunct="0"/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567" name="文本框 476376"/>
              <p:cNvSpPr txBox="1"/>
              <p:nvPr/>
            </p:nvSpPr>
            <p:spPr>
              <a:xfrm>
                <a:off x="2282" y="139"/>
                <a:ext cx="2142" cy="3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zh-CN" altLang="en-US" sz="2800" b="1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铁芯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（作为导磁路经）</a:t>
                </a:r>
                <a:endPara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568" name="文本框 476377"/>
              <p:cNvSpPr txBox="1"/>
              <p:nvPr/>
            </p:nvSpPr>
            <p:spPr>
              <a:xfrm>
                <a:off x="2282" y="606"/>
                <a:ext cx="920" cy="32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zh-CN" altLang="en-US" sz="2800" b="1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三相绕组</a:t>
                </a:r>
                <a:endParaRPr lang="zh-CN" altLang="en-US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76379" name="文本框 476378"/>
              <p:cNvSpPr txBox="1"/>
              <p:nvPr/>
            </p:nvSpPr>
            <p:spPr>
              <a:xfrm>
                <a:off x="3397" y="414"/>
                <a:ext cx="920" cy="3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 marR="0" defTabSz="914400">
                  <a:buClrTx/>
                  <a:buSzTx/>
                  <a:buFontTx/>
                  <a:buNone/>
                </a:pPr>
                <a:r>
                  <a:rPr kumimoji="0" lang="zh-CN" altLang="en-US" sz="2800" b="1" kern="1200" cap="none" spc="0" normalizeH="0" baseline="0" noProof="1" dirty="0">
                    <a:effectLst>
                      <a:outerShdw blurRad="38100" dist="38100" dir="2700000">
                        <a:srgbClr val="00000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匝数相同</a:t>
                </a:r>
                <a:endParaRPr kumimoji="0" lang="zh-CN" altLang="en-US" sz="2800" b="1" kern="1200" cap="none" spc="0" normalizeH="0" baseline="0" noProof="1" dirty="0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76380" name="文本框 476379"/>
              <p:cNvSpPr txBox="1"/>
              <p:nvPr/>
            </p:nvSpPr>
            <p:spPr>
              <a:xfrm>
                <a:off x="3402" y="755"/>
                <a:ext cx="1863" cy="3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marR="0" defTabSz="914400">
                  <a:buClrTx/>
                  <a:buSzTx/>
                  <a:buFontTx/>
                  <a:buNone/>
                </a:pPr>
                <a:r>
                  <a:rPr kumimoji="0" lang="zh-CN" altLang="en-US" sz="2800" b="1" kern="1200" cap="none" spc="0" normalizeH="0" baseline="0" noProof="1" dirty="0">
                    <a:effectLst>
                      <a:outerShdw blurRad="38100" dist="38100" dir="2700000">
                        <a:srgbClr val="00000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空间排列互差</a:t>
                </a:r>
                <a:r>
                  <a:rPr kumimoji="0" lang="en-US" altLang="zh-CN" sz="2800" b="1" kern="1200" cap="none" spc="0" normalizeH="0" baseline="0" noProof="1">
                    <a:effectLst>
                      <a:outerShdw blurRad="38100" dist="38100" dir="2700000">
                        <a:srgbClr val="00000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120</a:t>
                </a:r>
                <a:r>
                  <a:rPr kumimoji="0" lang="en-US" altLang="zh-CN" sz="2800" b="1" kern="1200" cap="none" spc="0" normalizeH="0" baseline="30000" noProof="1">
                    <a:effectLst>
                      <a:outerShdw blurRad="38100" dist="38100" dir="2700000">
                        <a:srgbClr val="00000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</a:t>
                </a:r>
                <a:endParaRPr kumimoji="0" lang="en-US" altLang="zh-CN" sz="2800" b="1" kern="1200" cap="none" spc="0" normalizeH="0" baseline="0" noProof="1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6571" name="左大括号 476380"/>
            <p:cNvSpPr/>
            <p:nvPr/>
          </p:nvSpPr>
          <p:spPr>
            <a:xfrm>
              <a:off x="3349" y="554"/>
              <a:ext cx="96" cy="432"/>
            </a:xfrm>
            <a:prstGeom prst="leftBrace">
              <a:avLst>
                <a:gd name="adj1" fmla="val 37500"/>
                <a:gd name="adj2" fmla="val 50000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eaLnBrk="0" hangingPunc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76382" name="组合 476381"/>
          <p:cNvGrpSpPr/>
          <p:nvPr/>
        </p:nvGrpSpPr>
        <p:grpSpPr>
          <a:xfrm>
            <a:off x="0" y="5049838"/>
            <a:ext cx="3028950" cy="1460500"/>
            <a:chOff x="336" y="419"/>
            <a:chExt cx="1908" cy="920"/>
          </a:xfrm>
        </p:grpSpPr>
        <p:grpSp>
          <p:nvGrpSpPr>
            <p:cNvPr id="16573" name="组合 476382"/>
            <p:cNvGrpSpPr/>
            <p:nvPr/>
          </p:nvGrpSpPr>
          <p:grpSpPr>
            <a:xfrm>
              <a:off x="1584" y="419"/>
              <a:ext cx="660" cy="920"/>
              <a:chOff x="528" y="1144"/>
              <a:chExt cx="660" cy="920"/>
            </a:xfrm>
          </p:grpSpPr>
          <p:sp>
            <p:nvSpPr>
              <p:cNvPr id="16574" name="左大括号 476383"/>
              <p:cNvSpPr/>
              <p:nvPr/>
            </p:nvSpPr>
            <p:spPr>
              <a:xfrm>
                <a:off x="528" y="1296"/>
                <a:ext cx="144" cy="624"/>
              </a:xfrm>
              <a:prstGeom prst="leftBrace">
                <a:avLst>
                  <a:gd name="adj1" fmla="val 36091"/>
                  <a:gd name="adj2" fmla="val 50000"/>
                </a:avLst>
              </a:pr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eaLnBrk="0" hangingPunct="0"/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575" name="文本框 476384"/>
              <p:cNvSpPr txBox="1"/>
              <p:nvPr/>
            </p:nvSpPr>
            <p:spPr>
              <a:xfrm>
                <a:off x="624" y="1144"/>
                <a:ext cx="564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zh-CN" altLang="en-US" sz="2800" b="1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定子</a:t>
                </a:r>
                <a:endParaRPr lang="zh-CN" altLang="en-US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576" name="文本框 476385"/>
              <p:cNvSpPr txBox="1"/>
              <p:nvPr/>
            </p:nvSpPr>
            <p:spPr>
              <a:xfrm>
                <a:off x="624" y="1737"/>
                <a:ext cx="564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zh-CN" altLang="en-US" sz="2800" b="1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转子</a:t>
                </a:r>
                <a:endParaRPr lang="zh-CN" altLang="en-US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6577" name="矩形 476386"/>
            <p:cNvSpPr/>
            <p:nvPr/>
          </p:nvSpPr>
          <p:spPr>
            <a:xfrm>
              <a:off x="336" y="676"/>
              <a:ext cx="123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zh-CN" altLang="en-US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发电机结构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476388" name="矩形 476387"/>
          <p:cNvSpPr/>
          <p:nvPr/>
        </p:nvSpPr>
        <p:spPr>
          <a:xfrm>
            <a:off x="3267075" y="6038850"/>
            <a:ext cx="2622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2400" b="1" dirty="0">
                <a:latin typeface="Arial" panose="020B0604020202020204" pitchFamily="34" charset="0"/>
                <a:ea typeface="楷体_GB2312" pitchFamily="49" charset="-122"/>
              </a:rPr>
              <a:t>直流励磁的电磁铁</a:t>
            </a:r>
            <a:endParaRPr lang="zh-CN" altLang="en-US" sz="2400" b="1" dirty="0"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6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6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165" grpId="0"/>
      <p:bldP spid="47638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矩形 37376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082" name="文本框 373762"/>
          <p:cNvSpPr txBox="1"/>
          <p:nvPr/>
        </p:nvSpPr>
        <p:spPr>
          <a:xfrm>
            <a:off x="0" y="414338"/>
            <a:ext cx="9144000" cy="24415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>
              <a:lnSpc>
                <a:spcPct val="11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有一三相电动机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每相的等效电阻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R 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= 29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,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等效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感抗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=21.8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,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试求下列两种情况下电动机的相电流、      线电流以及从电源输入的功率，并比较所得的结果：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(1)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绕组联成星形接于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8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sz="2800" b="1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=380 V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的三相电源上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en-US" altLang="zh-CN" sz="28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    (2)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绕组联成三角形接于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8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=220 V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的三相电源上。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083" name="矩形 373763"/>
          <p:cNvSpPr/>
          <p:nvPr/>
        </p:nvSpPr>
        <p:spPr>
          <a:xfrm>
            <a:off x="296863" y="458788"/>
            <a:ext cx="990600" cy="5334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ctr"/>
            <a:r>
              <a:rPr lang="zh-CN" altLang="en-US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例</a:t>
            </a:r>
            <a:r>
              <a:rPr lang="en-US" altLang="zh-CN" sz="28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2:</a:t>
            </a:r>
            <a:endParaRPr lang="en-US" altLang="zh-CN" sz="28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3765" name="矩形 373764"/>
          <p:cNvSpPr/>
          <p:nvPr/>
        </p:nvSpPr>
        <p:spPr>
          <a:xfrm>
            <a:off x="381000" y="3522663"/>
            <a:ext cx="66040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lang="en-US" altLang="zh-CN" sz="2800" b="1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73766" name="组合 373765"/>
          <p:cNvGrpSpPr/>
          <p:nvPr/>
        </p:nvGrpSpPr>
        <p:grpSpPr>
          <a:xfrm>
            <a:off x="1066800" y="3292475"/>
            <a:ext cx="5638800" cy="1050925"/>
            <a:chOff x="672" y="2074"/>
            <a:chExt cx="3552" cy="662"/>
          </a:xfrm>
        </p:grpSpPr>
        <p:sp>
          <p:nvSpPr>
            <p:cNvPr id="46086" name="文本框 373766"/>
            <p:cNvSpPr txBox="1"/>
            <p:nvPr/>
          </p:nvSpPr>
          <p:spPr>
            <a:xfrm>
              <a:off x="672" y="2198"/>
              <a:ext cx="37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</a:rPr>
                <a:t>(1)</a:t>
              </a:r>
              <a:endPara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46087" name="对象 373767"/>
            <p:cNvGraphicFramePr/>
            <p:nvPr/>
          </p:nvGraphicFramePr>
          <p:xfrm>
            <a:off x="1048" y="2074"/>
            <a:ext cx="3176" cy="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5" name="" r:id="rId1" imgW="2184400" imgH="457200" progId="Equation.3">
                    <p:embed/>
                  </p:oleObj>
                </mc:Choice>
                <mc:Fallback>
                  <p:oleObj name="" r:id="rId1" imgW="2184400" imgH="457200" progId="Equation.3">
                    <p:embed/>
                    <p:pic>
                      <p:nvPicPr>
                        <p:cNvPr id="0" name="图片 3174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048" y="2074"/>
                          <a:ext cx="3176" cy="6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73769" name="对象 373768"/>
          <p:cNvGraphicFramePr/>
          <p:nvPr/>
        </p:nvGraphicFramePr>
        <p:xfrm>
          <a:off x="1682750" y="4165600"/>
          <a:ext cx="7156450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" r:id="rId3" imgW="3313430" imgH="444500" progId="Equation.3">
                  <p:embed/>
                </p:oleObj>
              </mc:Choice>
              <mc:Fallback>
                <p:oleObj name="" r:id="rId3" imgW="3313430" imgH="444500" progId="Equation.3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  <a:clrChange>
                          <a:clrFrom>
                            <a:srgbClr val="FFFFFF"/>
                          </a:clrFrom>
                          <a:clrTo>
                            <a:srgbClr val="0033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82750" y="4165600"/>
                        <a:ext cx="7156450" cy="1060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3770" name="对象 373769"/>
          <p:cNvGraphicFramePr/>
          <p:nvPr/>
        </p:nvGraphicFramePr>
        <p:xfrm>
          <a:off x="1905000" y="5121275"/>
          <a:ext cx="44196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" r:id="rId5" imgW="1980565" imgH="241300" progId="Equation.3">
                  <p:embed/>
                </p:oleObj>
              </mc:Choice>
              <mc:Fallback>
                <p:oleObj name="" r:id="rId5" imgW="1980565" imgH="241300" progId="Equation.3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  <a:clrChange>
                          <a:clrFrom>
                            <a:srgbClr val="FFFFFF"/>
                          </a:clrFrom>
                          <a:clrTo>
                            <a:srgbClr val="0033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05000" y="5121275"/>
                        <a:ext cx="4419600" cy="593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3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3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3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3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6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矩形 37478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74787" name="对象 374786"/>
          <p:cNvGraphicFramePr/>
          <p:nvPr/>
        </p:nvGraphicFramePr>
        <p:xfrm>
          <a:off x="1179513" y="2114550"/>
          <a:ext cx="7539037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" r:id="rId1" imgW="3389630" imgH="241300" progId="Equation.3">
                  <p:embed/>
                </p:oleObj>
              </mc:Choice>
              <mc:Fallback>
                <p:oleObj name="" r:id="rId1" imgW="3389630" imgH="241300" progId="Equation.3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  <a:clrChange>
                          <a:clrFrom>
                            <a:srgbClr val="FFFFFF"/>
                          </a:clrFrom>
                          <a:clrTo>
                            <a:srgbClr val="0033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79513" y="2114550"/>
                        <a:ext cx="7539037" cy="592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788" name="对象 374787"/>
          <p:cNvGraphicFramePr/>
          <p:nvPr/>
        </p:nvGraphicFramePr>
        <p:xfrm>
          <a:off x="1835150" y="498475"/>
          <a:ext cx="5099050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" r:id="rId3" imgW="2171065" imgH="444500" progId="Equation.3">
                  <p:embed/>
                </p:oleObj>
              </mc:Choice>
              <mc:Fallback>
                <p:oleObj name="" r:id="rId3" imgW="2171065" imgH="444500" progId="Equation.3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835150" y="498475"/>
                        <a:ext cx="5099050" cy="1038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8" name="矩形 374788"/>
          <p:cNvSpPr/>
          <p:nvPr/>
        </p:nvSpPr>
        <p:spPr>
          <a:xfrm>
            <a:off x="762000" y="650875"/>
            <a:ext cx="60007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(2)</a:t>
            </a:r>
            <a:endParaRPr lang="en-US" altLang="zh-CN" sz="28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74790" name="对象 374789"/>
          <p:cNvGraphicFramePr/>
          <p:nvPr/>
        </p:nvGraphicFramePr>
        <p:xfrm>
          <a:off x="1873250" y="1504950"/>
          <a:ext cx="31115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" r:id="rId5" imgW="1243965" imgH="241300" progId="Equation.3">
                  <p:embed/>
                </p:oleObj>
              </mc:Choice>
              <mc:Fallback>
                <p:oleObj name="" r:id="rId5" imgW="1243965" imgH="241300" progId="Equation.3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873250" y="1504950"/>
                        <a:ext cx="3111500" cy="600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4791" name="文本框 374790"/>
          <p:cNvSpPr txBox="1"/>
          <p:nvPr/>
        </p:nvSpPr>
        <p:spPr>
          <a:xfrm>
            <a:off x="457200" y="2646363"/>
            <a:ext cx="3535363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比较</a:t>
            </a:r>
            <a:r>
              <a:rPr lang="en-US" altLang="zh-CN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(1),  (2)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的结果</a:t>
            </a:r>
            <a:r>
              <a:rPr lang="en-US" altLang="zh-CN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lang="en-US" altLang="zh-CN" sz="2800" b="1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4792" name="文本框 374791"/>
          <p:cNvSpPr txBox="1"/>
          <p:nvPr/>
        </p:nvSpPr>
        <p:spPr>
          <a:xfrm>
            <a:off x="228600" y="3089275"/>
            <a:ext cx="8709025" cy="15017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lnSpc>
                <a:spcPct val="11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有的电动机有两种额定电压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如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220/380 V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8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当电源电压为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380 V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电动机的绕组应联结成星形；</a:t>
            </a:r>
            <a:endParaRPr lang="zh-CN" altLang="en-US" sz="2800" b="1" dirty="0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当电源电压为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220 V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电动机的绕组应联结成三角形</a:t>
            </a: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800" b="1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74793" name="组合 374792"/>
          <p:cNvGrpSpPr/>
          <p:nvPr/>
        </p:nvGrpSpPr>
        <p:grpSpPr>
          <a:xfrm>
            <a:off x="228600" y="4484688"/>
            <a:ext cx="8007350" cy="1535112"/>
            <a:chOff x="295" y="2751"/>
            <a:chExt cx="5044" cy="967"/>
          </a:xfrm>
        </p:grpSpPr>
        <p:sp>
          <p:nvSpPr>
            <p:cNvPr id="47113" name="文本框 374793"/>
            <p:cNvSpPr txBox="1"/>
            <p:nvPr/>
          </p:nvSpPr>
          <p:spPr>
            <a:xfrm>
              <a:off x="295" y="2751"/>
              <a:ext cx="5044" cy="9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lnSpc>
                  <a:spcPct val="110000"/>
                </a:lnSpc>
              </a:pP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　在三角形和星形两种联结法中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</a:rPr>
                <a:t>,   </a:t>
              </a:r>
              <a:r>
                <a:rPr lang="zh-CN" altLang="en-US" sz="2800" b="1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相电压、相电流</a:t>
              </a:r>
              <a:endPara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10000"/>
                </a:lnSpc>
              </a:pPr>
              <a:r>
                <a:rPr lang="zh-CN" altLang="en-US" sz="2800" b="1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以及功率都未改变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，仅</a:t>
              </a:r>
              <a:r>
                <a:rPr lang="zh-CN" altLang="en-US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三角形联结情况下的线电流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10000"/>
                </a:lnSpc>
              </a:pPr>
              <a:r>
                <a:rPr lang="zh-CN" altLang="en-US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比星形联结情况下的线电流增大　  倍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。</a:t>
              </a: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47114" name="对象 374794"/>
            <p:cNvGraphicFramePr/>
            <p:nvPr/>
          </p:nvGraphicFramePr>
          <p:xfrm>
            <a:off x="3456" y="3360"/>
            <a:ext cx="380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2" name="" r:id="rId7" imgW="241300" imgH="228600" progId="Equation.3">
                    <p:embed/>
                  </p:oleObj>
                </mc:Choice>
                <mc:Fallback>
                  <p:oleObj name="" r:id="rId7" imgW="241300" imgH="228600" progId="Equation.3">
                    <p:embed/>
                    <p:pic>
                      <p:nvPicPr>
                        <p:cNvPr id="0" name="图片 3181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456" y="3360"/>
                          <a:ext cx="380" cy="358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4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4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4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4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4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4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91" grpId="0"/>
      <p:bldP spid="37479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48130" name="对象 495623"/>
          <p:cNvGraphicFramePr/>
          <p:nvPr/>
        </p:nvGraphicFramePr>
        <p:xfrm>
          <a:off x="4211638" y="954088"/>
          <a:ext cx="4546600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" r:id="rId1" imgW="1663700" imgH="241300" progId="Equation.DSMT4">
                  <p:embed/>
                </p:oleObj>
              </mc:Choice>
              <mc:Fallback>
                <p:oleObj name="" r:id="rId1" imgW="1663700" imgH="241300" progId="Equation.DSMT4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11638" y="954088"/>
                        <a:ext cx="4546600" cy="64928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1" name="对象 495622"/>
          <p:cNvGraphicFramePr/>
          <p:nvPr/>
        </p:nvGraphicFramePr>
        <p:xfrm>
          <a:off x="3402013" y="1628775"/>
          <a:ext cx="2563812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" r:id="rId3" imgW="1117600" imgH="241300" progId="Equation.DSMT4">
                  <p:embed/>
                </p:oleObj>
              </mc:Choice>
              <mc:Fallback>
                <p:oleObj name="" r:id="rId3" imgW="1117600" imgH="241300" progId="Equation.DSMT4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02013" y="1628775"/>
                        <a:ext cx="2563812" cy="54768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2" name="对象 495621"/>
          <p:cNvGraphicFramePr/>
          <p:nvPr/>
        </p:nvGraphicFramePr>
        <p:xfrm>
          <a:off x="2592388" y="2438400"/>
          <a:ext cx="508000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" r:id="rId5" imgW="127000" imgH="215265" progId="Equation.DSMT4">
                  <p:embed/>
                </p:oleObj>
              </mc:Choice>
              <mc:Fallback>
                <p:oleObj name="" r:id="rId5" imgW="127000" imgH="215265" progId="Equation.DSMT4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92388" y="2438400"/>
                        <a:ext cx="508000" cy="90011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3" name="对象 495620"/>
          <p:cNvGraphicFramePr/>
          <p:nvPr/>
        </p:nvGraphicFramePr>
        <p:xfrm>
          <a:off x="3267075" y="2484438"/>
          <a:ext cx="500063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" r:id="rId7" imgW="139700" imgH="215900" progId="Equation.DSMT4">
                  <p:embed/>
                </p:oleObj>
              </mc:Choice>
              <mc:Fallback>
                <p:oleObj name="" r:id="rId7" imgW="139700" imgH="215900" progId="Equation.DSMT4">
                  <p:embed/>
                  <p:pic>
                    <p:nvPicPr>
                      <p:cNvPr id="0" name="图片 318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67075" y="2484438"/>
                        <a:ext cx="500063" cy="7651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4" name="对象 495619"/>
          <p:cNvGraphicFramePr/>
          <p:nvPr/>
        </p:nvGraphicFramePr>
        <p:xfrm>
          <a:off x="3986213" y="2484438"/>
          <a:ext cx="50482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" r:id="rId9" imgW="139700" imgH="228600" progId="Equation.DSMT4">
                  <p:embed/>
                </p:oleObj>
              </mc:Choice>
              <mc:Fallback>
                <p:oleObj name="" r:id="rId9" imgW="139700" imgH="228600" progId="Equation.DSMT4">
                  <p:embed/>
                  <p:pic>
                    <p:nvPicPr>
                      <p:cNvPr id="0" name="图片 318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986213" y="2484438"/>
                        <a:ext cx="504825" cy="8096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5" name="矩形 495624"/>
          <p:cNvSpPr/>
          <p:nvPr/>
        </p:nvSpPr>
        <p:spPr>
          <a:xfrm>
            <a:off x="881063" y="1133475"/>
            <a:ext cx="3825875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已知三线电源的线电压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136" name="矩形 495625"/>
          <p:cNvSpPr/>
          <p:nvPr/>
        </p:nvSpPr>
        <p:spPr>
          <a:xfrm>
            <a:off x="385763" y="1673225"/>
            <a:ext cx="2970212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，三角型对称负载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137" name="矩形 495626"/>
          <p:cNvSpPr/>
          <p:nvPr/>
        </p:nvSpPr>
        <p:spPr>
          <a:xfrm>
            <a:off x="522288" y="2484438"/>
            <a:ext cx="2970212" cy="609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r>
              <a:rPr lang="zh-CN" altLang="en-US" sz="10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11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求：（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）电流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138" name="矩形 495628"/>
          <p:cNvSpPr/>
          <p:nvPr/>
        </p:nvSpPr>
        <p:spPr>
          <a:xfrm>
            <a:off x="3873500" y="4060825"/>
            <a:ext cx="311150" cy="2444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r>
              <a:rPr lang="zh-CN" altLang="en-US" sz="10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139" name="矩形 495629"/>
          <p:cNvSpPr/>
          <p:nvPr/>
        </p:nvSpPr>
        <p:spPr>
          <a:xfrm>
            <a:off x="4572000" y="2663825"/>
            <a:ext cx="2116138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的表达式。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140" name="矩形 495630"/>
          <p:cNvSpPr/>
          <p:nvPr/>
        </p:nvSpPr>
        <p:spPr>
          <a:xfrm>
            <a:off x="1150938" y="3294063"/>
            <a:ext cx="39258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）电路消耗的功率</a:t>
            </a:r>
            <a:r>
              <a:rPr lang="en-US" altLang="zh-CN" sz="2400" b="1" i="1"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r>
              <a:rPr lang="en-US" altLang="zh-CN" sz="2400" b="1" i="1">
                <a:latin typeface="Arial" panose="020B0604020202020204" pitchFamily="34" charset="0"/>
                <a:ea typeface="宋体" panose="02010600030101010101" pitchFamily="2" charset="-122"/>
              </a:rPr>
              <a:t>Q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8141" name="图片 49563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1800" y="3968750"/>
            <a:ext cx="4500563" cy="25828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8142" name="矩形 495632"/>
          <p:cNvSpPr/>
          <p:nvPr/>
        </p:nvSpPr>
        <p:spPr>
          <a:xfrm>
            <a:off x="161925" y="323850"/>
            <a:ext cx="1844675" cy="457200"/>
          </a:xfrm>
          <a:prstGeom prst="rect">
            <a:avLst/>
          </a:prstGeom>
          <a:solidFill>
            <a:srgbClr val="FF3300"/>
          </a:solidFill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补充作业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8754" name="文本框 458753"/>
          <p:cNvSpPr txBox="1"/>
          <p:nvPr/>
        </p:nvSpPr>
        <p:spPr>
          <a:xfrm>
            <a:off x="4953000" y="2743200"/>
            <a:ext cx="1814513" cy="5191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marR="0" defTabSz="914400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800" b="1" kern="1200" cap="none" spc="0" normalizeH="0" baseline="0" noProof="1" dirty="0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相量图</a:t>
            </a:r>
            <a:endParaRPr kumimoji="0" lang="zh-CN" altLang="en-US" sz="2800" b="1" kern="1200" cap="none" spc="0" normalizeH="0" baseline="0" noProof="1" dirty="0">
              <a:solidFill>
                <a:srgbClr val="FFFF00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8755" name="矩形 458754"/>
          <p:cNvSpPr/>
          <p:nvPr/>
        </p:nvSpPr>
        <p:spPr>
          <a:xfrm>
            <a:off x="650875" y="2667000"/>
            <a:ext cx="12509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1" i="0" u="none" strike="noStrike" kern="1200" cap="none" spc="0" normalizeH="0" baseline="0" noProof="1" dirty="0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波形图</a:t>
            </a:r>
            <a:endParaRPr kumimoji="0" lang="zh-CN" altLang="en-US" sz="2800" b="1" i="0" u="none" strike="noStrike" kern="1200" cap="none" spc="0" normalizeH="0" baseline="0" noProof="1" dirty="0">
              <a:solidFill>
                <a:srgbClr val="FFFF00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58756" name="组合 458755"/>
          <p:cNvGrpSpPr/>
          <p:nvPr/>
        </p:nvGrpSpPr>
        <p:grpSpPr>
          <a:xfrm>
            <a:off x="180975" y="3048000"/>
            <a:ext cx="4903788" cy="3184525"/>
            <a:chOff x="48" y="2122"/>
            <a:chExt cx="3089" cy="2006"/>
          </a:xfrm>
        </p:grpSpPr>
        <p:sp>
          <p:nvSpPr>
            <p:cNvPr id="17412" name="文本框 458756"/>
            <p:cNvSpPr txBox="1"/>
            <p:nvPr/>
          </p:nvSpPr>
          <p:spPr>
            <a:xfrm>
              <a:off x="332" y="2122"/>
              <a:ext cx="244" cy="404"/>
            </a:xfrm>
            <a:prstGeom prst="rect">
              <a:avLst/>
            </a:prstGeom>
            <a:noFill/>
            <a:ln w="38100">
              <a:noFill/>
            </a:ln>
            <a:scene3d>
              <a:camera prst="legacyObliqueTopRight">
                <a:rot lat="16200000" lon="0" rev="0"/>
              </a:camera>
              <a:lightRig rig="legacyFlat4" dir="b"/>
            </a:scene3d>
            <a:sp3d extrusionH="1801800" prstMaterial="legacyMetal">
              <a:bevelT w="13500" h="13500" prst="angle"/>
              <a:bevelB w="13500" h="13500" prst="angle"/>
            </a:sp3d>
          </p:spPr>
          <p:txBody>
            <a:bodyPr wrap="none" anchor="ctr" anchorCtr="0">
              <a:spAutoFit/>
              <a:flatTx/>
            </a:bodyPr>
            <a:p>
              <a:pPr algn="ctr" eaLnBrk="0" hangingPunct="0">
                <a:spcBef>
                  <a:spcPct val="50000"/>
                </a:spcBef>
              </a:pPr>
              <a:r>
                <a:rPr lang="en-US" altLang="zh-CN" sz="3600" b="1" i="1">
                  <a:latin typeface="Times New Roman" panose="02020603050405020304" pitchFamily="18" charset="0"/>
                  <a:ea typeface="楷体_GB2312" pitchFamily="49" charset="-122"/>
                </a:rPr>
                <a:t>e</a:t>
              </a:r>
              <a:endParaRPr lang="en-US" altLang="zh-CN" sz="28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17413" name="组合 458757"/>
            <p:cNvGrpSpPr/>
            <p:nvPr/>
          </p:nvGrpSpPr>
          <p:grpSpPr>
            <a:xfrm>
              <a:off x="48" y="2352"/>
              <a:ext cx="3089" cy="1776"/>
              <a:chOff x="48" y="2352"/>
              <a:chExt cx="3089" cy="1776"/>
            </a:xfrm>
          </p:grpSpPr>
          <p:grpSp>
            <p:nvGrpSpPr>
              <p:cNvPr id="17414" name="组合 458758"/>
              <p:cNvGrpSpPr/>
              <p:nvPr/>
            </p:nvGrpSpPr>
            <p:grpSpPr>
              <a:xfrm>
                <a:off x="48" y="2352"/>
                <a:ext cx="768" cy="1776"/>
                <a:chOff x="48" y="2352"/>
                <a:chExt cx="768" cy="1776"/>
              </a:xfrm>
            </p:grpSpPr>
            <p:sp>
              <p:nvSpPr>
                <p:cNvPr id="17415" name="任意多边形 458759"/>
                <p:cNvSpPr/>
                <p:nvPr/>
              </p:nvSpPr>
              <p:spPr>
                <a:xfrm flipV="1">
                  <a:off x="48" y="2649"/>
                  <a:ext cx="768" cy="663"/>
                </a:xfrm>
                <a:custGeom>
                  <a:avLst/>
                  <a:gdLst/>
                  <a:ahLst/>
                  <a:cxnLst/>
                  <a:pathLst>
                    <a:path w="864" h="480">
                      <a:moveTo>
                        <a:pt x="0" y="0"/>
                      </a:moveTo>
                      <a:cubicBezTo>
                        <a:pt x="144" y="240"/>
                        <a:pt x="288" y="480"/>
                        <a:pt x="432" y="480"/>
                      </a:cubicBezTo>
                      <a:cubicBezTo>
                        <a:pt x="576" y="480"/>
                        <a:pt x="720" y="240"/>
                        <a:pt x="864" y="0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7416" name="直接连接符 458760"/>
                <p:cNvSpPr/>
                <p:nvPr/>
              </p:nvSpPr>
              <p:spPr>
                <a:xfrm flipH="1" flipV="1">
                  <a:off x="576" y="2352"/>
                  <a:ext cx="0" cy="1776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 w="sm" len="med"/>
                </a:ln>
              </p:spPr>
            </p:sp>
          </p:grpSp>
          <p:sp>
            <p:nvSpPr>
              <p:cNvPr id="17417" name="任意多边形 458761"/>
              <p:cNvSpPr/>
              <p:nvPr/>
            </p:nvSpPr>
            <p:spPr>
              <a:xfrm flipV="1">
                <a:off x="576" y="2649"/>
                <a:ext cx="720" cy="663"/>
              </a:xfrm>
              <a:custGeom>
                <a:avLst/>
                <a:gdLst/>
                <a:ahLst/>
                <a:cxnLst/>
                <a:pathLst>
                  <a:path w="864" h="480">
                    <a:moveTo>
                      <a:pt x="0" y="0"/>
                    </a:moveTo>
                    <a:cubicBezTo>
                      <a:pt x="144" y="240"/>
                      <a:pt x="288" y="480"/>
                      <a:pt x="432" y="480"/>
                    </a:cubicBezTo>
                    <a:cubicBezTo>
                      <a:pt x="576" y="480"/>
                      <a:pt x="720" y="240"/>
                      <a:pt x="864" y="0"/>
                    </a:cubicBezTo>
                  </a:path>
                </a:pathLst>
              </a:custGeom>
              <a:noFill/>
              <a:ln w="38100" cap="flat" cmpd="sng">
                <a:solidFill>
                  <a:srgbClr val="FF993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7418" name="任意多边形 458762"/>
              <p:cNvSpPr/>
              <p:nvPr/>
            </p:nvSpPr>
            <p:spPr>
              <a:xfrm flipV="1">
                <a:off x="1056" y="2649"/>
                <a:ext cx="720" cy="663"/>
              </a:xfrm>
              <a:custGeom>
                <a:avLst/>
                <a:gdLst/>
                <a:ahLst/>
                <a:cxnLst/>
                <a:pathLst>
                  <a:path w="864" h="480">
                    <a:moveTo>
                      <a:pt x="0" y="0"/>
                    </a:moveTo>
                    <a:cubicBezTo>
                      <a:pt x="144" y="240"/>
                      <a:pt x="288" y="480"/>
                      <a:pt x="432" y="480"/>
                    </a:cubicBezTo>
                    <a:cubicBezTo>
                      <a:pt x="576" y="480"/>
                      <a:pt x="720" y="240"/>
                      <a:pt x="864" y="0"/>
                    </a:cubicBezTo>
                  </a:path>
                </a:pathLst>
              </a:custGeom>
              <a:noFill/>
              <a:ln w="38100" cap="flat" cmpd="sng">
                <a:solidFill>
                  <a:srgbClr val="33993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7419" name="任意多边形 458763"/>
              <p:cNvSpPr/>
              <p:nvPr/>
            </p:nvSpPr>
            <p:spPr>
              <a:xfrm>
                <a:off x="308" y="3312"/>
                <a:ext cx="748" cy="663"/>
              </a:xfrm>
              <a:custGeom>
                <a:avLst/>
                <a:gdLst/>
                <a:ahLst/>
                <a:cxnLst/>
                <a:pathLst>
                  <a:path w="864" h="480">
                    <a:moveTo>
                      <a:pt x="0" y="0"/>
                    </a:moveTo>
                    <a:cubicBezTo>
                      <a:pt x="144" y="240"/>
                      <a:pt x="288" y="480"/>
                      <a:pt x="432" y="480"/>
                    </a:cubicBezTo>
                    <a:cubicBezTo>
                      <a:pt x="576" y="480"/>
                      <a:pt x="720" y="240"/>
                      <a:pt x="864" y="0"/>
                    </a:cubicBezTo>
                  </a:path>
                </a:pathLst>
              </a:custGeom>
              <a:noFill/>
              <a:ln w="38100" cap="flat" cmpd="sng">
                <a:solidFill>
                  <a:srgbClr val="33993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7420" name="直接连接符 458764"/>
              <p:cNvSpPr/>
              <p:nvPr/>
            </p:nvSpPr>
            <p:spPr>
              <a:xfrm>
                <a:off x="576" y="3312"/>
                <a:ext cx="2400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arrow" w="sm" len="med"/>
              </a:ln>
            </p:spPr>
          </p:sp>
          <p:sp>
            <p:nvSpPr>
              <p:cNvPr id="17421" name="文本框 458765"/>
              <p:cNvSpPr txBox="1"/>
              <p:nvPr/>
            </p:nvSpPr>
            <p:spPr>
              <a:xfrm>
                <a:off x="336" y="3206"/>
                <a:ext cx="28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lang="en-US" altLang="zh-CN"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22" name="矩形 458766"/>
              <p:cNvSpPr/>
              <p:nvPr/>
            </p:nvSpPr>
            <p:spPr>
              <a:xfrm>
                <a:off x="912" y="2352"/>
                <a:ext cx="480" cy="4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en-US" altLang="zh-CN" sz="3600" b="1" i="1">
                    <a:solidFill>
                      <a:srgbClr val="FF9933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e</a:t>
                </a:r>
                <a:r>
                  <a:rPr lang="en-US" altLang="zh-CN" sz="3200" b="1" baseline="-25000">
                    <a:solidFill>
                      <a:srgbClr val="FF9933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endParaRPr lang="en-US" altLang="zh-CN" sz="3600" b="1">
                  <a:solidFill>
                    <a:srgbClr val="FF9933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7423" name="矩形 458767"/>
              <p:cNvSpPr/>
              <p:nvPr/>
            </p:nvSpPr>
            <p:spPr>
              <a:xfrm>
                <a:off x="1454" y="2352"/>
                <a:ext cx="328" cy="4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en-US" altLang="zh-CN" sz="3600" b="1" i="1">
                    <a:solidFill>
                      <a:srgbClr val="339933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e</a:t>
                </a:r>
                <a:r>
                  <a:rPr lang="en-US" altLang="zh-CN" sz="3200" b="1" baseline="-25000">
                    <a:solidFill>
                      <a:srgbClr val="339933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2</a:t>
                </a:r>
                <a:endParaRPr lang="en-US" altLang="zh-CN" sz="3200" b="1" baseline="-25000">
                  <a:solidFill>
                    <a:srgbClr val="339933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7424" name="矩形 458768"/>
              <p:cNvSpPr/>
              <p:nvPr/>
            </p:nvSpPr>
            <p:spPr>
              <a:xfrm>
                <a:off x="1962" y="2352"/>
                <a:ext cx="328" cy="4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en-US" altLang="zh-CN" sz="3600" b="1" i="1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e</a:t>
                </a:r>
                <a:r>
                  <a:rPr lang="en-US" altLang="zh-CN" sz="3200" b="1" baseline="-2500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3</a:t>
                </a:r>
                <a:endParaRPr lang="en-US" altLang="zh-CN" sz="3200" b="1" baseline="-25000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7425" name="任意多边形 458769"/>
              <p:cNvSpPr/>
              <p:nvPr/>
            </p:nvSpPr>
            <p:spPr>
              <a:xfrm flipV="1">
                <a:off x="1536" y="2640"/>
                <a:ext cx="720" cy="672"/>
              </a:xfrm>
              <a:custGeom>
                <a:avLst/>
                <a:gdLst/>
                <a:ahLst/>
                <a:cxnLst/>
                <a:pathLst>
                  <a:path w="864" h="480">
                    <a:moveTo>
                      <a:pt x="0" y="0"/>
                    </a:moveTo>
                    <a:cubicBezTo>
                      <a:pt x="144" y="240"/>
                      <a:pt x="288" y="480"/>
                      <a:pt x="432" y="480"/>
                    </a:cubicBezTo>
                    <a:cubicBezTo>
                      <a:pt x="576" y="480"/>
                      <a:pt x="720" y="240"/>
                      <a:pt x="864" y="0"/>
                    </a:cubicBezTo>
                  </a:path>
                </a:pathLst>
              </a:cu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7426" name="任意多边形 458770"/>
              <p:cNvSpPr/>
              <p:nvPr/>
            </p:nvSpPr>
            <p:spPr>
              <a:xfrm flipV="1">
                <a:off x="2016" y="2649"/>
                <a:ext cx="720" cy="663"/>
              </a:xfrm>
              <a:custGeom>
                <a:avLst/>
                <a:gdLst/>
                <a:ahLst/>
                <a:cxnLst/>
                <a:pathLst>
                  <a:path w="864" h="480">
                    <a:moveTo>
                      <a:pt x="0" y="0"/>
                    </a:moveTo>
                    <a:cubicBezTo>
                      <a:pt x="144" y="240"/>
                      <a:pt x="288" y="480"/>
                      <a:pt x="432" y="480"/>
                    </a:cubicBezTo>
                    <a:cubicBezTo>
                      <a:pt x="576" y="480"/>
                      <a:pt x="720" y="240"/>
                      <a:pt x="864" y="0"/>
                    </a:cubicBezTo>
                  </a:path>
                </a:pathLst>
              </a:custGeom>
              <a:noFill/>
              <a:ln w="38100" cap="flat" cmpd="sng">
                <a:solidFill>
                  <a:srgbClr val="FF993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7427" name="任意多边形 458771"/>
              <p:cNvSpPr/>
              <p:nvPr/>
            </p:nvSpPr>
            <p:spPr>
              <a:xfrm>
                <a:off x="1296" y="3312"/>
                <a:ext cx="720" cy="672"/>
              </a:xfrm>
              <a:custGeom>
                <a:avLst/>
                <a:gdLst/>
                <a:ahLst/>
                <a:cxnLst/>
                <a:pathLst>
                  <a:path w="864" h="480">
                    <a:moveTo>
                      <a:pt x="0" y="0"/>
                    </a:moveTo>
                    <a:cubicBezTo>
                      <a:pt x="144" y="240"/>
                      <a:pt x="288" y="480"/>
                      <a:pt x="432" y="480"/>
                    </a:cubicBezTo>
                    <a:cubicBezTo>
                      <a:pt x="576" y="480"/>
                      <a:pt x="720" y="240"/>
                      <a:pt x="864" y="0"/>
                    </a:cubicBezTo>
                  </a:path>
                </a:pathLst>
              </a:custGeom>
              <a:noFill/>
              <a:ln w="38100" cap="flat" cmpd="sng">
                <a:solidFill>
                  <a:srgbClr val="FF993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7428" name="任意多边形 458772"/>
              <p:cNvSpPr/>
              <p:nvPr/>
            </p:nvSpPr>
            <p:spPr>
              <a:xfrm>
                <a:off x="1776" y="3312"/>
                <a:ext cx="720" cy="672"/>
              </a:xfrm>
              <a:custGeom>
                <a:avLst/>
                <a:gdLst/>
                <a:ahLst/>
                <a:cxnLst/>
                <a:pathLst>
                  <a:path w="864" h="480">
                    <a:moveTo>
                      <a:pt x="0" y="0"/>
                    </a:moveTo>
                    <a:cubicBezTo>
                      <a:pt x="144" y="240"/>
                      <a:pt x="288" y="480"/>
                      <a:pt x="432" y="480"/>
                    </a:cubicBezTo>
                    <a:cubicBezTo>
                      <a:pt x="576" y="480"/>
                      <a:pt x="720" y="240"/>
                      <a:pt x="864" y="0"/>
                    </a:cubicBezTo>
                  </a:path>
                </a:pathLst>
              </a:custGeom>
              <a:noFill/>
              <a:ln w="38100" cap="flat" cmpd="sng">
                <a:solidFill>
                  <a:srgbClr val="33993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7429" name="任意多边形 458773"/>
              <p:cNvSpPr/>
              <p:nvPr/>
            </p:nvSpPr>
            <p:spPr>
              <a:xfrm>
                <a:off x="816" y="3312"/>
                <a:ext cx="720" cy="663"/>
              </a:xfrm>
              <a:custGeom>
                <a:avLst/>
                <a:gdLst/>
                <a:ahLst/>
                <a:cxnLst/>
                <a:pathLst>
                  <a:path w="864" h="480">
                    <a:moveTo>
                      <a:pt x="0" y="0"/>
                    </a:moveTo>
                    <a:cubicBezTo>
                      <a:pt x="144" y="240"/>
                      <a:pt x="288" y="480"/>
                      <a:pt x="432" y="480"/>
                    </a:cubicBezTo>
                    <a:cubicBezTo>
                      <a:pt x="576" y="480"/>
                      <a:pt x="720" y="240"/>
                      <a:pt x="864" y="0"/>
                    </a:cubicBezTo>
                  </a:path>
                </a:pathLst>
              </a:cu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7430" name="文本框 458774"/>
              <p:cNvSpPr txBox="1"/>
              <p:nvPr/>
            </p:nvSpPr>
            <p:spPr>
              <a:xfrm>
                <a:off x="1968" y="3254"/>
                <a:ext cx="28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r>
                  <a:rPr lang="en-US" altLang="zh-CN" sz="20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</a:t>
                </a:r>
                <a:endParaRPr lang="en-US" altLang="zh-CN" sz="20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31" name="矩形 458775"/>
              <p:cNvSpPr/>
              <p:nvPr/>
            </p:nvSpPr>
            <p:spPr>
              <a:xfrm>
                <a:off x="1296" y="3254"/>
                <a:ext cx="20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en-US" altLang="zh-CN" sz="20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</a:t>
                </a:r>
                <a:endPara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17432" name="矩形 458776"/>
              <p:cNvSpPr/>
              <p:nvPr/>
            </p:nvSpPr>
            <p:spPr>
              <a:xfrm>
                <a:off x="720" y="3072"/>
                <a:ext cx="517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120</a:t>
                </a:r>
                <a:r>
                  <a:rPr lang="en-US" altLang="zh-CN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°</a:t>
                </a:r>
                <a:endParaRPr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17433" name="矩形 458777"/>
              <p:cNvSpPr/>
              <p:nvPr/>
            </p:nvSpPr>
            <p:spPr>
              <a:xfrm>
                <a:off x="1211" y="3072"/>
                <a:ext cx="517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240</a:t>
                </a:r>
                <a:r>
                  <a:rPr lang="en-US" altLang="zh-CN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°</a:t>
                </a:r>
                <a:endParaRPr lang="en-US" altLang="zh-CN" sz="32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17434" name="矩形 458778"/>
              <p:cNvSpPr/>
              <p:nvPr/>
            </p:nvSpPr>
            <p:spPr>
              <a:xfrm>
                <a:off x="1691" y="3072"/>
                <a:ext cx="517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360</a:t>
                </a:r>
                <a:r>
                  <a:rPr lang="en-US" altLang="zh-CN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°</a:t>
                </a:r>
                <a:endParaRPr lang="en-US" altLang="zh-CN" sz="32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graphicFrame>
            <p:nvGraphicFramePr>
              <p:cNvPr id="17435" name="对象 458779"/>
              <p:cNvGraphicFramePr/>
              <p:nvPr/>
            </p:nvGraphicFramePr>
            <p:xfrm>
              <a:off x="2814" y="3312"/>
              <a:ext cx="32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8" name="" r:id="rId1" imgW="203200" imgH="165100" progId="Equation.3">
                      <p:embed/>
                    </p:oleObj>
                  </mc:Choice>
                  <mc:Fallback>
                    <p:oleObj name="" r:id="rId1" imgW="203200" imgH="165100" progId="Equation.3">
                      <p:embed/>
                      <p:pic>
                        <p:nvPicPr>
                          <p:cNvPr id="0" name="图片 3087"/>
                          <p:cNvPicPr/>
                          <p:nvPr/>
                        </p:nvPicPr>
                        <p:blipFill>
                          <a:blip r:embed="rId2">
                            <a:clrChange>
                              <a:clrFrom>
                                <a:srgbClr val="000000"/>
                              </a:clrFrom>
                              <a:clrTo>
                                <a:srgbClr val="FFFFFF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814" y="3312"/>
                            <a:ext cx="323" cy="24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436" name="任意多边形 458780"/>
              <p:cNvSpPr/>
              <p:nvPr/>
            </p:nvSpPr>
            <p:spPr>
              <a:xfrm>
                <a:off x="2496" y="2640"/>
                <a:ext cx="336" cy="672"/>
              </a:xfrm>
              <a:custGeom>
                <a:avLst/>
                <a:gdLst/>
                <a:ahLst/>
                <a:cxnLst/>
                <a:pathLst>
                  <a:path w="336" h="672">
                    <a:moveTo>
                      <a:pt x="0" y="672"/>
                    </a:moveTo>
                    <a:cubicBezTo>
                      <a:pt x="36" y="584"/>
                      <a:pt x="72" y="496"/>
                      <a:pt x="96" y="432"/>
                    </a:cubicBezTo>
                    <a:cubicBezTo>
                      <a:pt x="120" y="368"/>
                      <a:pt x="128" y="328"/>
                      <a:pt x="144" y="288"/>
                    </a:cubicBezTo>
                    <a:cubicBezTo>
                      <a:pt x="160" y="248"/>
                      <a:pt x="176" y="224"/>
                      <a:pt x="192" y="192"/>
                    </a:cubicBezTo>
                    <a:cubicBezTo>
                      <a:pt x="208" y="160"/>
                      <a:pt x="224" y="120"/>
                      <a:pt x="240" y="96"/>
                    </a:cubicBezTo>
                    <a:cubicBezTo>
                      <a:pt x="256" y="72"/>
                      <a:pt x="272" y="64"/>
                      <a:pt x="288" y="48"/>
                    </a:cubicBezTo>
                    <a:cubicBezTo>
                      <a:pt x="304" y="32"/>
                      <a:pt x="320" y="8"/>
                      <a:pt x="336" y="0"/>
                    </a:cubicBezTo>
                  </a:path>
                </a:pathLst>
              </a:custGeom>
              <a:noFill/>
              <a:ln w="38100" cap="flat" cmpd="sng">
                <a:solidFill>
                  <a:srgbClr val="33993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7437" name="任意多边形 458781"/>
              <p:cNvSpPr/>
              <p:nvPr/>
            </p:nvSpPr>
            <p:spPr>
              <a:xfrm>
                <a:off x="2256" y="3312"/>
                <a:ext cx="528" cy="688"/>
              </a:xfrm>
              <a:custGeom>
                <a:avLst/>
                <a:gdLst/>
                <a:ahLst/>
                <a:cxnLst/>
                <a:pathLst>
                  <a:path w="528" h="688">
                    <a:moveTo>
                      <a:pt x="0" y="0"/>
                    </a:moveTo>
                    <a:cubicBezTo>
                      <a:pt x="64" y="208"/>
                      <a:pt x="128" y="416"/>
                      <a:pt x="192" y="528"/>
                    </a:cubicBezTo>
                    <a:cubicBezTo>
                      <a:pt x="256" y="640"/>
                      <a:pt x="328" y="688"/>
                      <a:pt x="384" y="672"/>
                    </a:cubicBezTo>
                    <a:cubicBezTo>
                      <a:pt x="440" y="656"/>
                      <a:pt x="504" y="480"/>
                      <a:pt x="528" y="432"/>
                    </a:cubicBezTo>
                  </a:path>
                </a:pathLst>
              </a:cu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  <p:graphicFrame>
        <p:nvGraphicFramePr>
          <p:cNvPr id="17438" name="对象 458782"/>
          <p:cNvGraphicFramePr/>
          <p:nvPr/>
        </p:nvGraphicFramePr>
        <p:xfrm>
          <a:off x="123825" y="3810000"/>
          <a:ext cx="866775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3" imgW="866775" imgH="1962150" progId="Paint.Picture">
                  <p:embed/>
                </p:oleObj>
              </mc:Choice>
              <mc:Fallback>
                <p:oleObj name="" r:id="rId3" imgW="866775" imgH="1962150" progId="Paint.Picture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3825" y="3810000"/>
                        <a:ext cx="866775" cy="2743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8785" name="文本框 458784"/>
          <p:cNvSpPr txBox="1"/>
          <p:nvPr/>
        </p:nvSpPr>
        <p:spPr>
          <a:xfrm>
            <a:off x="539750" y="476250"/>
            <a:ext cx="37401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marR="0" defTabSz="914400">
              <a:buClrTx/>
              <a:buSzTx/>
              <a:buFontTx/>
              <a:buNone/>
            </a:pPr>
            <a:r>
              <a:rPr kumimoji="0" lang="zh-CN" altLang="en-US" sz="2800" b="1" kern="1200" cap="none" spc="0" normalizeH="0" baseline="0" noProof="1" dirty="0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三相电动势瞬时表示式</a:t>
            </a:r>
            <a:endParaRPr kumimoji="0" lang="zh-CN" altLang="en-US" sz="2800" b="1" kern="1200" cap="none" spc="0" normalizeH="0" baseline="0" noProof="1" dirty="0">
              <a:solidFill>
                <a:srgbClr val="FFFF00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8786" name="文本框 458785"/>
          <p:cNvSpPr txBox="1"/>
          <p:nvPr/>
        </p:nvSpPr>
        <p:spPr>
          <a:xfrm>
            <a:off x="5175250" y="476250"/>
            <a:ext cx="172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R="0" defTabSz="914400">
              <a:buClrTx/>
              <a:buSzTx/>
              <a:buFontTx/>
              <a:buNone/>
            </a:pPr>
            <a:r>
              <a:rPr kumimoji="0" lang="zh-CN" altLang="en-US" sz="2800" b="1" kern="1200" cap="none" spc="0" normalizeH="0" baseline="0" noProof="1" dirty="0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相量表示</a:t>
            </a:r>
            <a:endParaRPr kumimoji="0" lang="zh-CN" altLang="en-US" sz="2800" b="1" kern="1200" cap="none" spc="0" normalizeH="0" baseline="0" noProof="1" dirty="0">
              <a:solidFill>
                <a:srgbClr val="FFFF00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7441" name="组合 458790"/>
          <p:cNvGrpSpPr/>
          <p:nvPr/>
        </p:nvGrpSpPr>
        <p:grpSpPr>
          <a:xfrm>
            <a:off x="5368925" y="1071563"/>
            <a:ext cx="2982913" cy="1690687"/>
            <a:chOff x="3178" y="663"/>
            <a:chExt cx="1755" cy="1065"/>
          </a:xfrm>
        </p:grpSpPr>
        <p:graphicFrame>
          <p:nvGraphicFramePr>
            <p:cNvPr id="17442" name="对象 458791"/>
            <p:cNvGraphicFramePr/>
            <p:nvPr/>
          </p:nvGraphicFramePr>
          <p:xfrm>
            <a:off x="3188" y="663"/>
            <a:ext cx="1609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" name="" r:id="rId5" imgW="1016000" imgH="228600" progId="Equation.3">
                    <p:embed/>
                  </p:oleObj>
                </mc:Choice>
                <mc:Fallback>
                  <p:oleObj name="" r:id="rId5" imgW="1016000" imgH="228600" progId="Equation.3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E5E5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188" y="663"/>
                          <a:ext cx="1609" cy="3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43" name="对象 458792"/>
            <p:cNvGraphicFramePr/>
            <p:nvPr/>
          </p:nvGraphicFramePr>
          <p:xfrm>
            <a:off x="3178" y="1008"/>
            <a:ext cx="1660" cy="3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" name="" r:id="rId7" imgW="1040765" imgH="228600" progId="Equation.3">
                    <p:embed/>
                  </p:oleObj>
                </mc:Choice>
                <mc:Fallback>
                  <p:oleObj name="" r:id="rId7" imgW="1040765" imgH="228600" progId="Equation.3">
                    <p:embed/>
                    <p:pic>
                      <p:nvPicPr>
                        <p:cNvPr id="0" name="图片 3090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E5E5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178" y="1008"/>
                          <a:ext cx="1660" cy="37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44" name="对象 458793"/>
            <p:cNvGraphicFramePr/>
            <p:nvPr/>
          </p:nvGraphicFramePr>
          <p:xfrm>
            <a:off x="3178" y="1321"/>
            <a:ext cx="1755" cy="4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" name="" r:id="rId9" imgW="1066165" imgH="241300" progId="Equation.3">
                    <p:embed/>
                  </p:oleObj>
                </mc:Choice>
                <mc:Fallback>
                  <p:oleObj name="" r:id="rId9" imgW="1066165" imgH="241300" progId="Equation.3">
                    <p:embed/>
                    <p:pic>
                      <p:nvPicPr>
                        <p:cNvPr id="0" name="图片 3091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E5E5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178" y="1321"/>
                          <a:ext cx="1755" cy="40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8795" name="组合 458794"/>
          <p:cNvGrpSpPr/>
          <p:nvPr/>
        </p:nvGrpSpPr>
        <p:grpSpPr>
          <a:xfrm>
            <a:off x="5334000" y="3214688"/>
            <a:ext cx="2973388" cy="2986087"/>
            <a:chOff x="3360" y="2025"/>
            <a:chExt cx="1873" cy="1881"/>
          </a:xfrm>
        </p:grpSpPr>
        <p:sp>
          <p:nvSpPr>
            <p:cNvPr id="17446" name="文本框 458795"/>
            <p:cNvSpPr txBox="1"/>
            <p:nvPr/>
          </p:nvSpPr>
          <p:spPr>
            <a:xfrm>
              <a:off x="3532" y="3579"/>
              <a:ext cx="34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/>
              <a:r>
                <a:rPr lang="en-US" altLang="zh-CN" sz="2800" b="1" i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en-US" altLang="zh-CN" sz="2800" b="1" baseline="-2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47" name="直接连接符 458796"/>
            <p:cNvSpPr/>
            <p:nvPr/>
          </p:nvSpPr>
          <p:spPr>
            <a:xfrm rot="-7317440" flipV="1">
              <a:off x="3608" y="2691"/>
              <a:ext cx="723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7448" name="直接连接符 458797"/>
            <p:cNvSpPr/>
            <p:nvPr/>
          </p:nvSpPr>
          <p:spPr>
            <a:xfrm rot="-3872039" flipH="1" flipV="1">
              <a:off x="3576" y="3312"/>
              <a:ext cx="768" cy="4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7449" name="直接连接符 458798"/>
            <p:cNvSpPr/>
            <p:nvPr/>
          </p:nvSpPr>
          <p:spPr>
            <a:xfrm flipV="1">
              <a:off x="4140" y="2990"/>
              <a:ext cx="743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7450" name="文本框 458799"/>
            <p:cNvSpPr txBox="1"/>
            <p:nvPr/>
          </p:nvSpPr>
          <p:spPr>
            <a:xfrm>
              <a:off x="4892" y="2789"/>
              <a:ext cx="34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/>
              <a:r>
                <a:rPr lang="en-US" altLang="zh-CN" sz="2800" b="1" i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en-US" altLang="zh-CN" sz="2800" b="1" baseline="-2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51" name="文本框 458800"/>
            <p:cNvSpPr txBox="1"/>
            <p:nvPr/>
          </p:nvSpPr>
          <p:spPr>
            <a:xfrm>
              <a:off x="4935" y="2639"/>
              <a:ext cx="16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/>
              <a:r>
                <a:rPr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  <a:endParaRPr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52" name="文本框 458801"/>
            <p:cNvSpPr txBox="1"/>
            <p:nvPr/>
          </p:nvSpPr>
          <p:spPr>
            <a:xfrm>
              <a:off x="3575" y="3432"/>
              <a:ext cx="16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/>
              <a:r>
                <a:rPr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  <a:endParaRPr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53" name="椭圆 458802"/>
            <p:cNvSpPr/>
            <p:nvPr/>
          </p:nvSpPr>
          <p:spPr>
            <a:xfrm>
              <a:off x="3936" y="2808"/>
              <a:ext cx="384" cy="384"/>
            </a:xfrm>
            <a:prstGeom prst="ellipse">
              <a:avLst/>
            </a:prstGeom>
            <a:noFill/>
            <a:ln w="28575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eaLnBrk="0" hangingPunc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54" name="文本框 458803"/>
            <p:cNvSpPr txBox="1"/>
            <p:nvPr/>
          </p:nvSpPr>
          <p:spPr>
            <a:xfrm>
              <a:off x="4224" y="2568"/>
              <a:ext cx="72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120</a:t>
              </a:r>
              <a:r>
                <a:rPr lang="en-US" altLang="zh-CN" sz="3200" b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°</a:t>
              </a:r>
              <a:endPara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7455" name="矩形 458804"/>
            <p:cNvSpPr/>
            <p:nvPr/>
          </p:nvSpPr>
          <p:spPr>
            <a:xfrm>
              <a:off x="4078" y="3096"/>
              <a:ext cx="661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120</a:t>
              </a:r>
              <a:r>
                <a:rPr lang="en-US" altLang="zh-CN" sz="3200" b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°</a:t>
              </a:r>
              <a:endPara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7456" name="矩形 458805"/>
            <p:cNvSpPr/>
            <p:nvPr/>
          </p:nvSpPr>
          <p:spPr>
            <a:xfrm>
              <a:off x="3456" y="2808"/>
              <a:ext cx="661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120</a:t>
              </a:r>
              <a:r>
                <a:rPr lang="en-US" altLang="zh-CN" sz="3200" b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°</a:t>
              </a:r>
              <a:endPara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grpSp>
          <p:nvGrpSpPr>
            <p:cNvPr id="17457" name="组合 458806"/>
            <p:cNvGrpSpPr/>
            <p:nvPr/>
          </p:nvGrpSpPr>
          <p:grpSpPr>
            <a:xfrm>
              <a:off x="3360" y="2025"/>
              <a:ext cx="528" cy="471"/>
              <a:chOff x="3408" y="1968"/>
              <a:chExt cx="528" cy="471"/>
            </a:xfrm>
          </p:grpSpPr>
          <p:sp>
            <p:nvSpPr>
              <p:cNvPr id="17458" name="文本框 458807"/>
              <p:cNvSpPr txBox="1"/>
              <p:nvPr/>
            </p:nvSpPr>
            <p:spPr>
              <a:xfrm>
                <a:off x="3408" y="2112"/>
                <a:ext cx="528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>
                <a:spAutoFit/>
              </a:bodyPr>
              <a:p>
                <a:pPr algn="ctr"/>
                <a:r>
                  <a:rPr lang="en-US" altLang="zh-CN" sz="2800" b="1" i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  <a:r>
                  <a:rPr lang="en-US" altLang="zh-CN" sz="2800" b="1" baseline="-2500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  <a:endParaRPr lang="en-US" altLang="zh-CN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59" name="文本框 458808"/>
              <p:cNvSpPr txBox="1"/>
              <p:nvPr/>
            </p:nvSpPr>
            <p:spPr>
              <a:xfrm>
                <a:off x="3532" y="1968"/>
                <a:ext cx="16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p>
                <a:pPr algn="ctr"/>
                <a:r>
                  <a:rPr lang="en-US" altLang="zh-CN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.</a:t>
                </a:r>
                <a:endParaRPr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pic>
        <p:nvPicPr>
          <p:cNvPr id="17460" name="图片 4588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2288" y="998538"/>
            <a:ext cx="3914775" cy="1676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8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8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4587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58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754" grpId="0"/>
      <p:bldP spid="4587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60802" name="文本框 460801"/>
          <p:cNvSpPr txBox="1"/>
          <p:nvPr/>
        </p:nvSpPr>
        <p:spPr>
          <a:xfrm>
            <a:off x="492125" y="2743200"/>
            <a:ext cx="5603875" cy="5191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对称三相电势的瞬时值之和为 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8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0803" name="文本框 460802"/>
          <p:cNvSpPr txBox="1"/>
          <p:nvPr/>
        </p:nvSpPr>
        <p:spPr>
          <a:xfrm>
            <a:off x="609600" y="4572000"/>
            <a:ext cx="7607300" cy="5191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marR="0" defTabSz="914400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800" b="1" kern="1200" cap="none" spc="0" normalizeH="0" baseline="0" noProof="1" dirty="0"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三相交流电到达</a:t>
            </a:r>
            <a:r>
              <a:rPr kumimoji="0" lang="zh-CN" altLang="en-US" sz="2800" b="1" kern="1200" cap="none" spc="0" normalizeH="0" baseline="0" noProof="1" dirty="0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正最大值</a:t>
            </a:r>
            <a:r>
              <a:rPr kumimoji="0" lang="zh-CN" altLang="en-US" sz="2800" b="1" kern="1200" cap="none" spc="0" normalizeH="0" baseline="0" noProof="1" dirty="0"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的顺序称为</a:t>
            </a:r>
            <a:r>
              <a:rPr kumimoji="0" lang="zh-CN" altLang="en-US" sz="2800" b="1" kern="1200" cap="none" spc="0" normalizeH="0" baseline="0" noProof="1" dirty="0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相序。</a:t>
            </a:r>
            <a:endParaRPr kumimoji="0" lang="zh-CN" altLang="en-US" sz="2800" b="1" kern="1200" cap="none" spc="0" normalizeH="0" baseline="0" noProof="1" dirty="0">
              <a:solidFill>
                <a:srgbClr val="FFFF00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60804" name="对象 460803"/>
          <p:cNvGraphicFramePr/>
          <p:nvPr/>
        </p:nvGraphicFramePr>
        <p:xfrm>
          <a:off x="955675" y="3259138"/>
          <a:ext cx="36703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" imgW="1180465" imgH="228600" progId="Equation.3">
                  <p:embed/>
                </p:oleObj>
              </mc:Choice>
              <mc:Fallback>
                <p:oleObj name="" r:id="rId1" imgW="1180465" imgH="2286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55675" y="3259138"/>
                        <a:ext cx="3670300" cy="711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05" name="对象 460804"/>
          <p:cNvGraphicFramePr/>
          <p:nvPr/>
        </p:nvGraphicFramePr>
        <p:xfrm>
          <a:off x="995363" y="3962400"/>
          <a:ext cx="3473450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3" imgW="1345565" imgH="241300" progId="Equation.3">
                  <p:embed/>
                </p:oleObj>
              </mc:Choice>
              <mc:Fallback>
                <p:oleObj name="" r:id="rId3" imgW="1345565" imgH="2413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95363" y="3962400"/>
                        <a:ext cx="3473450" cy="620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0806" name="组合 460805"/>
          <p:cNvGrpSpPr/>
          <p:nvPr/>
        </p:nvGrpSpPr>
        <p:grpSpPr>
          <a:xfrm>
            <a:off x="866775" y="1139825"/>
            <a:ext cx="6361113" cy="1630363"/>
            <a:chOff x="376" y="833"/>
            <a:chExt cx="3556" cy="1031"/>
          </a:xfrm>
        </p:grpSpPr>
        <p:sp>
          <p:nvSpPr>
            <p:cNvPr id="460807" name="文本框 460806"/>
            <p:cNvSpPr txBox="1"/>
            <p:nvPr/>
          </p:nvSpPr>
          <p:spPr>
            <a:xfrm>
              <a:off x="376" y="833"/>
              <a:ext cx="1518" cy="10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>
              <a:spAutoFit/>
            </a:bodyPr>
            <a:p>
              <a:pPr marR="0" defTabSz="914400">
                <a:lnSpc>
                  <a:spcPct val="120000"/>
                </a:lnSpc>
                <a:buClrTx/>
                <a:buSzTx/>
                <a:buFontTx/>
                <a:buNone/>
              </a:pPr>
              <a:r>
                <a:rPr kumimoji="0" lang="zh-CN" altLang="en-US" sz="2800" b="1" kern="1200" cap="none" spc="0" normalizeH="0" baseline="0" noProof="1" dirty="0">
                  <a:solidFill>
                    <a:srgbClr val="FFFF00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最大值相等</a:t>
              </a:r>
              <a:endParaRPr kumimoji="0" lang="zh-CN" altLang="en-US" sz="2800" b="1" kern="1200" cap="none" spc="0" normalizeH="0" baseline="0" noProof="1" dirty="0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R="0" defTabSz="914400">
                <a:lnSpc>
                  <a:spcPct val="120000"/>
                </a:lnSpc>
                <a:buClrTx/>
                <a:buSzTx/>
                <a:buFontTx/>
                <a:buNone/>
              </a:pPr>
              <a:r>
                <a:rPr kumimoji="0" lang="zh-CN" altLang="en-US" sz="2800" b="1" kern="1200" cap="none" spc="0" normalizeH="0" baseline="0" noProof="1" dirty="0">
                  <a:solidFill>
                    <a:srgbClr val="FFFF00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频率相同</a:t>
              </a:r>
              <a:endParaRPr kumimoji="0" lang="zh-CN" altLang="en-US" sz="2800" b="1" kern="1200" cap="none" spc="0" normalizeH="0" baseline="0" noProof="1" dirty="0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R="0" defTabSz="914400">
                <a:lnSpc>
                  <a:spcPct val="120000"/>
                </a:lnSpc>
                <a:buClrTx/>
                <a:buSzTx/>
                <a:buFontTx/>
                <a:buNone/>
              </a:pPr>
              <a:r>
                <a:rPr kumimoji="0" lang="zh-CN" altLang="en-US" sz="2800" b="1" kern="1200" cap="none" spc="0" normalizeH="0" baseline="0" noProof="1" dirty="0">
                  <a:solidFill>
                    <a:srgbClr val="FFFF00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相位互差</a:t>
              </a:r>
              <a:r>
                <a:rPr kumimoji="0" lang="en-US" altLang="zh-CN" sz="2800" b="1" kern="1200" cap="none" spc="0" normalizeH="0" baseline="0" noProof="1">
                  <a:solidFill>
                    <a:srgbClr val="FFFF00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120</a:t>
              </a:r>
              <a:r>
                <a:rPr kumimoji="0" lang="en-US" altLang="zh-CN" sz="2800" b="1" kern="1200" cap="none" spc="0" normalizeH="0" baseline="0" noProof="1">
                  <a:solidFill>
                    <a:srgbClr val="FFFF00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°</a:t>
              </a:r>
              <a:endParaRPr kumimoji="0" lang="en-US" altLang="zh-CN" sz="2800" b="1" kern="1200" cap="none" spc="0" normalizeH="0" baseline="0" noProof="1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0808" name="矩形 460807"/>
            <p:cNvSpPr/>
            <p:nvPr/>
          </p:nvSpPr>
          <p:spPr>
            <a:xfrm>
              <a:off x="2016" y="1200"/>
              <a:ext cx="1916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2800" b="1" i="0" u="none" strike="noStrike" kern="1200" cap="none" spc="0" normalizeH="0" baseline="0" noProof="1" dirty="0">
                  <a:solidFill>
                    <a:srgbClr val="FFFF00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称为对称三相电势</a:t>
              </a:r>
              <a:endParaRPr kumimoji="0" lang="zh-CN" altLang="en-US" sz="2800" b="1" i="0" u="none" strike="noStrike" kern="1200" cap="none" spc="0" normalizeH="0" baseline="0" noProof="1" dirty="0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64" name="右大括号 460808"/>
            <p:cNvSpPr/>
            <p:nvPr/>
          </p:nvSpPr>
          <p:spPr>
            <a:xfrm>
              <a:off x="1824" y="1012"/>
              <a:ext cx="192" cy="764"/>
            </a:xfrm>
            <a:prstGeom prst="rightBrace">
              <a:avLst>
                <a:gd name="adj1" fmla="val 33141"/>
                <a:gd name="adj2" fmla="val 50000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eaLnBrk="0" hangingPunc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9465" name="矩形 460809"/>
          <p:cNvSpPr/>
          <p:nvPr/>
        </p:nvSpPr>
        <p:spPr>
          <a:xfrm>
            <a:off x="457200" y="685800"/>
            <a:ext cx="5870575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三个正弦交流电动势满足以下特征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9466" name="组合 460865"/>
          <p:cNvGrpSpPr/>
          <p:nvPr/>
        </p:nvGrpSpPr>
        <p:grpSpPr>
          <a:xfrm>
            <a:off x="7086600" y="381000"/>
            <a:ext cx="1524000" cy="1371600"/>
            <a:chOff x="4320" y="288"/>
            <a:chExt cx="1056" cy="864"/>
          </a:xfrm>
        </p:grpSpPr>
        <p:sp>
          <p:nvSpPr>
            <p:cNvPr id="19467" name="十字星 460866"/>
            <p:cNvSpPr/>
            <p:nvPr/>
          </p:nvSpPr>
          <p:spPr>
            <a:xfrm>
              <a:off x="4896" y="672"/>
              <a:ext cx="480" cy="480"/>
            </a:xfrm>
            <a:prstGeom prst="star4">
              <a:avLst>
                <a:gd name="adj" fmla="val 12500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0099CC"/>
                </a:gs>
              </a:gsLst>
              <a:path path="shape">
                <a:fillToRect l="50000" t="50000" r="50000" b="50000"/>
              </a:path>
              <a:tileRect/>
            </a:gradFill>
            <a:ln w="19050" cap="sq" cmpd="sng">
              <a:solidFill>
                <a:srgbClr val="00CC99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 anchorCtr="0"/>
            <a:p>
              <a:pPr eaLnBrk="0" hangingPunc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68" name="十字星 460867"/>
            <p:cNvSpPr/>
            <p:nvPr/>
          </p:nvSpPr>
          <p:spPr>
            <a:xfrm>
              <a:off x="4320" y="288"/>
              <a:ext cx="576" cy="672"/>
            </a:xfrm>
            <a:prstGeom prst="star4">
              <a:avLst>
                <a:gd name="adj" fmla="val 12500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0099CC"/>
                </a:gs>
              </a:gsLst>
              <a:path path="shape">
                <a:fillToRect l="50000" t="50000" r="50000" b="50000"/>
              </a:path>
              <a:tileRect/>
            </a:gradFill>
            <a:ln w="19050" cap="sq" cmpd="sng">
              <a:solidFill>
                <a:srgbClr val="00CC99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 anchorCtr="0"/>
            <a:p>
              <a:pPr eaLnBrk="0" hangingPunc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60882" name="组合 460881"/>
          <p:cNvGrpSpPr/>
          <p:nvPr/>
        </p:nvGrpSpPr>
        <p:grpSpPr>
          <a:xfrm>
            <a:off x="609600" y="5119688"/>
            <a:ext cx="7086600" cy="541337"/>
            <a:chOff x="384" y="3225"/>
            <a:chExt cx="4464" cy="341"/>
          </a:xfrm>
        </p:grpSpPr>
        <p:graphicFrame>
          <p:nvGraphicFramePr>
            <p:cNvPr id="19470" name="对象 460877"/>
            <p:cNvGraphicFramePr/>
            <p:nvPr/>
          </p:nvGraphicFramePr>
          <p:xfrm>
            <a:off x="3787" y="3249"/>
            <a:ext cx="239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3" name="" r:id="rId5" imgW="165100" imgH="215900" progId="Equation.3">
                    <p:embed/>
                  </p:oleObj>
                </mc:Choice>
                <mc:Fallback>
                  <p:oleObj name="" r:id="rId5" imgW="165100" imgH="215900" progId="Equation.3">
                    <p:embed/>
                    <p:pic>
                      <p:nvPicPr>
                        <p:cNvPr id="0" name="图片 309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787" y="3249"/>
                          <a:ext cx="239" cy="317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9471" name="组合 460880"/>
            <p:cNvGrpSpPr/>
            <p:nvPr/>
          </p:nvGrpSpPr>
          <p:grpSpPr>
            <a:xfrm>
              <a:off x="384" y="3225"/>
              <a:ext cx="4464" cy="327"/>
              <a:chOff x="384" y="3225"/>
              <a:chExt cx="4464" cy="327"/>
            </a:xfrm>
          </p:grpSpPr>
          <p:grpSp>
            <p:nvGrpSpPr>
              <p:cNvPr id="19472" name="组合 460868"/>
              <p:cNvGrpSpPr/>
              <p:nvPr/>
            </p:nvGrpSpPr>
            <p:grpSpPr>
              <a:xfrm>
                <a:off x="384" y="3225"/>
                <a:ext cx="4464" cy="327"/>
                <a:chOff x="384" y="3216"/>
                <a:chExt cx="4464" cy="327"/>
              </a:xfrm>
            </p:grpSpPr>
            <p:sp>
              <p:nvSpPr>
                <p:cNvPr id="460870" name="文本框 460869"/>
                <p:cNvSpPr txBox="1"/>
                <p:nvPr/>
              </p:nvSpPr>
              <p:spPr>
                <a:xfrm>
                  <a:off x="384" y="3216"/>
                  <a:ext cx="4464" cy="3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 anchorCtr="0">
                  <a:spAutoFit/>
                </a:bodyPr>
                <a:p>
                  <a:pPr marR="0" defTabSz="914400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kumimoji="0" lang="zh-CN" altLang="en-US" sz="2800" b="1" kern="1200" cap="none" spc="0" normalizeH="0" baseline="0" noProof="1" dirty="0">
                      <a:effectLst>
                        <a:outerShdw blurRad="38100" dist="38100" dir="2700000">
                          <a:srgbClr val="000000"/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供电系统三相交流电的相序为</a:t>
                  </a:r>
                  <a:endParaRPr kumimoji="0" lang="zh-CN" altLang="en-US" sz="2800" b="1" kern="1200" cap="none" spc="0" normalizeH="0" baseline="0" noProof="1" dirty="0">
                    <a:effectLst>
                      <a:outerShdw blurRad="38100" dist="38100" dir="2700000">
                        <a:srgbClr val="00000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9474" name="直接连接符 460870"/>
                <p:cNvSpPr/>
                <p:nvPr/>
              </p:nvSpPr>
              <p:spPr>
                <a:xfrm>
                  <a:off x="3600" y="3395"/>
                  <a:ext cx="192" cy="0"/>
                </a:xfrm>
                <a:prstGeom prst="line">
                  <a:avLst/>
                </a:prstGeom>
                <a:ln w="38100" cap="flat" cmpd="sng">
                  <a:solidFill>
                    <a:srgbClr val="FF3300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</p:sp>
            <p:sp>
              <p:nvSpPr>
                <p:cNvPr id="19475" name="直接连接符 460871"/>
                <p:cNvSpPr/>
                <p:nvPr/>
              </p:nvSpPr>
              <p:spPr>
                <a:xfrm>
                  <a:off x="3958" y="3395"/>
                  <a:ext cx="192" cy="13"/>
                </a:xfrm>
                <a:prstGeom prst="line">
                  <a:avLst/>
                </a:prstGeom>
                <a:ln w="38100" cap="flat" cmpd="sng">
                  <a:solidFill>
                    <a:srgbClr val="FF3300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</p:sp>
          </p:grpSp>
          <p:grpSp>
            <p:nvGrpSpPr>
              <p:cNvPr id="19476" name="组合 460879"/>
              <p:cNvGrpSpPr/>
              <p:nvPr/>
            </p:nvGrpSpPr>
            <p:grpSpPr>
              <a:xfrm>
                <a:off x="3379" y="3249"/>
                <a:ext cx="1062" cy="296"/>
                <a:chOff x="3379" y="3249"/>
                <a:chExt cx="1062" cy="296"/>
              </a:xfrm>
            </p:grpSpPr>
            <p:graphicFrame>
              <p:nvGraphicFramePr>
                <p:cNvPr id="19477" name="对象 460876"/>
                <p:cNvGraphicFramePr/>
                <p:nvPr/>
              </p:nvGraphicFramePr>
              <p:xfrm>
                <a:off x="3379" y="3249"/>
                <a:ext cx="253" cy="27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97" name="" r:id="rId7" imgW="203200" imgH="215900" progId="Equation.3">
                        <p:embed/>
                      </p:oleObj>
                    </mc:Choice>
                    <mc:Fallback>
                      <p:oleObj name="" r:id="rId7" imgW="203200" imgH="215900" progId="Equation.3">
                        <p:embed/>
                        <p:pic>
                          <p:nvPicPr>
                            <p:cNvPr id="0" name="图片 3096"/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379" y="3249"/>
                              <a:ext cx="253" cy="272"/>
                            </a:xfrm>
                            <a:prstGeom prst="rect">
                              <a:avLst/>
                            </a:prstGeom>
                            <a:solidFill>
                              <a:schemeClr val="tx1"/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9478" name="对象 460878"/>
                <p:cNvGraphicFramePr/>
                <p:nvPr/>
              </p:nvGraphicFramePr>
              <p:xfrm>
                <a:off x="4150" y="3249"/>
                <a:ext cx="291" cy="29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96" name="" r:id="rId9" imgW="215900" imgH="215900" progId="Equation.3">
                        <p:embed/>
                      </p:oleObj>
                    </mc:Choice>
                    <mc:Fallback>
                      <p:oleObj name="" r:id="rId9" imgW="215900" imgH="215900" progId="Equation.3">
                        <p:embed/>
                        <p:pic>
                          <p:nvPicPr>
                            <p:cNvPr id="0" name="图片 3095"/>
                            <p:cNvPicPr/>
                            <p:nvPr/>
                          </p:nvPicPr>
                          <p:blipFill>
                            <a:blip r:embed="rId1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150" y="3249"/>
                              <a:ext cx="291" cy="296"/>
                            </a:xfrm>
                            <a:prstGeom prst="rect">
                              <a:avLst/>
                            </a:prstGeom>
                            <a:solidFill>
                              <a:schemeClr val="tx1"/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0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460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460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608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60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02" grpId="0"/>
      <p:bldP spid="46080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78210" name="标题 478209"/>
          <p:cNvSpPr>
            <a:spLocks noGrp="1" noRot="1"/>
          </p:cNvSpPr>
          <p:nvPr>
            <p:ph type="title" sz="quarter"/>
          </p:nvPr>
        </p:nvSpPr>
        <p:spPr>
          <a:xfrm>
            <a:off x="0" y="0"/>
            <a:ext cx="8229600" cy="1143000"/>
          </a:xfrm>
        </p:spPr>
        <p:txBody>
          <a:bodyPr anchor="ctr" anchorCtr="0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j-lt"/>
                <a:ea typeface="楷体_GB2312" pitchFamily="49" charset="-122"/>
                <a:cs typeface="+mj-cs"/>
              </a:rPr>
              <a:t>二、三相电源的星形联接</a:t>
            </a:r>
            <a:endParaRPr kumimoji="0" lang="zh-CN" altLang="en-US" sz="2800" b="1" i="0" u="none" strike="noStrike" kern="1200" cap="none" spc="0" normalizeH="0" baseline="0" noProof="1" dirty="0">
              <a:solidFill>
                <a:srgbClr val="FF3300"/>
              </a:solidFill>
              <a:effectLst>
                <a:outerShdw blurRad="38100" dist="38100" dir="2700000">
                  <a:srgbClr val="000000"/>
                </a:outerShdw>
              </a:effectLst>
              <a:latin typeface="+mj-lt"/>
              <a:ea typeface="楷体_GB2312" pitchFamily="49" charset="-122"/>
              <a:cs typeface="+mj-cs"/>
            </a:endParaRPr>
          </a:p>
        </p:txBody>
      </p:sp>
      <p:sp>
        <p:nvSpPr>
          <p:cNvPr id="478211" name="文本框 478210"/>
          <p:cNvSpPr txBox="1"/>
          <p:nvPr/>
        </p:nvSpPr>
        <p:spPr>
          <a:xfrm>
            <a:off x="460375" y="928688"/>
            <a:ext cx="2132013" cy="51911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algn="ctr"/>
            <a:r>
              <a:rPr lang="en-US" altLang="zh-CN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联接方式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8212" name="文本框 478211"/>
          <p:cNvSpPr txBox="1"/>
          <p:nvPr/>
        </p:nvSpPr>
        <p:spPr>
          <a:xfrm>
            <a:off x="6172200" y="2708275"/>
            <a:ext cx="2971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R="0" defTabSz="914400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800" b="1" kern="120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中线</a:t>
            </a:r>
            <a:r>
              <a:rPr kumimoji="0" lang="en-US" altLang="zh-CN" sz="2800" b="1" kern="1200" cap="none" spc="0" normalizeH="0" baseline="0" noProof="1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zh-CN" altLang="en-US" sz="2800" b="1" kern="1200" cap="none" spc="0" normalizeH="0" baseline="0" noProof="1" dirty="0"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零线、地线</a:t>
            </a:r>
            <a:r>
              <a:rPr kumimoji="0" lang="en-US" altLang="zh-CN" sz="2800" b="1" kern="1200" cap="none" spc="0" normalizeH="0" baseline="0" noProof="1"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endParaRPr kumimoji="0" lang="zh-CN" altLang="zh-CN" sz="2800" b="1" kern="1200" cap="none" spc="0" normalizeH="0" baseline="0" noProof="1"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8213" name="圆角矩形标注 478212"/>
          <p:cNvSpPr/>
          <p:nvPr/>
        </p:nvSpPr>
        <p:spPr>
          <a:xfrm>
            <a:off x="1295400" y="3846513"/>
            <a:ext cx="1104900" cy="573087"/>
          </a:xfrm>
          <a:prstGeom prst="wedgeRoundRectCallout">
            <a:avLst>
              <a:gd name="adj1" fmla="val 144"/>
              <a:gd name="adj2" fmla="val -225625"/>
              <a:gd name="adj3" fmla="val 16667"/>
            </a:avLst>
          </a:prstGeom>
          <a:pattFill prst="pct40">
            <a:fgClr>
              <a:srgbClr val="00FF00"/>
            </a:fgClr>
            <a:bgClr>
              <a:srgbClr val="FFFFFF"/>
            </a:bgClr>
          </a:pattFill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中性点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8214" name="矩形 478213"/>
          <p:cNvSpPr/>
          <p:nvPr/>
        </p:nvSpPr>
        <p:spPr>
          <a:xfrm>
            <a:off x="6096000" y="1295400"/>
            <a:ext cx="291147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1" i="0" u="none" strike="noStrike" kern="120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端线</a:t>
            </a:r>
            <a:r>
              <a:rPr kumimoji="0" lang="en-US" altLang="zh-CN" sz="28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zh-CN" altLang="en-US" sz="28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相线、火线</a:t>
            </a:r>
            <a:r>
              <a:rPr kumimoji="0" lang="en-US" altLang="zh-CN" sz="28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endParaRPr kumimoji="0" lang="en-US" altLang="zh-CN" sz="2800" b="1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8215" name="矩形 478214"/>
          <p:cNvSpPr/>
          <p:nvPr/>
        </p:nvSpPr>
        <p:spPr>
          <a:xfrm>
            <a:off x="6324600" y="3275013"/>
            <a:ext cx="2743200" cy="13731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在低压系统</a:t>
            </a:r>
            <a:r>
              <a:rPr kumimoji="0" lang="en-US" altLang="zh-CN" sz="28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kumimoji="0" lang="zh-CN" altLang="en-US" sz="28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中性点通常接地，所以也称地线。</a:t>
            </a:r>
            <a:endParaRPr kumimoji="0" lang="zh-CN" altLang="en-US" sz="28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8216" name="矩形 478215"/>
          <p:cNvSpPr/>
          <p:nvPr/>
        </p:nvSpPr>
        <p:spPr>
          <a:xfrm>
            <a:off x="296863" y="4914900"/>
            <a:ext cx="8462963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1" i="0" u="none" strike="noStrike" kern="120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相电压</a:t>
            </a:r>
            <a:r>
              <a:rPr kumimoji="0" lang="zh-CN" altLang="en-US" sz="28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：端线与中线间（发电机每相绕组）的电压</a:t>
            </a:r>
            <a:endParaRPr kumimoji="0" lang="zh-CN" altLang="zh-CN" sz="2800" b="1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8217" name="矩形 478216"/>
          <p:cNvSpPr/>
          <p:nvPr/>
        </p:nvSpPr>
        <p:spPr>
          <a:xfrm>
            <a:off x="296863" y="5994400"/>
            <a:ext cx="5938838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1" i="0" u="none" strike="noStrike" kern="1200" cap="none" spc="0" normalizeH="0" baseline="0" noProof="1" dirty="0">
                <a:solidFill>
                  <a:srgbClr val="FF505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线电压</a:t>
            </a:r>
            <a:r>
              <a:rPr kumimoji="0" lang="zh-CN" altLang="en-US" sz="28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：端线与端线间的电压</a:t>
            </a:r>
            <a:endParaRPr kumimoji="0" lang="zh-CN" altLang="en-US" sz="2800" b="1" i="1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78218" name="对象 478217"/>
          <p:cNvGraphicFramePr/>
          <p:nvPr/>
        </p:nvGraphicFramePr>
        <p:xfrm>
          <a:off x="5516563" y="5408613"/>
          <a:ext cx="203517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1" imgW="824865" imgH="241300" progId="Equation.3">
                  <p:embed/>
                </p:oleObj>
              </mc:Choice>
              <mc:Fallback>
                <p:oleObj name="" r:id="rId1" imgW="824865" imgH="2413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516563" y="5408613"/>
                        <a:ext cx="2035175" cy="590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8219" name="对象 478218"/>
          <p:cNvGraphicFramePr/>
          <p:nvPr/>
        </p:nvGraphicFramePr>
        <p:xfrm>
          <a:off x="5427663" y="6038850"/>
          <a:ext cx="2354262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3" imgW="951865" imgH="241300" progId="Equation.3">
                  <p:embed/>
                </p:oleObj>
              </mc:Choice>
              <mc:Fallback>
                <p:oleObj name="" r:id="rId3" imgW="951865" imgH="2413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427663" y="6038850"/>
                        <a:ext cx="2354262" cy="592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8220" name="文本框 478219"/>
          <p:cNvSpPr txBox="1"/>
          <p:nvPr/>
        </p:nvSpPr>
        <p:spPr>
          <a:xfrm>
            <a:off x="7543800" y="5334000"/>
            <a:ext cx="12192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b="1" i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800" b="1" baseline="-25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endParaRPr lang="en-US" altLang="zh-CN" sz="2800" b="1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78221" name="组合 478220"/>
          <p:cNvGrpSpPr/>
          <p:nvPr/>
        </p:nvGrpSpPr>
        <p:grpSpPr>
          <a:xfrm>
            <a:off x="3132138" y="1341438"/>
            <a:ext cx="1052512" cy="3429000"/>
            <a:chOff x="1968" y="864"/>
            <a:chExt cx="663" cy="2160"/>
          </a:xfrm>
        </p:grpSpPr>
        <p:sp>
          <p:nvSpPr>
            <p:cNvPr id="20494" name="文本框 478221"/>
            <p:cNvSpPr txBox="1"/>
            <p:nvPr/>
          </p:nvSpPr>
          <p:spPr>
            <a:xfrm>
              <a:off x="1996" y="1680"/>
              <a:ext cx="22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endPara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0495" name="组合 478222"/>
            <p:cNvGrpSpPr/>
            <p:nvPr/>
          </p:nvGrpSpPr>
          <p:grpSpPr>
            <a:xfrm>
              <a:off x="1968" y="864"/>
              <a:ext cx="663" cy="2160"/>
              <a:chOff x="1968" y="864"/>
              <a:chExt cx="663" cy="2160"/>
            </a:xfrm>
          </p:grpSpPr>
          <p:graphicFrame>
            <p:nvGraphicFramePr>
              <p:cNvPr id="20496" name="对象 478223"/>
              <p:cNvGraphicFramePr/>
              <p:nvPr/>
            </p:nvGraphicFramePr>
            <p:xfrm>
              <a:off x="2332" y="2454"/>
              <a:ext cx="299" cy="3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1" name="" r:id="rId5" imgW="203200" imgH="241300" progId="Equation.3">
                      <p:embed/>
                    </p:oleObj>
                  </mc:Choice>
                  <mc:Fallback>
                    <p:oleObj name="" r:id="rId5" imgW="203200" imgH="241300" progId="Equation.3">
                      <p:embed/>
                      <p:pic>
                        <p:nvPicPr>
                          <p:cNvPr id="0" name="图片 3100"/>
                          <p:cNvPicPr/>
                          <p:nvPr/>
                        </p:nvPicPr>
                        <p:blipFill>
                          <a:blip r:embed="rId6">
                            <a:clrChange>
                              <a:clrFrom>
                                <a:srgbClr val="000000"/>
                              </a:clrFrom>
                              <a:clrTo>
                                <a:srgbClr val="FF33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332" y="2454"/>
                            <a:ext cx="299" cy="33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497" name="文本框 478224"/>
              <p:cNvSpPr txBox="1"/>
              <p:nvPr/>
            </p:nvSpPr>
            <p:spPr>
              <a:xfrm>
                <a:off x="2304" y="2697"/>
                <a:ext cx="244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  <a:endPara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498" name="文本框 478225"/>
              <p:cNvSpPr txBox="1"/>
              <p:nvPr/>
            </p:nvSpPr>
            <p:spPr>
              <a:xfrm>
                <a:off x="2314" y="1728"/>
                <a:ext cx="228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–</a:t>
                </a:r>
                <a:endPara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499" name="文本框 478226"/>
              <p:cNvSpPr txBox="1"/>
              <p:nvPr/>
            </p:nvSpPr>
            <p:spPr>
              <a:xfrm>
                <a:off x="1968" y="2169"/>
                <a:ext cx="244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  <a:endPara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20500" name="对象 478227"/>
              <p:cNvGraphicFramePr/>
              <p:nvPr/>
            </p:nvGraphicFramePr>
            <p:xfrm>
              <a:off x="1988" y="1940"/>
              <a:ext cx="320" cy="3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8" name="" r:id="rId7" imgW="203200" imgH="228600" progId="Equation.3">
                      <p:embed/>
                    </p:oleObj>
                  </mc:Choice>
                  <mc:Fallback>
                    <p:oleObj name="" r:id="rId7" imgW="203200" imgH="228600" progId="Equation.3">
                      <p:embed/>
                      <p:pic>
                        <p:nvPicPr>
                          <p:cNvPr id="0" name="图片 3097"/>
                          <p:cNvPicPr/>
                          <p:nvPr/>
                        </p:nvPicPr>
                        <p:blipFill>
                          <a:blip r:embed="rId8">
                            <a:clrChange>
                              <a:clrFrom>
                                <a:srgbClr val="000000"/>
                              </a:clrFrom>
                              <a:clrTo>
                                <a:srgbClr val="FF33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988" y="1940"/>
                            <a:ext cx="320" cy="33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501" name="文本框 478228"/>
              <p:cNvSpPr txBox="1"/>
              <p:nvPr/>
            </p:nvSpPr>
            <p:spPr>
              <a:xfrm>
                <a:off x="1992" y="864"/>
                <a:ext cx="244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  <a:endPara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02" name="文本框 478229"/>
              <p:cNvSpPr txBox="1"/>
              <p:nvPr/>
            </p:nvSpPr>
            <p:spPr>
              <a:xfrm>
                <a:off x="1992" y="1497"/>
                <a:ext cx="228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–</a:t>
                </a:r>
                <a:endPara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20503" name="对象 478230"/>
              <p:cNvGraphicFramePr/>
              <p:nvPr/>
            </p:nvGraphicFramePr>
            <p:xfrm>
              <a:off x="1995" y="1200"/>
              <a:ext cx="274" cy="3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2" name="" r:id="rId9" imgW="190500" imgH="228600" progId="Equation.3">
                      <p:embed/>
                    </p:oleObj>
                  </mc:Choice>
                  <mc:Fallback>
                    <p:oleObj name="" r:id="rId9" imgW="190500" imgH="228600" progId="Equation.3">
                      <p:embed/>
                      <p:pic>
                        <p:nvPicPr>
                          <p:cNvPr id="0" name="图片 3101"/>
                          <p:cNvPicPr/>
                          <p:nvPr/>
                        </p:nvPicPr>
                        <p:blipFill>
                          <a:blip r:embed="rId10">
                            <a:clrChange>
                              <a:clrFrom>
                                <a:srgbClr val="000000"/>
                              </a:clrFrom>
                              <a:clrTo>
                                <a:srgbClr val="FF33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995" y="1200"/>
                            <a:ext cx="274" cy="34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478232" name="矩形 478231"/>
          <p:cNvSpPr/>
          <p:nvPr/>
        </p:nvSpPr>
        <p:spPr>
          <a:xfrm>
            <a:off x="7767638" y="6038850"/>
            <a:ext cx="865187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b="1" i="1" dirty="0" err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800" b="1" i="1" baseline="-25000" dirty="0" err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endParaRPr lang="en-US" altLang="zh-CN" sz="2800" b="1" i="1" baseline="-2500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0505" name="组合 478232"/>
          <p:cNvGrpSpPr/>
          <p:nvPr/>
        </p:nvGrpSpPr>
        <p:grpSpPr>
          <a:xfrm>
            <a:off x="6400800" y="76200"/>
            <a:ext cx="1447800" cy="1143000"/>
            <a:chOff x="4320" y="288"/>
            <a:chExt cx="1056" cy="864"/>
          </a:xfrm>
        </p:grpSpPr>
        <p:sp>
          <p:nvSpPr>
            <p:cNvPr id="20506" name="十字星 478233"/>
            <p:cNvSpPr/>
            <p:nvPr/>
          </p:nvSpPr>
          <p:spPr>
            <a:xfrm>
              <a:off x="4896" y="672"/>
              <a:ext cx="480" cy="480"/>
            </a:xfrm>
            <a:prstGeom prst="star4">
              <a:avLst>
                <a:gd name="adj" fmla="val 12500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0099CC"/>
                </a:gs>
              </a:gsLst>
              <a:path path="shape">
                <a:fillToRect l="50000" t="50000" r="50000" b="50000"/>
              </a:path>
              <a:tileRect/>
            </a:gradFill>
            <a:ln w="19050" cap="sq" cmpd="sng">
              <a:solidFill>
                <a:srgbClr val="00CC99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 anchorCtr="0"/>
            <a:p>
              <a:pPr eaLnBrk="0" hangingPunc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07" name="十字星 478234"/>
            <p:cNvSpPr/>
            <p:nvPr/>
          </p:nvSpPr>
          <p:spPr>
            <a:xfrm>
              <a:off x="4320" y="288"/>
              <a:ext cx="576" cy="672"/>
            </a:xfrm>
            <a:prstGeom prst="star4">
              <a:avLst>
                <a:gd name="adj" fmla="val 12500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0099CC"/>
                </a:gs>
              </a:gsLst>
              <a:path path="shape">
                <a:fillToRect l="50000" t="50000" r="50000" b="50000"/>
              </a:path>
              <a:tileRect/>
            </a:gradFill>
            <a:ln w="19050" cap="sq" cmpd="sng">
              <a:solidFill>
                <a:srgbClr val="00CC99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 anchorCtr="0"/>
            <a:p>
              <a:pPr eaLnBrk="0" hangingPunc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0508" name="椭圆 478235"/>
          <p:cNvSpPr/>
          <p:nvPr/>
        </p:nvSpPr>
        <p:spPr>
          <a:xfrm>
            <a:off x="1922463" y="2809875"/>
            <a:ext cx="69850" cy="65088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endParaRPr lang="zh-CN" sz="28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09" name="直接连接符 478236"/>
          <p:cNvSpPr/>
          <p:nvPr/>
        </p:nvSpPr>
        <p:spPr>
          <a:xfrm>
            <a:off x="3122613" y="3468688"/>
            <a:ext cx="12700" cy="423862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10" name="椭圆 478237"/>
          <p:cNvSpPr/>
          <p:nvPr/>
        </p:nvSpPr>
        <p:spPr>
          <a:xfrm>
            <a:off x="5762625" y="1509713"/>
            <a:ext cx="76200" cy="68262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11" name="椭圆 478238"/>
          <p:cNvSpPr/>
          <p:nvPr/>
        </p:nvSpPr>
        <p:spPr>
          <a:xfrm>
            <a:off x="5884863" y="4713288"/>
            <a:ext cx="69850" cy="66675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12" name="椭圆 478239"/>
          <p:cNvSpPr/>
          <p:nvPr/>
        </p:nvSpPr>
        <p:spPr>
          <a:xfrm>
            <a:off x="5834063" y="3886200"/>
            <a:ext cx="69850" cy="65088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endParaRPr 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13" name="矩形 478240"/>
          <p:cNvSpPr/>
          <p:nvPr/>
        </p:nvSpPr>
        <p:spPr>
          <a:xfrm>
            <a:off x="1962150" y="2438400"/>
            <a:ext cx="5222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L2</a:t>
            </a:r>
            <a:endParaRPr lang="en-US" altLang="zh-CN" sz="2400" b="1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14" name="矩形 478241"/>
          <p:cNvSpPr/>
          <p:nvPr/>
        </p:nvSpPr>
        <p:spPr>
          <a:xfrm>
            <a:off x="1611313" y="2859088"/>
            <a:ext cx="581025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L2</a:t>
            </a:r>
            <a:endParaRPr lang="en-US" altLang="zh-CN" sz="2400" b="1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15" name="矩形 478242"/>
          <p:cNvSpPr/>
          <p:nvPr/>
        </p:nvSpPr>
        <p:spPr>
          <a:xfrm>
            <a:off x="1187450" y="2420938"/>
            <a:ext cx="695325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L3</a:t>
            </a:r>
            <a:endParaRPr lang="en-US" altLang="zh-CN" sz="2400" b="1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16" name="文本框 478243"/>
          <p:cNvSpPr txBox="1"/>
          <p:nvPr/>
        </p:nvSpPr>
        <p:spPr>
          <a:xfrm>
            <a:off x="5861050" y="2670175"/>
            <a:ext cx="474663" cy="457200"/>
          </a:xfrm>
          <a:prstGeom prst="rect">
            <a:avLst/>
          </a:prstGeom>
          <a:noFill/>
          <a:ln w="28575">
            <a:noFill/>
          </a:ln>
        </p:spPr>
        <p:txBody>
          <a:bodyPr anchor="ctr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17" name="文本框 478244"/>
          <p:cNvSpPr txBox="1"/>
          <p:nvPr/>
        </p:nvSpPr>
        <p:spPr>
          <a:xfrm>
            <a:off x="5815013" y="3684588"/>
            <a:ext cx="539750" cy="457200"/>
          </a:xfrm>
          <a:prstGeom prst="rect">
            <a:avLst/>
          </a:prstGeom>
          <a:noFill/>
          <a:ln w="28575">
            <a:noFill/>
          </a:ln>
        </p:spPr>
        <p:txBody>
          <a:bodyPr wrap="none" anchor="ctr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L2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18" name="文本框 478245"/>
          <p:cNvSpPr txBox="1"/>
          <p:nvPr/>
        </p:nvSpPr>
        <p:spPr>
          <a:xfrm>
            <a:off x="5818188" y="4519613"/>
            <a:ext cx="539750" cy="457200"/>
          </a:xfrm>
          <a:prstGeom prst="rect">
            <a:avLst/>
          </a:prstGeom>
          <a:noFill/>
          <a:ln w="28575">
            <a:noFill/>
          </a:ln>
        </p:spPr>
        <p:txBody>
          <a:bodyPr wrap="none" anchor="ctr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L3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19" name="文本框 478246"/>
          <p:cNvSpPr txBox="1"/>
          <p:nvPr/>
        </p:nvSpPr>
        <p:spPr>
          <a:xfrm>
            <a:off x="5964238" y="1354138"/>
            <a:ext cx="247650" cy="366712"/>
          </a:xfrm>
          <a:prstGeom prst="rect">
            <a:avLst/>
          </a:prstGeom>
          <a:noFill/>
          <a:ln w="28575">
            <a:noFill/>
          </a:ln>
        </p:spPr>
        <p:txBody>
          <a:bodyPr wrap="none" anchor="ctr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20" name="直接连接符 478247"/>
          <p:cNvSpPr/>
          <p:nvPr/>
        </p:nvSpPr>
        <p:spPr>
          <a:xfrm flipV="1">
            <a:off x="1916113" y="1511300"/>
            <a:ext cx="38862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20521" name="组合 478248"/>
          <p:cNvGrpSpPr/>
          <p:nvPr/>
        </p:nvGrpSpPr>
        <p:grpSpPr>
          <a:xfrm rot="-1812861" flipH="1">
            <a:off x="611188" y="3103563"/>
            <a:ext cx="1381125" cy="95250"/>
            <a:chOff x="1275" y="2268"/>
            <a:chExt cx="918" cy="68"/>
          </a:xfrm>
        </p:grpSpPr>
        <p:sp>
          <p:nvSpPr>
            <p:cNvPr id="20522" name="任意多边形 478249"/>
            <p:cNvSpPr/>
            <p:nvPr/>
          </p:nvSpPr>
          <p:spPr>
            <a:xfrm rot="-5400000">
              <a:off x="1636" y="2242"/>
              <a:ext cx="68" cy="120"/>
            </a:xfrm>
            <a:custGeom>
              <a:avLst/>
              <a:gdLst/>
              <a:ahLst/>
              <a:cxnLst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23" name="任意多边形 478250"/>
            <p:cNvSpPr/>
            <p:nvPr/>
          </p:nvSpPr>
          <p:spPr>
            <a:xfrm rot="-5400000">
              <a:off x="1756" y="2242"/>
              <a:ext cx="68" cy="120"/>
            </a:xfrm>
            <a:custGeom>
              <a:avLst/>
              <a:gdLst/>
              <a:ahLst/>
              <a:cxnLst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24" name="任意多边形 478251"/>
            <p:cNvSpPr/>
            <p:nvPr/>
          </p:nvSpPr>
          <p:spPr>
            <a:xfrm rot="-5400000">
              <a:off x="1876" y="2242"/>
              <a:ext cx="68" cy="120"/>
            </a:xfrm>
            <a:custGeom>
              <a:avLst/>
              <a:gdLst/>
              <a:ahLst/>
              <a:cxnLst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25" name="直接连接符 478252"/>
            <p:cNvSpPr/>
            <p:nvPr/>
          </p:nvSpPr>
          <p:spPr>
            <a:xfrm rot="-5400000">
              <a:off x="2079" y="2217"/>
              <a:ext cx="0" cy="22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26" name="直接连接符 478253"/>
            <p:cNvSpPr/>
            <p:nvPr/>
          </p:nvSpPr>
          <p:spPr>
            <a:xfrm rot="-5400000">
              <a:off x="1389" y="2217"/>
              <a:ext cx="0" cy="22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27" name="任意多边形 478254"/>
            <p:cNvSpPr/>
            <p:nvPr/>
          </p:nvSpPr>
          <p:spPr>
            <a:xfrm rot="-5400000">
              <a:off x="1522" y="2242"/>
              <a:ext cx="68" cy="120"/>
            </a:xfrm>
            <a:custGeom>
              <a:avLst/>
              <a:gdLst/>
              <a:ahLst/>
              <a:cxnLst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0528" name="组合 478255"/>
          <p:cNvGrpSpPr/>
          <p:nvPr/>
        </p:nvGrpSpPr>
        <p:grpSpPr>
          <a:xfrm rot="5400000">
            <a:off x="1323975" y="2103438"/>
            <a:ext cx="1330325" cy="146050"/>
            <a:chOff x="1275" y="2268"/>
            <a:chExt cx="918" cy="68"/>
          </a:xfrm>
        </p:grpSpPr>
        <p:sp>
          <p:nvSpPr>
            <p:cNvPr id="20529" name="任意多边形 478256"/>
            <p:cNvSpPr/>
            <p:nvPr/>
          </p:nvSpPr>
          <p:spPr>
            <a:xfrm rot="-5400000">
              <a:off x="1636" y="2242"/>
              <a:ext cx="68" cy="120"/>
            </a:xfrm>
            <a:custGeom>
              <a:avLst/>
              <a:gdLst/>
              <a:ahLst/>
              <a:cxnLst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30" name="任意多边形 478257"/>
            <p:cNvSpPr/>
            <p:nvPr/>
          </p:nvSpPr>
          <p:spPr>
            <a:xfrm rot="-5400000">
              <a:off x="1756" y="2242"/>
              <a:ext cx="68" cy="120"/>
            </a:xfrm>
            <a:custGeom>
              <a:avLst/>
              <a:gdLst/>
              <a:ahLst/>
              <a:cxnLst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31" name="任意多边形 478258"/>
            <p:cNvSpPr/>
            <p:nvPr/>
          </p:nvSpPr>
          <p:spPr>
            <a:xfrm rot="-5400000">
              <a:off x="1876" y="2242"/>
              <a:ext cx="68" cy="120"/>
            </a:xfrm>
            <a:custGeom>
              <a:avLst/>
              <a:gdLst/>
              <a:ahLst/>
              <a:cxnLst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32" name="直接连接符 478259"/>
            <p:cNvSpPr/>
            <p:nvPr/>
          </p:nvSpPr>
          <p:spPr>
            <a:xfrm rot="-5400000">
              <a:off x="2079" y="2217"/>
              <a:ext cx="0" cy="22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33" name="直接连接符 478260"/>
            <p:cNvSpPr/>
            <p:nvPr/>
          </p:nvSpPr>
          <p:spPr>
            <a:xfrm rot="-5400000">
              <a:off x="1389" y="2217"/>
              <a:ext cx="0" cy="22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34" name="任意多边形 478261"/>
            <p:cNvSpPr/>
            <p:nvPr/>
          </p:nvSpPr>
          <p:spPr>
            <a:xfrm rot="-5400000">
              <a:off x="1522" y="2242"/>
              <a:ext cx="68" cy="120"/>
            </a:xfrm>
            <a:custGeom>
              <a:avLst/>
              <a:gdLst/>
              <a:ahLst/>
              <a:cxnLst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0535" name="组合 478262"/>
          <p:cNvGrpSpPr/>
          <p:nvPr/>
        </p:nvGrpSpPr>
        <p:grpSpPr>
          <a:xfrm rot="1812861">
            <a:off x="1857375" y="3070225"/>
            <a:ext cx="1382713" cy="95250"/>
            <a:chOff x="1275" y="2268"/>
            <a:chExt cx="918" cy="68"/>
          </a:xfrm>
        </p:grpSpPr>
        <p:sp>
          <p:nvSpPr>
            <p:cNvPr id="20536" name="任意多边形 478263"/>
            <p:cNvSpPr/>
            <p:nvPr/>
          </p:nvSpPr>
          <p:spPr>
            <a:xfrm rot="-5400000">
              <a:off x="1636" y="2242"/>
              <a:ext cx="68" cy="120"/>
            </a:xfrm>
            <a:custGeom>
              <a:avLst/>
              <a:gdLst/>
              <a:ahLst/>
              <a:cxnLst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37" name="任意多边形 478264"/>
            <p:cNvSpPr/>
            <p:nvPr/>
          </p:nvSpPr>
          <p:spPr>
            <a:xfrm rot="-5400000">
              <a:off x="1756" y="2242"/>
              <a:ext cx="68" cy="120"/>
            </a:xfrm>
            <a:custGeom>
              <a:avLst/>
              <a:gdLst/>
              <a:ahLst/>
              <a:cxnLst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38" name="任意多边形 478265"/>
            <p:cNvSpPr/>
            <p:nvPr/>
          </p:nvSpPr>
          <p:spPr>
            <a:xfrm rot="-5400000">
              <a:off x="1876" y="2242"/>
              <a:ext cx="68" cy="120"/>
            </a:xfrm>
            <a:custGeom>
              <a:avLst/>
              <a:gdLst/>
              <a:ahLst/>
              <a:cxnLst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39" name="直接连接符 478266"/>
            <p:cNvSpPr/>
            <p:nvPr/>
          </p:nvSpPr>
          <p:spPr>
            <a:xfrm rot="-5400000">
              <a:off x="2079" y="2217"/>
              <a:ext cx="0" cy="22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40" name="直接连接符 478267"/>
            <p:cNvSpPr/>
            <p:nvPr/>
          </p:nvSpPr>
          <p:spPr>
            <a:xfrm rot="-5400000">
              <a:off x="1389" y="2217"/>
              <a:ext cx="0" cy="22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41" name="任意多边形 478268"/>
            <p:cNvSpPr/>
            <p:nvPr/>
          </p:nvSpPr>
          <p:spPr>
            <a:xfrm rot="-5400000">
              <a:off x="1522" y="2242"/>
              <a:ext cx="68" cy="120"/>
            </a:xfrm>
            <a:custGeom>
              <a:avLst/>
              <a:gdLst/>
              <a:ahLst/>
              <a:cxnLst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0542" name="直接连接符 478269"/>
          <p:cNvSpPr/>
          <p:nvPr/>
        </p:nvSpPr>
        <p:spPr>
          <a:xfrm>
            <a:off x="1916113" y="2832100"/>
            <a:ext cx="39624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43" name="直接连接符 478270"/>
          <p:cNvSpPr/>
          <p:nvPr/>
        </p:nvSpPr>
        <p:spPr>
          <a:xfrm flipV="1">
            <a:off x="3135313" y="3887788"/>
            <a:ext cx="27432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44" name="直接连接符 478271"/>
          <p:cNvSpPr/>
          <p:nvPr/>
        </p:nvSpPr>
        <p:spPr>
          <a:xfrm flipH="1">
            <a:off x="730250" y="3567113"/>
            <a:ext cx="0" cy="1141412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45" name="直接连接符 478272"/>
          <p:cNvSpPr/>
          <p:nvPr/>
        </p:nvSpPr>
        <p:spPr>
          <a:xfrm>
            <a:off x="738188" y="4722813"/>
            <a:ext cx="51816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20546" name="组合 478273"/>
          <p:cNvGrpSpPr/>
          <p:nvPr/>
        </p:nvGrpSpPr>
        <p:grpSpPr>
          <a:xfrm>
            <a:off x="1479550" y="1341438"/>
            <a:ext cx="503238" cy="1443037"/>
            <a:chOff x="829" y="810"/>
            <a:chExt cx="317" cy="909"/>
          </a:xfrm>
        </p:grpSpPr>
        <p:sp>
          <p:nvSpPr>
            <p:cNvPr id="20547" name="矩形 478274"/>
            <p:cNvSpPr/>
            <p:nvPr/>
          </p:nvSpPr>
          <p:spPr>
            <a:xfrm>
              <a:off x="829" y="1118"/>
              <a:ext cx="29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e</a:t>
              </a:r>
              <a:r>
                <a:rPr lang="en-US" altLang="zh-CN" sz="2800" b="1" baseline="-25000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lang="en-US" altLang="zh-CN" sz="2800" b="1" baseline="-250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0548" name="文本框 478275"/>
            <p:cNvSpPr txBox="1"/>
            <p:nvPr/>
          </p:nvSpPr>
          <p:spPr>
            <a:xfrm>
              <a:off x="902" y="810"/>
              <a:ext cx="24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49" name="文本框 478276"/>
            <p:cNvSpPr txBox="1"/>
            <p:nvPr/>
          </p:nvSpPr>
          <p:spPr>
            <a:xfrm>
              <a:off x="864" y="1392"/>
              <a:ext cx="25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endPara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0550" name="组合 478277"/>
          <p:cNvGrpSpPr/>
          <p:nvPr/>
        </p:nvGrpSpPr>
        <p:grpSpPr>
          <a:xfrm>
            <a:off x="925513" y="2874963"/>
            <a:ext cx="990600" cy="925512"/>
            <a:chOff x="480" y="1776"/>
            <a:chExt cx="624" cy="583"/>
          </a:xfrm>
        </p:grpSpPr>
        <p:sp>
          <p:nvSpPr>
            <p:cNvPr id="20551" name="矩形 478278"/>
            <p:cNvSpPr/>
            <p:nvPr/>
          </p:nvSpPr>
          <p:spPr>
            <a:xfrm>
              <a:off x="657" y="1886"/>
              <a:ext cx="29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e</a:t>
              </a:r>
              <a:r>
                <a:rPr lang="en-US" altLang="zh-CN" sz="2800" b="1" baseline="-25000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3</a:t>
              </a:r>
              <a:endParaRPr lang="en-US" altLang="zh-CN" sz="2800" b="1" baseline="-250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0552" name="文本框 478279"/>
            <p:cNvSpPr txBox="1"/>
            <p:nvPr/>
          </p:nvSpPr>
          <p:spPr>
            <a:xfrm>
              <a:off x="480" y="2032"/>
              <a:ext cx="24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53" name="文本框 478280"/>
            <p:cNvSpPr txBox="1"/>
            <p:nvPr/>
          </p:nvSpPr>
          <p:spPr>
            <a:xfrm>
              <a:off x="854" y="1776"/>
              <a:ext cx="25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endPara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0554" name="组合 478281"/>
          <p:cNvGrpSpPr/>
          <p:nvPr/>
        </p:nvGrpSpPr>
        <p:grpSpPr>
          <a:xfrm>
            <a:off x="2068513" y="2798763"/>
            <a:ext cx="1096962" cy="1001712"/>
            <a:chOff x="1200" y="1728"/>
            <a:chExt cx="691" cy="631"/>
          </a:xfrm>
        </p:grpSpPr>
        <p:sp>
          <p:nvSpPr>
            <p:cNvPr id="20555" name="矩形 478282"/>
            <p:cNvSpPr/>
            <p:nvPr/>
          </p:nvSpPr>
          <p:spPr>
            <a:xfrm>
              <a:off x="1356" y="1838"/>
              <a:ext cx="29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e</a:t>
              </a:r>
              <a:r>
                <a:rPr lang="en-US" altLang="zh-CN" sz="2800" b="1" baseline="-25000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endParaRPr lang="en-US" altLang="zh-CN" sz="2800" b="1" baseline="-250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0556" name="文本框 478283"/>
            <p:cNvSpPr txBox="1"/>
            <p:nvPr/>
          </p:nvSpPr>
          <p:spPr>
            <a:xfrm>
              <a:off x="1647" y="2032"/>
              <a:ext cx="24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57" name="文本框 478284"/>
            <p:cNvSpPr txBox="1"/>
            <p:nvPr/>
          </p:nvSpPr>
          <p:spPr>
            <a:xfrm>
              <a:off x="1200" y="1728"/>
              <a:ext cx="25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endPara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0558" name="椭圆 478285"/>
          <p:cNvSpPr/>
          <p:nvPr/>
        </p:nvSpPr>
        <p:spPr>
          <a:xfrm>
            <a:off x="5802313" y="2798763"/>
            <a:ext cx="76200" cy="68262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478327" name="组合 478326"/>
          <p:cNvGrpSpPr/>
          <p:nvPr/>
        </p:nvGrpSpPr>
        <p:grpSpPr>
          <a:xfrm>
            <a:off x="4211638" y="1358900"/>
            <a:ext cx="539750" cy="2576513"/>
            <a:chOff x="2653" y="856"/>
            <a:chExt cx="340" cy="1623"/>
          </a:xfrm>
        </p:grpSpPr>
        <p:graphicFrame>
          <p:nvGraphicFramePr>
            <p:cNvPr id="20560" name="内容占位符 478318"/>
            <p:cNvGraphicFramePr/>
            <p:nvPr>
              <p:ph sz="quarter" idx="4294967295"/>
            </p:nvPr>
          </p:nvGraphicFramePr>
          <p:xfrm>
            <a:off x="2653" y="1310"/>
            <a:ext cx="340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5" name="" r:id="rId11" imgW="241300" imgH="228600" progId="Equation.3">
                    <p:embed/>
                  </p:oleObj>
                </mc:Choice>
                <mc:Fallback>
                  <p:oleObj name="" r:id="rId11" imgW="241300" imgH="228600" progId="Equation.3">
                    <p:embed/>
                    <p:pic>
                      <p:nvPicPr>
                        <p:cNvPr id="0" name="图片 3104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53" y="1310"/>
                          <a:ext cx="340" cy="322"/>
                        </a:xfrm>
                        <a:prstGeom prst="rect">
                          <a:avLst/>
                        </a:prstGeom>
                        <a:noFill/>
                        <a:ln w="38100"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61" name="文本框 478288"/>
            <p:cNvSpPr txBox="1"/>
            <p:nvPr/>
          </p:nvSpPr>
          <p:spPr>
            <a:xfrm>
              <a:off x="2654" y="2152"/>
              <a:ext cx="22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endPara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62" name="文本框 478289"/>
            <p:cNvSpPr txBox="1"/>
            <p:nvPr/>
          </p:nvSpPr>
          <p:spPr>
            <a:xfrm>
              <a:off x="2654" y="856"/>
              <a:ext cx="24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78328" name="组合 478327"/>
          <p:cNvGrpSpPr/>
          <p:nvPr/>
        </p:nvGrpSpPr>
        <p:grpSpPr>
          <a:xfrm>
            <a:off x="4211638" y="3698875"/>
            <a:ext cx="539750" cy="1374775"/>
            <a:chOff x="2653" y="2330"/>
            <a:chExt cx="340" cy="866"/>
          </a:xfrm>
        </p:grpSpPr>
        <p:graphicFrame>
          <p:nvGraphicFramePr>
            <p:cNvPr id="20564" name="内容占位符 478320"/>
            <p:cNvGraphicFramePr/>
            <p:nvPr>
              <p:ph sz="quarter" idx="4294967295"/>
            </p:nvPr>
          </p:nvGraphicFramePr>
          <p:xfrm>
            <a:off x="2653" y="2585"/>
            <a:ext cx="340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4" name="" r:id="rId13" imgW="241300" imgH="241300" progId="Equation.3">
                    <p:embed/>
                  </p:oleObj>
                </mc:Choice>
                <mc:Fallback>
                  <p:oleObj name="" r:id="rId13" imgW="241300" imgH="241300" progId="Equation.3">
                    <p:embed/>
                    <p:pic>
                      <p:nvPicPr>
                        <p:cNvPr id="0" name="图片 3103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53" y="2585"/>
                          <a:ext cx="340" cy="340"/>
                        </a:xfrm>
                        <a:prstGeom prst="rect">
                          <a:avLst/>
                        </a:prstGeom>
                        <a:noFill/>
                        <a:ln w="38100"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65" name="文本框 478290"/>
            <p:cNvSpPr txBox="1"/>
            <p:nvPr/>
          </p:nvSpPr>
          <p:spPr>
            <a:xfrm>
              <a:off x="2682" y="2869"/>
              <a:ext cx="22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endPara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66" name="文本框 478291"/>
            <p:cNvSpPr txBox="1"/>
            <p:nvPr/>
          </p:nvSpPr>
          <p:spPr>
            <a:xfrm>
              <a:off x="2653" y="2330"/>
              <a:ext cx="22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0567" name="矩形 478300"/>
          <p:cNvSpPr/>
          <p:nvPr/>
        </p:nvSpPr>
        <p:spPr>
          <a:xfrm>
            <a:off x="5724525" y="1341438"/>
            <a:ext cx="576263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L1</a:t>
            </a: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478329" name="组合 478328"/>
          <p:cNvGrpSpPr/>
          <p:nvPr/>
        </p:nvGrpSpPr>
        <p:grpSpPr>
          <a:xfrm>
            <a:off x="4975225" y="1358900"/>
            <a:ext cx="541338" cy="3429000"/>
            <a:chOff x="3134" y="856"/>
            <a:chExt cx="341" cy="2160"/>
          </a:xfrm>
        </p:grpSpPr>
        <p:sp>
          <p:nvSpPr>
            <p:cNvPr id="20569" name="文本框 478293"/>
            <p:cNvSpPr txBox="1"/>
            <p:nvPr/>
          </p:nvSpPr>
          <p:spPr>
            <a:xfrm>
              <a:off x="3134" y="856"/>
              <a:ext cx="22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endPara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70" name="文本框 478294"/>
            <p:cNvSpPr txBox="1"/>
            <p:nvPr/>
          </p:nvSpPr>
          <p:spPr>
            <a:xfrm>
              <a:off x="3134" y="2689"/>
              <a:ext cx="24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0571" name="内容占位符 478324"/>
            <p:cNvGraphicFramePr/>
            <p:nvPr>
              <p:ph sz="quarter" idx="4294967295"/>
            </p:nvPr>
          </p:nvGraphicFramePr>
          <p:xfrm>
            <a:off x="3135" y="2018"/>
            <a:ext cx="340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3" name="" r:id="rId15" imgW="241300" imgH="241300" progId="Equation.3">
                    <p:embed/>
                  </p:oleObj>
                </mc:Choice>
                <mc:Fallback>
                  <p:oleObj name="" r:id="rId15" imgW="241300" imgH="241300" progId="Equation.3">
                    <p:embed/>
                    <p:pic>
                      <p:nvPicPr>
                        <p:cNvPr id="0" name="图片 3102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135" y="2018"/>
                          <a:ext cx="340" cy="340"/>
                        </a:xfrm>
                        <a:prstGeom prst="rect">
                          <a:avLst/>
                        </a:prstGeom>
                        <a:noFill/>
                        <a:ln w="38100"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82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7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8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78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78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78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7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78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8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478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478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478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11" grpId="0"/>
      <p:bldP spid="478212" grpId="0"/>
      <p:bldP spid="478213" grpId="0" animBg="1"/>
      <p:bldP spid="478214" grpId="0"/>
      <p:bldP spid="478215" grpId="0"/>
      <p:bldP spid="478216" grpId="0"/>
      <p:bldP spid="478217" grpId="0"/>
      <p:bldP spid="478220" grpId="0"/>
      <p:bldP spid="4782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79234" name="标题 479233"/>
          <p:cNvSpPr>
            <a:spLocks noGrp="1" noRot="1"/>
          </p:cNvSpPr>
          <p:nvPr>
            <p:ph type="title"/>
          </p:nvPr>
        </p:nvSpPr>
        <p:spPr>
          <a:xfrm>
            <a:off x="161925" y="0"/>
            <a:ext cx="5334000" cy="609600"/>
          </a:xfrm>
        </p:spPr>
        <p:txBody>
          <a:bodyPr anchor="ctr" anchorCtr="0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kern="1200" cap="none" spc="0" normalizeH="0" baseline="0" noProof="1" dirty="0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+mj-ea"/>
                <a:cs typeface="+mj-cs"/>
              </a:rPr>
              <a:t>2.</a:t>
            </a:r>
            <a:r>
              <a:rPr kumimoji="0" lang="zh-CN" altLang="en-US" sz="2800" b="1" i="0" u="none" strike="noStrike" kern="1200" cap="none" spc="0" normalizeH="0" baseline="0" noProof="1" dirty="0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+mj-ea"/>
                <a:cs typeface="+mj-cs"/>
              </a:rPr>
              <a:t>线电压与相电压的关系</a:t>
            </a:r>
            <a:endParaRPr kumimoji="0" lang="zh-CN" altLang="en-US" sz="2800" b="1" i="0" u="none" strike="noStrike" kern="1200" cap="none" spc="0" normalizeH="0" baseline="0" noProof="1" dirty="0">
              <a:solidFill>
                <a:srgbClr val="FFFF00"/>
              </a:solidFill>
              <a:effectLst>
                <a:outerShdw blurRad="38100" dist="38100" dir="2700000">
                  <a:srgbClr val="000000"/>
                </a:outerShdw>
              </a:effectLst>
              <a:latin typeface="+mj-lt"/>
              <a:ea typeface="+mj-ea"/>
              <a:cs typeface="+mj-cs"/>
            </a:endParaRPr>
          </a:p>
        </p:txBody>
      </p:sp>
      <p:grpSp>
        <p:nvGrpSpPr>
          <p:cNvPr id="479235" name="组合 479234"/>
          <p:cNvGrpSpPr/>
          <p:nvPr/>
        </p:nvGrpSpPr>
        <p:grpSpPr>
          <a:xfrm>
            <a:off x="927100" y="4914900"/>
            <a:ext cx="2217738" cy="1654175"/>
            <a:chOff x="597" y="2987"/>
            <a:chExt cx="1397" cy="1042"/>
          </a:xfrm>
        </p:grpSpPr>
        <p:graphicFrame>
          <p:nvGraphicFramePr>
            <p:cNvPr id="21508" name="对象 479235"/>
            <p:cNvGraphicFramePr/>
            <p:nvPr/>
          </p:nvGraphicFramePr>
          <p:xfrm>
            <a:off x="607" y="2987"/>
            <a:ext cx="1377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7" name="" r:id="rId1" imgW="876300" imgH="228600" progId="Equation.3">
                    <p:embed/>
                  </p:oleObj>
                </mc:Choice>
                <mc:Fallback>
                  <p:oleObj name="" r:id="rId1" imgW="876300" imgH="228600" progId="Equation.3">
                    <p:embed/>
                    <p:pic>
                      <p:nvPicPr>
                        <p:cNvPr id="0" name="图片 3106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607" y="2987"/>
                          <a:ext cx="1377" cy="3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09" name="对象 479236"/>
            <p:cNvGraphicFramePr/>
            <p:nvPr/>
          </p:nvGraphicFramePr>
          <p:xfrm>
            <a:off x="597" y="3318"/>
            <a:ext cx="1397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8" name="" r:id="rId3" imgW="888365" imgH="241300" progId="Equation.3">
                    <p:embed/>
                  </p:oleObj>
                </mc:Choice>
                <mc:Fallback>
                  <p:oleObj name="" r:id="rId3" imgW="888365" imgH="241300" progId="Equation.3">
                    <p:embed/>
                    <p:pic>
                      <p:nvPicPr>
                        <p:cNvPr id="0" name="图片 3107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97" y="3318"/>
                          <a:ext cx="1397" cy="37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0" name="对象 479237"/>
            <p:cNvGraphicFramePr/>
            <p:nvPr/>
          </p:nvGraphicFramePr>
          <p:xfrm>
            <a:off x="598" y="3648"/>
            <a:ext cx="1395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6" name="" r:id="rId5" imgW="875665" imgH="241300" progId="Equation.3">
                    <p:embed/>
                  </p:oleObj>
                </mc:Choice>
                <mc:Fallback>
                  <p:oleObj name="" r:id="rId5" imgW="875665" imgH="241300" progId="Equation.3">
                    <p:embed/>
                    <p:pic>
                      <p:nvPicPr>
                        <p:cNvPr id="0" name="图片 3105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98" y="3648"/>
                          <a:ext cx="1395" cy="3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9239" name="矩形 479238"/>
          <p:cNvSpPr/>
          <p:nvPr/>
        </p:nvSpPr>
        <p:spPr>
          <a:xfrm>
            <a:off x="746125" y="4464050"/>
            <a:ext cx="2297113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1" i="0" u="none" strike="noStrike" kern="120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根据</a:t>
            </a:r>
            <a:r>
              <a:rPr kumimoji="0" lang="en-US" altLang="zh-CN" sz="2800" b="1" i="1" u="none" strike="noStrike" kern="1200" cap="none" spc="0" normalizeH="0" baseline="0" noProof="1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KVL</a:t>
            </a:r>
            <a:r>
              <a:rPr kumimoji="0" lang="zh-CN" altLang="en-US" sz="2800" b="1" i="0" u="none" strike="noStrike" kern="120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定律</a:t>
            </a:r>
            <a:endParaRPr kumimoji="0" lang="zh-CN" altLang="en-US" sz="2800" b="1" i="0" u="none" strike="noStrike" kern="1200" cap="none" spc="0" normalizeH="0" baseline="0" noProof="1" dirty="0">
              <a:solidFill>
                <a:srgbClr val="FF3300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9240" name="矩形 479239"/>
          <p:cNvSpPr/>
          <p:nvPr/>
        </p:nvSpPr>
        <p:spPr>
          <a:xfrm>
            <a:off x="3925888" y="4662488"/>
            <a:ext cx="23177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由相量图可得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9241" name="矩形 479240"/>
          <p:cNvSpPr/>
          <p:nvPr/>
        </p:nvSpPr>
        <p:spPr>
          <a:xfrm>
            <a:off x="4878388" y="762000"/>
            <a:ext cx="12509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1" i="0" u="none" strike="noStrike" kern="1200" cap="none" spc="0" normalizeH="0" baseline="0" noProof="1" dirty="0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相量图</a:t>
            </a:r>
            <a:endParaRPr kumimoji="0" lang="zh-CN" altLang="en-US" sz="2800" b="1" i="0" u="none" strike="noStrike" kern="1200" cap="none" spc="0" normalizeH="0" baseline="0" noProof="1" dirty="0">
              <a:solidFill>
                <a:srgbClr val="FFFF00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9242" name="文本框 479241"/>
          <p:cNvSpPr txBox="1"/>
          <p:nvPr/>
        </p:nvSpPr>
        <p:spPr>
          <a:xfrm>
            <a:off x="6172200" y="2743200"/>
            <a:ext cx="1036638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algn="ctr"/>
            <a:r>
              <a:rPr lang="en-US" altLang="zh-CN" sz="2400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30°</a:t>
            </a:r>
            <a:endParaRPr lang="en-US" altLang="zh-CN" sz="240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79243" name="组合 479242"/>
          <p:cNvGrpSpPr/>
          <p:nvPr/>
        </p:nvGrpSpPr>
        <p:grpSpPr>
          <a:xfrm>
            <a:off x="6264275" y="1435100"/>
            <a:ext cx="763588" cy="1812925"/>
            <a:chOff x="3946" y="904"/>
            <a:chExt cx="481" cy="1142"/>
          </a:xfrm>
        </p:grpSpPr>
        <p:sp>
          <p:nvSpPr>
            <p:cNvPr id="21516" name="直接连接符 479243"/>
            <p:cNvSpPr/>
            <p:nvPr/>
          </p:nvSpPr>
          <p:spPr>
            <a:xfrm rot="-3486793" flipV="1">
              <a:off x="3513" y="1583"/>
              <a:ext cx="922" cy="1"/>
            </a:xfrm>
            <a:prstGeom prst="line">
              <a:avLst/>
            </a:prstGeom>
            <a:ln w="38100" cap="flat" cmpd="sng">
              <a:solidFill>
                <a:srgbClr val="FFFF00"/>
              </a:solidFill>
              <a:prstDash val="solid"/>
              <a:round/>
              <a:headEnd type="none" w="med" len="med"/>
              <a:tailEnd type="arrow" w="sm" len="med"/>
            </a:ln>
          </p:spPr>
        </p:sp>
        <p:graphicFrame>
          <p:nvGraphicFramePr>
            <p:cNvPr id="21517" name="对象 479244"/>
            <p:cNvGraphicFramePr/>
            <p:nvPr/>
          </p:nvGraphicFramePr>
          <p:xfrm>
            <a:off x="3946" y="904"/>
            <a:ext cx="481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2" name="" r:id="rId7" imgW="317500" imgH="228600" progId="Equation.3">
                    <p:embed/>
                  </p:oleObj>
                </mc:Choice>
                <mc:Fallback>
                  <p:oleObj name="" r:id="rId7" imgW="317500" imgH="228600" progId="Equation.3">
                    <p:embed/>
                    <p:pic>
                      <p:nvPicPr>
                        <p:cNvPr id="0" name="图片 3121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946" y="904"/>
                          <a:ext cx="481" cy="3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9246" name="直接连接符 479245"/>
          <p:cNvSpPr/>
          <p:nvPr/>
        </p:nvSpPr>
        <p:spPr>
          <a:xfrm rot="-3486793" flipV="1">
            <a:off x="7038975" y="2508250"/>
            <a:ext cx="1463675" cy="1588"/>
          </a:xfrm>
          <a:prstGeom prst="line">
            <a:avLst/>
          </a:prstGeom>
          <a:ln w="38100" cap="flat" cmpd="sng">
            <a:solidFill>
              <a:srgbClr val="FFFF00"/>
            </a:solidFill>
            <a:prstDash val="dash"/>
            <a:round/>
            <a:headEnd type="none" w="med" len="med"/>
            <a:tailEnd type="arrow" w="sm" len="med"/>
          </a:ln>
        </p:spPr>
      </p:sp>
      <p:grpSp>
        <p:nvGrpSpPr>
          <p:cNvPr id="479247" name="组合 479246"/>
          <p:cNvGrpSpPr/>
          <p:nvPr/>
        </p:nvGrpSpPr>
        <p:grpSpPr>
          <a:xfrm>
            <a:off x="5911850" y="1600200"/>
            <a:ext cx="2943225" cy="1544638"/>
            <a:chOff x="3724" y="1008"/>
            <a:chExt cx="1854" cy="973"/>
          </a:xfrm>
        </p:grpSpPr>
        <p:sp>
          <p:nvSpPr>
            <p:cNvPr id="21520" name="直接连接符 479247"/>
            <p:cNvSpPr/>
            <p:nvPr/>
          </p:nvSpPr>
          <p:spPr>
            <a:xfrm flipV="1">
              <a:off x="3724" y="1191"/>
              <a:ext cx="1412" cy="79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arrow" w="sm" len="med"/>
            </a:ln>
          </p:spPr>
        </p:sp>
        <p:graphicFrame>
          <p:nvGraphicFramePr>
            <p:cNvPr id="21521" name="对象 479248"/>
            <p:cNvGraphicFramePr/>
            <p:nvPr/>
          </p:nvGraphicFramePr>
          <p:xfrm>
            <a:off x="5213" y="1008"/>
            <a:ext cx="365" cy="3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5" name="" r:id="rId9" imgW="241300" imgH="228600" progId="Equation.3">
                    <p:embed/>
                  </p:oleObj>
                </mc:Choice>
                <mc:Fallback>
                  <p:oleObj name="" r:id="rId9" imgW="241300" imgH="228600" progId="Equation.3">
                    <p:embed/>
                    <p:pic>
                      <p:nvPicPr>
                        <p:cNvPr id="0" name="图片 3124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213" y="1008"/>
                          <a:ext cx="365" cy="34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79250" name="组合 479249"/>
          <p:cNvGrpSpPr/>
          <p:nvPr/>
        </p:nvGrpSpPr>
        <p:grpSpPr>
          <a:xfrm>
            <a:off x="4678363" y="1438275"/>
            <a:ext cx="3214687" cy="3133725"/>
            <a:chOff x="2947" y="906"/>
            <a:chExt cx="2025" cy="1974"/>
          </a:xfrm>
        </p:grpSpPr>
        <p:sp>
          <p:nvSpPr>
            <p:cNvPr id="21523" name="直接连接符 479250"/>
            <p:cNvSpPr/>
            <p:nvPr/>
          </p:nvSpPr>
          <p:spPr>
            <a:xfrm rot="7106826" flipV="1">
              <a:off x="3042" y="2361"/>
              <a:ext cx="922" cy="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sm" len="med"/>
            </a:ln>
          </p:spPr>
        </p:sp>
        <p:sp>
          <p:nvSpPr>
            <p:cNvPr id="21524" name="直接连接符 479251"/>
            <p:cNvSpPr/>
            <p:nvPr/>
          </p:nvSpPr>
          <p:spPr>
            <a:xfrm rot="-7317440" flipV="1">
              <a:off x="3017" y="1593"/>
              <a:ext cx="922" cy="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sm" len="med"/>
            </a:ln>
          </p:spPr>
        </p:sp>
        <p:sp>
          <p:nvSpPr>
            <p:cNvPr id="21525" name="直接连接符 479252"/>
            <p:cNvSpPr/>
            <p:nvPr/>
          </p:nvSpPr>
          <p:spPr>
            <a:xfrm flipV="1">
              <a:off x="3722" y="1983"/>
              <a:ext cx="923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sm" len="med"/>
            </a:ln>
          </p:spPr>
        </p:sp>
        <p:graphicFrame>
          <p:nvGraphicFramePr>
            <p:cNvPr id="21526" name="对象 479253"/>
            <p:cNvGraphicFramePr/>
            <p:nvPr/>
          </p:nvGraphicFramePr>
          <p:xfrm>
            <a:off x="4662" y="1916"/>
            <a:ext cx="310" cy="3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0" name="" r:id="rId11" imgW="203200" imgH="228600" progId="Equation.3">
                    <p:embed/>
                  </p:oleObj>
                </mc:Choice>
                <mc:Fallback>
                  <p:oleObj name="" r:id="rId11" imgW="203200" imgH="228600" progId="Equation.3">
                    <p:embed/>
                    <p:pic>
                      <p:nvPicPr>
                        <p:cNvPr id="0" name="图片 3119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662" y="1916"/>
                          <a:ext cx="310" cy="34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7" name="对象 479254"/>
            <p:cNvGraphicFramePr/>
            <p:nvPr/>
          </p:nvGraphicFramePr>
          <p:xfrm>
            <a:off x="2947" y="906"/>
            <a:ext cx="312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3" name="" r:id="rId13" imgW="203200" imgH="241300" progId="Equation.3">
                    <p:embed/>
                  </p:oleObj>
                </mc:Choice>
                <mc:Fallback>
                  <p:oleObj name="" r:id="rId13" imgW="203200" imgH="241300" progId="Equation.3">
                    <p:embed/>
                    <p:pic>
                      <p:nvPicPr>
                        <p:cNvPr id="0" name="图片 3122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947" y="906"/>
                          <a:ext cx="312" cy="3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8" name="对象 479255"/>
            <p:cNvGraphicFramePr/>
            <p:nvPr/>
          </p:nvGraphicFramePr>
          <p:xfrm>
            <a:off x="2950" y="2531"/>
            <a:ext cx="310" cy="3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1" name="" r:id="rId15" imgW="203200" imgH="228600" progId="Equation.3">
                    <p:embed/>
                  </p:oleObj>
                </mc:Choice>
                <mc:Fallback>
                  <p:oleObj name="" r:id="rId15" imgW="203200" imgH="228600" progId="Equation.3">
                    <p:embed/>
                    <p:pic>
                      <p:nvPicPr>
                        <p:cNvPr id="0" name="图片 3120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950" y="2531"/>
                          <a:ext cx="310" cy="34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79257" name="对象 479256"/>
          <p:cNvGraphicFramePr/>
          <p:nvPr/>
        </p:nvGraphicFramePr>
        <p:xfrm>
          <a:off x="4076700" y="5262563"/>
          <a:ext cx="2684463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17" imgW="1066165" imgH="241300" progId="Equation.3">
                  <p:embed/>
                </p:oleObj>
              </mc:Choice>
              <mc:Fallback>
                <p:oleObj name="" r:id="rId17" imgW="1066165" imgH="24130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076700" y="5262563"/>
                        <a:ext cx="2684463" cy="604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9258" name="对象 479257"/>
          <p:cNvGraphicFramePr/>
          <p:nvPr/>
        </p:nvGraphicFramePr>
        <p:xfrm>
          <a:off x="6829425" y="5273675"/>
          <a:ext cx="20701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19" imgW="837565" imgH="241300" progId="Equation.3">
                  <p:embed/>
                </p:oleObj>
              </mc:Choice>
              <mc:Fallback>
                <p:oleObj name="" r:id="rId19" imgW="837565" imgH="24130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829425" y="5273675"/>
                        <a:ext cx="2070100" cy="593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9259" name="对象 479258"/>
          <p:cNvGraphicFramePr/>
          <p:nvPr/>
        </p:nvGraphicFramePr>
        <p:xfrm>
          <a:off x="4724400" y="5883275"/>
          <a:ext cx="160020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21" imgW="635000" imgH="241300" progId="Equation.3">
                  <p:embed/>
                </p:oleObj>
              </mc:Choice>
              <mc:Fallback>
                <p:oleObj name="" r:id="rId21" imgW="635000" imgH="2413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724400" y="5883275"/>
                        <a:ext cx="1600200" cy="604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32" name="组合 479345"/>
          <p:cNvGrpSpPr/>
          <p:nvPr/>
        </p:nvGrpSpPr>
        <p:grpSpPr>
          <a:xfrm>
            <a:off x="250825" y="863600"/>
            <a:ext cx="4216400" cy="3535363"/>
            <a:chOff x="158" y="544"/>
            <a:chExt cx="2656" cy="2227"/>
          </a:xfrm>
        </p:grpSpPr>
        <p:sp>
          <p:nvSpPr>
            <p:cNvPr id="21533" name="文本框 479260"/>
            <p:cNvSpPr txBox="1"/>
            <p:nvPr/>
          </p:nvSpPr>
          <p:spPr>
            <a:xfrm>
              <a:off x="2406" y="544"/>
              <a:ext cx="340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L1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34" name="椭圆 479261"/>
            <p:cNvSpPr/>
            <p:nvPr/>
          </p:nvSpPr>
          <p:spPr>
            <a:xfrm>
              <a:off x="842" y="1485"/>
              <a:ext cx="37" cy="38"/>
            </a:xfrm>
            <a:prstGeom prst="ellipse">
              <a:avLst/>
            </a:prstGeom>
            <a:solidFill>
              <a:schemeClr val="tx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35" name="椭圆 479262"/>
            <p:cNvSpPr/>
            <p:nvPr/>
          </p:nvSpPr>
          <p:spPr>
            <a:xfrm>
              <a:off x="2394" y="686"/>
              <a:ext cx="63" cy="63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eaLnBrk="0" hangingPunc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536" name="椭圆 479263"/>
            <p:cNvSpPr/>
            <p:nvPr/>
          </p:nvSpPr>
          <p:spPr>
            <a:xfrm>
              <a:off x="2394" y="2558"/>
              <a:ext cx="54" cy="54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eaLnBrk="0" hangingPunc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537" name="矩形 479264"/>
            <p:cNvSpPr/>
            <p:nvPr/>
          </p:nvSpPr>
          <p:spPr>
            <a:xfrm>
              <a:off x="819" y="1214"/>
              <a:ext cx="26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8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38" name="矩形 479265"/>
            <p:cNvSpPr/>
            <p:nvPr/>
          </p:nvSpPr>
          <p:spPr>
            <a:xfrm>
              <a:off x="666" y="1454"/>
              <a:ext cx="31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8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endPara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39" name="矩形 479266"/>
            <p:cNvSpPr/>
            <p:nvPr/>
          </p:nvSpPr>
          <p:spPr>
            <a:xfrm>
              <a:off x="580" y="1271"/>
              <a:ext cx="23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8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  <a:endPara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40" name="文本框 479267"/>
            <p:cNvSpPr txBox="1"/>
            <p:nvPr/>
          </p:nvSpPr>
          <p:spPr>
            <a:xfrm>
              <a:off x="2346" y="1344"/>
              <a:ext cx="468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41" name="文本框 479268"/>
            <p:cNvSpPr txBox="1"/>
            <p:nvPr/>
          </p:nvSpPr>
          <p:spPr>
            <a:xfrm>
              <a:off x="2404" y="2041"/>
              <a:ext cx="340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L2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42" name="文本框 479269"/>
            <p:cNvSpPr txBox="1"/>
            <p:nvPr/>
          </p:nvSpPr>
          <p:spPr>
            <a:xfrm>
              <a:off x="2406" y="2425"/>
              <a:ext cx="340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L3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43" name="直接连接符 479270"/>
            <p:cNvSpPr/>
            <p:nvPr/>
          </p:nvSpPr>
          <p:spPr>
            <a:xfrm flipV="1">
              <a:off x="838" y="737"/>
              <a:ext cx="155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21544" name="组合 479271"/>
            <p:cNvGrpSpPr/>
            <p:nvPr/>
          </p:nvGrpSpPr>
          <p:grpSpPr>
            <a:xfrm rot="-2434799" flipH="1">
              <a:off x="158" y="1646"/>
              <a:ext cx="748" cy="94"/>
              <a:chOff x="1275" y="2268"/>
              <a:chExt cx="918" cy="68"/>
            </a:xfrm>
          </p:grpSpPr>
          <p:sp>
            <p:nvSpPr>
              <p:cNvPr id="21545" name="任意多边形 479272"/>
              <p:cNvSpPr/>
              <p:nvPr/>
            </p:nvSpPr>
            <p:spPr>
              <a:xfrm rot="-5400000">
                <a:off x="1636" y="2242"/>
                <a:ext cx="68" cy="120"/>
              </a:xfrm>
              <a:custGeom>
                <a:avLst/>
                <a:gdLst/>
                <a:ahLst/>
                <a:cxnLst/>
                <a:pathLst>
                  <a:path w="140" h="198">
                    <a:moveTo>
                      <a:pt x="0" y="0"/>
                    </a:moveTo>
                    <a:cubicBezTo>
                      <a:pt x="50" y="18"/>
                      <a:pt x="100" y="36"/>
                      <a:pt x="120" y="60"/>
                    </a:cubicBezTo>
                    <a:cubicBezTo>
                      <a:pt x="140" y="84"/>
                      <a:pt x="140" y="121"/>
                      <a:pt x="120" y="144"/>
                    </a:cubicBezTo>
                    <a:cubicBezTo>
                      <a:pt x="100" y="167"/>
                      <a:pt x="20" y="189"/>
                      <a:pt x="0" y="198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1546" name="任意多边形 479273"/>
              <p:cNvSpPr/>
              <p:nvPr/>
            </p:nvSpPr>
            <p:spPr>
              <a:xfrm rot="-5400000">
                <a:off x="1756" y="2242"/>
                <a:ext cx="68" cy="120"/>
              </a:xfrm>
              <a:custGeom>
                <a:avLst/>
                <a:gdLst/>
                <a:ahLst/>
                <a:cxnLst/>
                <a:pathLst>
                  <a:path w="140" h="198">
                    <a:moveTo>
                      <a:pt x="0" y="0"/>
                    </a:moveTo>
                    <a:cubicBezTo>
                      <a:pt x="50" y="18"/>
                      <a:pt x="100" y="36"/>
                      <a:pt x="120" y="60"/>
                    </a:cubicBezTo>
                    <a:cubicBezTo>
                      <a:pt x="140" y="84"/>
                      <a:pt x="140" y="121"/>
                      <a:pt x="120" y="144"/>
                    </a:cubicBezTo>
                    <a:cubicBezTo>
                      <a:pt x="100" y="167"/>
                      <a:pt x="20" y="189"/>
                      <a:pt x="0" y="198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1547" name="任意多边形 479274"/>
              <p:cNvSpPr/>
              <p:nvPr/>
            </p:nvSpPr>
            <p:spPr>
              <a:xfrm rot="-5400000">
                <a:off x="1876" y="2242"/>
                <a:ext cx="68" cy="120"/>
              </a:xfrm>
              <a:custGeom>
                <a:avLst/>
                <a:gdLst/>
                <a:ahLst/>
                <a:cxnLst/>
                <a:pathLst>
                  <a:path w="140" h="198">
                    <a:moveTo>
                      <a:pt x="0" y="0"/>
                    </a:moveTo>
                    <a:cubicBezTo>
                      <a:pt x="50" y="18"/>
                      <a:pt x="100" y="36"/>
                      <a:pt x="120" y="60"/>
                    </a:cubicBezTo>
                    <a:cubicBezTo>
                      <a:pt x="140" y="84"/>
                      <a:pt x="140" y="121"/>
                      <a:pt x="120" y="144"/>
                    </a:cubicBezTo>
                    <a:cubicBezTo>
                      <a:pt x="100" y="167"/>
                      <a:pt x="20" y="189"/>
                      <a:pt x="0" y="198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1548" name="直接连接符 479275"/>
              <p:cNvSpPr/>
              <p:nvPr/>
            </p:nvSpPr>
            <p:spPr>
              <a:xfrm rot="-5400000">
                <a:off x="2079" y="2217"/>
                <a:ext cx="0" cy="228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549" name="直接连接符 479276"/>
              <p:cNvSpPr/>
              <p:nvPr/>
            </p:nvSpPr>
            <p:spPr>
              <a:xfrm rot="-5400000">
                <a:off x="1389" y="2217"/>
                <a:ext cx="0" cy="228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550" name="任意多边形 479277"/>
              <p:cNvSpPr/>
              <p:nvPr/>
            </p:nvSpPr>
            <p:spPr>
              <a:xfrm rot="-5400000">
                <a:off x="1522" y="2242"/>
                <a:ext cx="68" cy="120"/>
              </a:xfrm>
              <a:custGeom>
                <a:avLst/>
                <a:gdLst/>
                <a:ahLst/>
                <a:cxnLst/>
                <a:pathLst>
                  <a:path w="140" h="198">
                    <a:moveTo>
                      <a:pt x="0" y="0"/>
                    </a:moveTo>
                    <a:cubicBezTo>
                      <a:pt x="50" y="18"/>
                      <a:pt x="100" y="36"/>
                      <a:pt x="120" y="60"/>
                    </a:cubicBezTo>
                    <a:cubicBezTo>
                      <a:pt x="140" y="84"/>
                      <a:pt x="140" y="121"/>
                      <a:pt x="120" y="144"/>
                    </a:cubicBezTo>
                    <a:cubicBezTo>
                      <a:pt x="100" y="167"/>
                      <a:pt x="20" y="189"/>
                      <a:pt x="0" y="198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21551" name="组合 479278"/>
            <p:cNvGrpSpPr/>
            <p:nvPr/>
          </p:nvGrpSpPr>
          <p:grpSpPr>
            <a:xfrm rot="5400000">
              <a:off x="493" y="1079"/>
              <a:ext cx="766" cy="79"/>
              <a:chOff x="1275" y="2268"/>
              <a:chExt cx="918" cy="68"/>
            </a:xfrm>
          </p:grpSpPr>
          <p:sp>
            <p:nvSpPr>
              <p:cNvPr id="21552" name="任意多边形 479279"/>
              <p:cNvSpPr/>
              <p:nvPr/>
            </p:nvSpPr>
            <p:spPr>
              <a:xfrm rot="-5400000">
                <a:off x="1636" y="2242"/>
                <a:ext cx="68" cy="120"/>
              </a:xfrm>
              <a:custGeom>
                <a:avLst/>
                <a:gdLst/>
                <a:ahLst/>
                <a:cxnLst/>
                <a:pathLst>
                  <a:path w="140" h="198">
                    <a:moveTo>
                      <a:pt x="0" y="0"/>
                    </a:moveTo>
                    <a:cubicBezTo>
                      <a:pt x="50" y="18"/>
                      <a:pt x="100" y="36"/>
                      <a:pt x="120" y="60"/>
                    </a:cubicBezTo>
                    <a:cubicBezTo>
                      <a:pt x="140" y="84"/>
                      <a:pt x="140" y="121"/>
                      <a:pt x="120" y="144"/>
                    </a:cubicBezTo>
                    <a:cubicBezTo>
                      <a:pt x="100" y="167"/>
                      <a:pt x="20" y="189"/>
                      <a:pt x="0" y="198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1553" name="任意多边形 479280"/>
              <p:cNvSpPr/>
              <p:nvPr/>
            </p:nvSpPr>
            <p:spPr>
              <a:xfrm rot="-5400000">
                <a:off x="1756" y="2242"/>
                <a:ext cx="68" cy="120"/>
              </a:xfrm>
              <a:custGeom>
                <a:avLst/>
                <a:gdLst/>
                <a:ahLst/>
                <a:cxnLst/>
                <a:pathLst>
                  <a:path w="140" h="198">
                    <a:moveTo>
                      <a:pt x="0" y="0"/>
                    </a:moveTo>
                    <a:cubicBezTo>
                      <a:pt x="50" y="18"/>
                      <a:pt x="100" y="36"/>
                      <a:pt x="120" y="60"/>
                    </a:cubicBezTo>
                    <a:cubicBezTo>
                      <a:pt x="140" y="84"/>
                      <a:pt x="140" y="121"/>
                      <a:pt x="120" y="144"/>
                    </a:cubicBezTo>
                    <a:cubicBezTo>
                      <a:pt x="100" y="167"/>
                      <a:pt x="20" y="189"/>
                      <a:pt x="0" y="198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1554" name="任意多边形 479281"/>
              <p:cNvSpPr/>
              <p:nvPr/>
            </p:nvSpPr>
            <p:spPr>
              <a:xfrm rot="-5400000">
                <a:off x="1876" y="2242"/>
                <a:ext cx="68" cy="120"/>
              </a:xfrm>
              <a:custGeom>
                <a:avLst/>
                <a:gdLst/>
                <a:ahLst/>
                <a:cxnLst/>
                <a:pathLst>
                  <a:path w="140" h="198">
                    <a:moveTo>
                      <a:pt x="0" y="0"/>
                    </a:moveTo>
                    <a:cubicBezTo>
                      <a:pt x="50" y="18"/>
                      <a:pt x="100" y="36"/>
                      <a:pt x="120" y="60"/>
                    </a:cubicBezTo>
                    <a:cubicBezTo>
                      <a:pt x="140" y="84"/>
                      <a:pt x="140" y="121"/>
                      <a:pt x="120" y="144"/>
                    </a:cubicBezTo>
                    <a:cubicBezTo>
                      <a:pt x="100" y="167"/>
                      <a:pt x="20" y="189"/>
                      <a:pt x="0" y="198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1555" name="直接连接符 479282"/>
              <p:cNvSpPr/>
              <p:nvPr/>
            </p:nvSpPr>
            <p:spPr>
              <a:xfrm rot="-5400000">
                <a:off x="2079" y="2217"/>
                <a:ext cx="0" cy="228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556" name="直接连接符 479283"/>
              <p:cNvSpPr/>
              <p:nvPr/>
            </p:nvSpPr>
            <p:spPr>
              <a:xfrm rot="-5400000">
                <a:off x="1389" y="2217"/>
                <a:ext cx="0" cy="228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557" name="任意多边形 479284"/>
              <p:cNvSpPr/>
              <p:nvPr/>
            </p:nvSpPr>
            <p:spPr>
              <a:xfrm rot="-5400000">
                <a:off x="1522" y="2242"/>
                <a:ext cx="68" cy="120"/>
              </a:xfrm>
              <a:custGeom>
                <a:avLst/>
                <a:gdLst/>
                <a:ahLst/>
                <a:cxnLst/>
                <a:pathLst>
                  <a:path w="140" h="198">
                    <a:moveTo>
                      <a:pt x="0" y="0"/>
                    </a:moveTo>
                    <a:cubicBezTo>
                      <a:pt x="50" y="18"/>
                      <a:pt x="100" y="36"/>
                      <a:pt x="120" y="60"/>
                    </a:cubicBezTo>
                    <a:cubicBezTo>
                      <a:pt x="140" y="84"/>
                      <a:pt x="140" y="121"/>
                      <a:pt x="120" y="144"/>
                    </a:cubicBezTo>
                    <a:cubicBezTo>
                      <a:pt x="100" y="167"/>
                      <a:pt x="20" y="189"/>
                      <a:pt x="0" y="198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21558" name="组合 479285"/>
            <p:cNvGrpSpPr/>
            <p:nvPr/>
          </p:nvGrpSpPr>
          <p:grpSpPr>
            <a:xfrm rot="2238944">
              <a:off x="788" y="1687"/>
              <a:ext cx="742" cy="55"/>
              <a:chOff x="1275" y="2268"/>
              <a:chExt cx="918" cy="68"/>
            </a:xfrm>
          </p:grpSpPr>
          <p:sp>
            <p:nvSpPr>
              <p:cNvPr id="21559" name="任意多边形 479286"/>
              <p:cNvSpPr/>
              <p:nvPr/>
            </p:nvSpPr>
            <p:spPr>
              <a:xfrm rot="-5400000">
                <a:off x="1636" y="2242"/>
                <a:ext cx="68" cy="120"/>
              </a:xfrm>
              <a:custGeom>
                <a:avLst/>
                <a:gdLst/>
                <a:ahLst/>
                <a:cxnLst/>
                <a:pathLst>
                  <a:path w="140" h="198">
                    <a:moveTo>
                      <a:pt x="0" y="0"/>
                    </a:moveTo>
                    <a:cubicBezTo>
                      <a:pt x="50" y="18"/>
                      <a:pt x="100" y="36"/>
                      <a:pt x="120" y="60"/>
                    </a:cubicBezTo>
                    <a:cubicBezTo>
                      <a:pt x="140" y="84"/>
                      <a:pt x="140" y="121"/>
                      <a:pt x="120" y="144"/>
                    </a:cubicBezTo>
                    <a:cubicBezTo>
                      <a:pt x="100" y="167"/>
                      <a:pt x="20" y="189"/>
                      <a:pt x="0" y="198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1560" name="任意多边形 479287"/>
              <p:cNvSpPr/>
              <p:nvPr/>
            </p:nvSpPr>
            <p:spPr>
              <a:xfrm rot="-5400000">
                <a:off x="1756" y="2242"/>
                <a:ext cx="68" cy="120"/>
              </a:xfrm>
              <a:custGeom>
                <a:avLst/>
                <a:gdLst/>
                <a:ahLst/>
                <a:cxnLst/>
                <a:pathLst>
                  <a:path w="140" h="198">
                    <a:moveTo>
                      <a:pt x="0" y="0"/>
                    </a:moveTo>
                    <a:cubicBezTo>
                      <a:pt x="50" y="18"/>
                      <a:pt x="100" y="36"/>
                      <a:pt x="120" y="60"/>
                    </a:cubicBezTo>
                    <a:cubicBezTo>
                      <a:pt x="140" y="84"/>
                      <a:pt x="140" y="121"/>
                      <a:pt x="120" y="144"/>
                    </a:cubicBezTo>
                    <a:cubicBezTo>
                      <a:pt x="100" y="167"/>
                      <a:pt x="20" y="189"/>
                      <a:pt x="0" y="198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1561" name="任意多边形 479288"/>
              <p:cNvSpPr/>
              <p:nvPr/>
            </p:nvSpPr>
            <p:spPr>
              <a:xfrm rot="-5400000">
                <a:off x="1876" y="2242"/>
                <a:ext cx="68" cy="120"/>
              </a:xfrm>
              <a:custGeom>
                <a:avLst/>
                <a:gdLst/>
                <a:ahLst/>
                <a:cxnLst/>
                <a:pathLst>
                  <a:path w="140" h="198">
                    <a:moveTo>
                      <a:pt x="0" y="0"/>
                    </a:moveTo>
                    <a:cubicBezTo>
                      <a:pt x="50" y="18"/>
                      <a:pt x="100" y="36"/>
                      <a:pt x="120" y="60"/>
                    </a:cubicBezTo>
                    <a:cubicBezTo>
                      <a:pt x="140" y="84"/>
                      <a:pt x="140" y="121"/>
                      <a:pt x="120" y="144"/>
                    </a:cubicBezTo>
                    <a:cubicBezTo>
                      <a:pt x="100" y="167"/>
                      <a:pt x="20" y="189"/>
                      <a:pt x="0" y="198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1562" name="直接连接符 479289"/>
              <p:cNvSpPr/>
              <p:nvPr/>
            </p:nvSpPr>
            <p:spPr>
              <a:xfrm rot="-5400000">
                <a:off x="2079" y="2217"/>
                <a:ext cx="0" cy="228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563" name="直接连接符 479290"/>
              <p:cNvSpPr/>
              <p:nvPr/>
            </p:nvSpPr>
            <p:spPr>
              <a:xfrm rot="-5400000">
                <a:off x="1389" y="2217"/>
                <a:ext cx="0" cy="228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564" name="任意多边形 479291"/>
              <p:cNvSpPr/>
              <p:nvPr/>
            </p:nvSpPr>
            <p:spPr>
              <a:xfrm rot="-5400000">
                <a:off x="1522" y="2242"/>
                <a:ext cx="68" cy="120"/>
              </a:xfrm>
              <a:custGeom>
                <a:avLst/>
                <a:gdLst/>
                <a:ahLst/>
                <a:cxnLst/>
                <a:pathLst>
                  <a:path w="140" h="198">
                    <a:moveTo>
                      <a:pt x="0" y="0"/>
                    </a:moveTo>
                    <a:cubicBezTo>
                      <a:pt x="50" y="18"/>
                      <a:pt x="100" y="36"/>
                      <a:pt x="120" y="60"/>
                    </a:cubicBezTo>
                    <a:cubicBezTo>
                      <a:pt x="140" y="84"/>
                      <a:pt x="140" y="121"/>
                      <a:pt x="120" y="144"/>
                    </a:cubicBezTo>
                    <a:cubicBezTo>
                      <a:pt x="100" y="167"/>
                      <a:pt x="20" y="189"/>
                      <a:pt x="0" y="198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21565" name="直接连接符 479292"/>
            <p:cNvSpPr/>
            <p:nvPr/>
          </p:nvSpPr>
          <p:spPr>
            <a:xfrm>
              <a:off x="838" y="1498"/>
              <a:ext cx="155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566" name="椭圆 479293"/>
            <p:cNvSpPr/>
            <p:nvPr/>
          </p:nvSpPr>
          <p:spPr>
            <a:xfrm>
              <a:off x="2383" y="2163"/>
              <a:ext cx="59" cy="59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67" name="直接连接符 479294"/>
            <p:cNvSpPr/>
            <p:nvPr/>
          </p:nvSpPr>
          <p:spPr>
            <a:xfrm flipV="1">
              <a:off x="1434" y="2191"/>
              <a:ext cx="96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568" name="直接连接符 479295"/>
            <p:cNvSpPr/>
            <p:nvPr/>
          </p:nvSpPr>
          <p:spPr>
            <a:xfrm flipH="1">
              <a:off x="282" y="1973"/>
              <a:ext cx="0" cy="633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569" name="直接连接符 479296"/>
            <p:cNvSpPr/>
            <p:nvPr/>
          </p:nvSpPr>
          <p:spPr>
            <a:xfrm>
              <a:off x="282" y="2587"/>
              <a:ext cx="211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570" name="矩形 479297"/>
            <p:cNvSpPr/>
            <p:nvPr/>
          </p:nvSpPr>
          <p:spPr>
            <a:xfrm>
              <a:off x="555" y="861"/>
              <a:ext cx="29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e</a:t>
              </a:r>
              <a:r>
                <a:rPr lang="en-US" altLang="zh-CN" sz="2800" b="1" baseline="-25000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lang="en-US" altLang="zh-CN" sz="2800" b="1" baseline="-250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1571" name="文本框 479298"/>
            <p:cNvSpPr txBox="1"/>
            <p:nvPr/>
          </p:nvSpPr>
          <p:spPr>
            <a:xfrm>
              <a:off x="640" y="669"/>
              <a:ext cx="22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sz="16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72" name="文本框 479299"/>
            <p:cNvSpPr txBox="1"/>
            <p:nvPr/>
          </p:nvSpPr>
          <p:spPr>
            <a:xfrm>
              <a:off x="607" y="1172"/>
              <a:ext cx="21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endParaRPr lang="en-US" altLang="zh-CN" sz="16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73" name="矩形 479300"/>
            <p:cNvSpPr/>
            <p:nvPr/>
          </p:nvSpPr>
          <p:spPr>
            <a:xfrm>
              <a:off x="459" y="1629"/>
              <a:ext cx="29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e</a:t>
              </a:r>
              <a:r>
                <a:rPr lang="en-US" altLang="zh-CN" sz="2800" b="1" baseline="-25000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3</a:t>
              </a:r>
              <a:endParaRPr lang="en-US" altLang="zh-CN" sz="2800" b="1" baseline="-250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1574" name="文本框 479301"/>
            <p:cNvSpPr txBox="1"/>
            <p:nvPr/>
          </p:nvSpPr>
          <p:spPr>
            <a:xfrm>
              <a:off x="330" y="1813"/>
              <a:ext cx="22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sz="16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75" name="文本框 479302"/>
            <p:cNvSpPr txBox="1"/>
            <p:nvPr/>
          </p:nvSpPr>
          <p:spPr>
            <a:xfrm>
              <a:off x="618" y="1550"/>
              <a:ext cx="213" cy="28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endParaRPr lang="en-US" altLang="zh-CN" sz="16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1576" name="组合 479303"/>
            <p:cNvGrpSpPr/>
            <p:nvPr/>
          </p:nvGrpSpPr>
          <p:grpSpPr>
            <a:xfrm>
              <a:off x="828" y="1502"/>
              <a:ext cx="606" cy="595"/>
              <a:chOff x="1200" y="1728"/>
              <a:chExt cx="711" cy="651"/>
            </a:xfrm>
          </p:grpSpPr>
          <p:sp>
            <p:nvSpPr>
              <p:cNvPr id="21577" name="矩形 479304"/>
              <p:cNvSpPr/>
              <p:nvPr/>
            </p:nvSpPr>
            <p:spPr>
              <a:xfrm>
                <a:off x="1331" y="1844"/>
                <a:ext cx="342" cy="35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en-US" altLang="zh-CN" sz="2800" b="1" i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e</a:t>
                </a:r>
                <a:r>
                  <a:rPr lang="en-US" altLang="zh-CN" sz="2800" b="1" baseline="-25000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2</a:t>
                </a:r>
                <a:endParaRPr lang="en-US" altLang="zh-CN" sz="2800" b="1" baseline="-25000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1578" name="文本框 479305"/>
              <p:cNvSpPr txBox="1"/>
              <p:nvPr/>
            </p:nvSpPr>
            <p:spPr>
              <a:xfrm>
                <a:off x="1647" y="2064"/>
                <a:ext cx="264" cy="31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  <a:endParaRPr lang="en-US" altLang="zh-CN" sz="16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79" name="文本框 479306"/>
              <p:cNvSpPr txBox="1"/>
              <p:nvPr/>
            </p:nvSpPr>
            <p:spPr>
              <a:xfrm>
                <a:off x="1200" y="1728"/>
                <a:ext cx="250" cy="31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–</a:t>
                </a:r>
                <a:endParaRPr lang="en-US" altLang="zh-CN" sz="16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1580" name="椭圆 479307"/>
            <p:cNvSpPr/>
            <p:nvPr/>
          </p:nvSpPr>
          <p:spPr>
            <a:xfrm>
              <a:off x="2368" y="1479"/>
              <a:ext cx="73" cy="63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eaLnBrk="0" hangingPunc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581" name="直接连接符 479308"/>
            <p:cNvSpPr/>
            <p:nvPr/>
          </p:nvSpPr>
          <p:spPr>
            <a:xfrm>
              <a:off x="1434" y="1965"/>
              <a:ext cx="0" cy="24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21582" name="对象 479309"/>
            <p:cNvGraphicFramePr/>
            <p:nvPr/>
          </p:nvGraphicFramePr>
          <p:xfrm>
            <a:off x="1661" y="1820"/>
            <a:ext cx="298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3" name="" r:id="rId23" imgW="203200" imgH="241300" progId="Equation.3">
                    <p:embed/>
                  </p:oleObj>
                </mc:Choice>
                <mc:Fallback>
                  <p:oleObj name="" r:id="rId23" imgW="203200" imgH="241300" progId="Equation.3">
                    <p:embed/>
                    <p:pic>
                      <p:nvPicPr>
                        <p:cNvPr id="0" name="图片 3112"/>
                        <p:cNvPicPr/>
                        <p:nvPr/>
                      </p:nvPicPr>
                      <p:blipFill>
                        <a:blip r:embed="rId24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661" y="1820"/>
                          <a:ext cx="298" cy="33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83" name="文本框 479310"/>
            <p:cNvSpPr txBox="1"/>
            <p:nvPr/>
          </p:nvSpPr>
          <p:spPr>
            <a:xfrm>
              <a:off x="1661" y="2330"/>
              <a:ext cx="24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84" name="文本框 479311"/>
            <p:cNvSpPr txBox="1"/>
            <p:nvPr/>
          </p:nvSpPr>
          <p:spPr>
            <a:xfrm>
              <a:off x="1636" y="1437"/>
              <a:ext cx="22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endPara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85" name="文本框 479312"/>
            <p:cNvSpPr txBox="1"/>
            <p:nvPr/>
          </p:nvSpPr>
          <p:spPr>
            <a:xfrm>
              <a:off x="1430" y="1878"/>
              <a:ext cx="24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86" name="文本框 479313"/>
            <p:cNvSpPr txBox="1"/>
            <p:nvPr/>
          </p:nvSpPr>
          <p:spPr>
            <a:xfrm>
              <a:off x="1431" y="1437"/>
              <a:ext cx="22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endPara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1587" name="对象 479314"/>
            <p:cNvGraphicFramePr/>
            <p:nvPr/>
          </p:nvGraphicFramePr>
          <p:xfrm>
            <a:off x="1423" y="1697"/>
            <a:ext cx="320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1" name="" r:id="rId25" imgW="203200" imgH="228600" progId="Equation.3">
                    <p:embed/>
                  </p:oleObj>
                </mc:Choice>
                <mc:Fallback>
                  <p:oleObj name="" r:id="rId25" imgW="203200" imgH="228600" progId="Equation.3">
                    <p:embed/>
                    <p:pic>
                      <p:nvPicPr>
                        <p:cNvPr id="0" name="图片 3110"/>
                        <p:cNvPicPr/>
                        <p:nvPr/>
                      </p:nvPicPr>
                      <p:blipFill>
                        <a:blip r:embed="rId26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3" y="1697"/>
                          <a:ext cx="320" cy="33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88" name="文本框 479315"/>
            <p:cNvSpPr txBox="1"/>
            <p:nvPr/>
          </p:nvSpPr>
          <p:spPr>
            <a:xfrm>
              <a:off x="1410" y="678"/>
              <a:ext cx="24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89" name="文本框 479316"/>
            <p:cNvSpPr txBox="1"/>
            <p:nvPr/>
          </p:nvSpPr>
          <p:spPr>
            <a:xfrm>
              <a:off x="1410" y="1197"/>
              <a:ext cx="22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endPara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1590" name="对象 479317"/>
            <p:cNvGraphicFramePr/>
            <p:nvPr/>
          </p:nvGraphicFramePr>
          <p:xfrm>
            <a:off x="1404" y="971"/>
            <a:ext cx="293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0" name="" r:id="rId27" imgW="203200" imgH="228600" progId="Equation.3">
                    <p:embed/>
                  </p:oleObj>
                </mc:Choice>
                <mc:Fallback>
                  <p:oleObj name="" r:id="rId27" imgW="203200" imgH="228600" progId="Equation.3">
                    <p:embed/>
                    <p:pic>
                      <p:nvPicPr>
                        <p:cNvPr id="0" name="图片 3109"/>
                        <p:cNvPicPr/>
                        <p:nvPr/>
                      </p:nvPicPr>
                      <p:blipFill>
                        <a:blip r:embed="rId28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04" y="971"/>
                          <a:ext cx="293" cy="3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1591" name="组合 479332"/>
            <p:cNvGrpSpPr/>
            <p:nvPr/>
          </p:nvGrpSpPr>
          <p:grpSpPr>
            <a:xfrm>
              <a:off x="1888" y="657"/>
              <a:ext cx="340" cy="1623"/>
              <a:chOff x="2653" y="856"/>
              <a:chExt cx="340" cy="1623"/>
            </a:xfrm>
          </p:grpSpPr>
          <p:graphicFrame>
            <p:nvGraphicFramePr>
              <p:cNvPr id="21592" name="内容占位符 479333"/>
              <p:cNvGraphicFramePr/>
              <p:nvPr>
                <p:ph sz="quarter" idx="4294967295"/>
              </p:nvPr>
            </p:nvGraphicFramePr>
            <p:xfrm>
              <a:off x="2653" y="1310"/>
              <a:ext cx="340" cy="3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2" name="" r:id="rId29" imgW="241300" imgH="228600" progId="Equation.3">
                      <p:embed/>
                    </p:oleObj>
                  </mc:Choice>
                  <mc:Fallback>
                    <p:oleObj name="" r:id="rId29" imgW="241300" imgH="228600" progId="Equation.3">
                      <p:embed/>
                      <p:pic>
                        <p:nvPicPr>
                          <p:cNvPr id="0" name="图片 3111"/>
                          <p:cNvPicPr/>
                          <p:nvPr/>
                        </p:nvPicPr>
                        <p:blipFill>
                          <a:blip r:embed="rId30">
                            <a:clrChange>
                              <a:clrFrom>
                                <a:srgbClr val="000000"/>
                              </a:clrFrom>
                              <a:clrTo>
                                <a:srgbClr val="FF33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653" y="1310"/>
                            <a:ext cx="340" cy="32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593" name="文本框 479334"/>
              <p:cNvSpPr txBox="1"/>
              <p:nvPr/>
            </p:nvSpPr>
            <p:spPr>
              <a:xfrm>
                <a:off x="2654" y="2152"/>
                <a:ext cx="228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–</a:t>
                </a:r>
                <a:endPara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94" name="文本框 479335"/>
              <p:cNvSpPr txBox="1"/>
              <p:nvPr/>
            </p:nvSpPr>
            <p:spPr>
              <a:xfrm>
                <a:off x="2654" y="856"/>
                <a:ext cx="244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  <a:endPara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1595" name="组合 479336"/>
            <p:cNvGrpSpPr/>
            <p:nvPr/>
          </p:nvGrpSpPr>
          <p:grpSpPr>
            <a:xfrm>
              <a:off x="2058" y="1905"/>
              <a:ext cx="340" cy="866"/>
              <a:chOff x="2653" y="2330"/>
              <a:chExt cx="340" cy="866"/>
            </a:xfrm>
          </p:grpSpPr>
          <p:graphicFrame>
            <p:nvGraphicFramePr>
              <p:cNvPr id="21596" name="内容占位符 479337"/>
              <p:cNvGraphicFramePr/>
              <p:nvPr>
                <p:ph sz="quarter" idx="4294967295"/>
              </p:nvPr>
            </p:nvGraphicFramePr>
            <p:xfrm>
              <a:off x="2653" y="2585"/>
              <a:ext cx="340" cy="3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9" name="" r:id="rId31" imgW="241300" imgH="241300" progId="Equation.3">
                      <p:embed/>
                    </p:oleObj>
                  </mc:Choice>
                  <mc:Fallback>
                    <p:oleObj name="" r:id="rId31" imgW="241300" imgH="241300" progId="Equation.3">
                      <p:embed/>
                      <p:pic>
                        <p:nvPicPr>
                          <p:cNvPr id="0" name="图片 3108"/>
                          <p:cNvPicPr/>
                          <p:nvPr/>
                        </p:nvPicPr>
                        <p:blipFill>
                          <a:blip r:embed="rId32">
                            <a:clrChange>
                              <a:clrFrom>
                                <a:srgbClr val="000000"/>
                              </a:clrFrom>
                              <a:clrTo>
                                <a:srgbClr val="FF33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653" y="2585"/>
                            <a:ext cx="340" cy="34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597" name="文本框 479338"/>
              <p:cNvSpPr txBox="1"/>
              <p:nvPr/>
            </p:nvSpPr>
            <p:spPr>
              <a:xfrm>
                <a:off x="2682" y="2869"/>
                <a:ext cx="228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–</a:t>
                </a:r>
                <a:endPara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98" name="文本框 479339"/>
              <p:cNvSpPr txBox="1"/>
              <p:nvPr/>
            </p:nvSpPr>
            <p:spPr>
              <a:xfrm>
                <a:off x="2653" y="2330"/>
                <a:ext cx="227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  <a:endPara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1599" name="文本框 479341"/>
            <p:cNvSpPr txBox="1"/>
            <p:nvPr/>
          </p:nvSpPr>
          <p:spPr>
            <a:xfrm>
              <a:off x="2341" y="629"/>
              <a:ext cx="22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endPara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600" name="文本框 479342"/>
            <p:cNvSpPr txBox="1"/>
            <p:nvPr/>
          </p:nvSpPr>
          <p:spPr>
            <a:xfrm>
              <a:off x="2341" y="2349"/>
              <a:ext cx="24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1601" name="内容占位符 479343"/>
            <p:cNvGraphicFramePr/>
            <p:nvPr>
              <p:ph sz="quarter" idx="4294967295"/>
            </p:nvPr>
          </p:nvGraphicFramePr>
          <p:xfrm>
            <a:off x="2342" y="1678"/>
            <a:ext cx="340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4" name="" r:id="rId33" imgW="241300" imgH="241300" progId="Equation.3">
                    <p:embed/>
                  </p:oleObj>
                </mc:Choice>
                <mc:Fallback>
                  <p:oleObj name="" r:id="rId33" imgW="241300" imgH="241300" progId="Equation.3">
                    <p:embed/>
                    <p:pic>
                      <p:nvPicPr>
                        <p:cNvPr id="0" name="图片 3113"/>
                        <p:cNvPicPr/>
                        <p:nvPr/>
                      </p:nvPicPr>
                      <p:blipFill>
                        <a:blip r:embed="rId34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342" y="1678"/>
                          <a:ext cx="340" cy="340"/>
                        </a:xfrm>
                        <a:prstGeom prst="rect">
                          <a:avLst/>
                        </a:prstGeom>
                        <a:noFill/>
                        <a:ln w="38100"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7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479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79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79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6" dur="500"/>
                                        <p:tgtEl>
                                          <p:spTgt spid="479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792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7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79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79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79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239" grpId="0"/>
      <p:bldP spid="479240" grpId="0"/>
      <p:bldP spid="479241" grpId="0"/>
      <p:bldP spid="4792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0258" name="文本框 480257"/>
          <p:cNvSpPr txBox="1"/>
          <p:nvPr/>
        </p:nvSpPr>
        <p:spPr>
          <a:xfrm>
            <a:off x="533400" y="182563"/>
            <a:ext cx="1524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R="0" defTabSz="914400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3200" b="1" kern="1200" cap="none" spc="0" normalizeH="0" baseline="0" noProof="1" dirty="0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同理</a:t>
            </a:r>
            <a:endParaRPr kumimoji="0" lang="zh-CN" altLang="en-US" sz="3200" b="1" kern="1200" cap="none" spc="0" normalizeH="0" baseline="0" noProof="1" dirty="0">
              <a:solidFill>
                <a:srgbClr val="FFFF00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80259" name="对象 480258"/>
          <p:cNvGraphicFramePr/>
          <p:nvPr/>
        </p:nvGraphicFramePr>
        <p:xfrm>
          <a:off x="663575" y="725488"/>
          <a:ext cx="7256463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1" imgW="2854960" imgH="254000" progId="Equation.3">
                  <p:embed/>
                </p:oleObj>
              </mc:Choice>
              <mc:Fallback>
                <p:oleObj name="" r:id="rId1" imgW="2854960" imgH="254000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E5E5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63575" y="725488"/>
                        <a:ext cx="7256463" cy="641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0260" name="对象 480259"/>
          <p:cNvGraphicFramePr/>
          <p:nvPr/>
        </p:nvGraphicFramePr>
        <p:xfrm>
          <a:off x="657225" y="1290638"/>
          <a:ext cx="7065963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3" imgW="2713990" imgH="266065" progId="Equation.3">
                  <p:embed/>
                </p:oleObj>
              </mc:Choice>
              <mc:Fallback>
                <p:oleObj name="" r:id="rId3" imgW="2713990" imgH="266065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E5E5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57225" y="1290638"/>
                        <a:ext cx="7065963" cy="690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0261" name="矩形 480260"/>
          <p:cNvSpPr/>
          <p:nvPr/>
        </p:nvSpPr>
        <p:spPr>
          <a:xfrm>
            <a:off x="457200" y="3124200"/>
            <a:ext cx="5181600" cy="609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1" i="0" u="none" strike="noStrike" kern="1200" cap="none" spc="0" normalizeH="0" baseline="0" noProof="1" dirty="0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三、三相电源的三角形联接</a:t>
            </a:r>
            <a:endParaRPr kumimoji="0" lang="zh-CN" altLang="en-US" sz="2800" b="1" i="0" u="none" strike="noStrike" kern="1200" cap="none" spc="0" normalizeH="0" baseline="0" noProof="1" dirty="0">
              <a:solidFill>
                <a:srgbClr val="FFFF00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80262" name="对象 480261"/>
          <p:cNvGraphicFramePr/>
          <p:nvPr/>
        </p:nvGraphicFramePr>
        <p:xfrm>
          <a:off x="4572000" y="4483100"/>
          <a:ext cx="411480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5" imgW="1701165" imgH="431800" progId="Equation.3">
                  <p:embed/>
                </p:oleObj>
              </mc:Choice>
              <mc:Fallback>
                <p:oleObj name="" r:id="rId5" imgW="1701165" imgH="4318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F33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572000" y="4483100"/>
                        <a:ext cx="4114800" cy="1047750"/>
                      </a:xfrm>
                      <a:prstGeom prst="rect">
                        <a:avLst/>
                      </a:prstGeom>
                      <a:pattFill prst="pct40">
                        <a:fgClr>
                          <a:srgbClr val="00FF00"/>
                        </a:fgClr>
                        <a:bgClr>
                          <a:srgbClr val="FFFFFF"/>
                        </a:bgClr>
                      </a:patt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0263" name="组合 480262"/>
          <p:cNvGrpSpPr/>
          <p:nvPr/>
        </p:nvGrpSpPr>
        <p:grpSpPr>
          <a:xfrm>
            <a:off x="533400" y="1971675"/>
            <a:ext cx="8255000" cy="1152525"/>
            <a:chOff x="336" y="1194"/>
            <a:chExt cx="5200" cy="726"/>
          </a:xfrm>
        </p:grpSpPr>
        <p:graphicFrame>
          <p:nvGraphicFramePr>
            <p:cNvPr id="22535" name="对象 480263"/>
            <p:cNvGraphicFramePr/>
            <p:nvPr/>
          </p:nvGraphicFramePr>
          <p:xfrm>
            <a:off x="336" y="1194"/>
            <a:ext cx="5191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9" name="" r:id="rId7" imgW="3400425" imgH="254000" progId="Equation.3">
                    <p:embed/>
                  </p:oleObj>
                </mc:Choice>
                <mc:Fallback>
                  <p:oleObj name="" r:id="rId7" imgW="3400425" imgH="254000" progId="Equation.3">
                    <p:embed/>
                    <p:pic>
                      <p:nvPicPr>
                        <p:cNvPr id="0" name="图片 3118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36" y="1194"/>
                          <a:ext cx="5191" cy="390"/>
                        </a:xfrm>
                        <a:prstGeom prst="rect">
                          <a:avLst/>
                        </a:prstGeom>
                        <a:pattFill prst="pct40">
                          <a:fgClr>
                            <a:srgbClr val="FFCCCC"/>
                          </a:fgClr>
                          <a:bgClr>
                            <a:srgbClr val="FFFFFF"/>
                          </a:bgClr>
                        </a:patt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36" name="对象 480264"/>
            <p:cNvGraphicFramePr/>
            <p:nvPr/>
          </p:nvGraphicFramePr>
          <p:xfrm>
            <a:off x="336" y="1560"/>
            <a:ext cx="5200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7" name="" r:id="rId9" imgW="3403600" imgH="228600" progId="Equation.3">
                    <p:embed/>
                  </p:oleObj>
                </mc:Choice>
                <mc:Fallback>
                  <p:oleObj name="" r:id="rId9" imgW="3403600" imgH="228600" progId="Equation.3">
                    <p:embed/>
                    <p:pic>
                      <p:nvPicPr>
                        <p:cNvPr id="0" name="图片 3116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36" y="1560"/>
                          <a:ext cx="5200" cy="360"/>
                        </a:xfrm>
                        <a:prstGeom prst="rect">
                          <a:avLst/>
                        </a:prstGeom>
                        <a:pattFill prst="pct40">
                          <a:fgClr>
                            <a:srgbClr val="FFCCCC"/>
                          </a:fgClr>
                          <a:bgClr>
                            <a:srgbClr val="FFFFFF"/>
                          </a:bgClr>
                        </a:patt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80266" name="组合 480265"/>
          <p:cNvGrpSpPr/>
          <p:nvPr/>
        </p:nvGrpSpPr>
        <p:grpSpPr>
          <a:xfrm>
            <a:off x="573088" y="3597275"/>
            <a:ext cx="3752850" cy="2847975"/>
            <a:chOff x="361" y="2266"/>
            <a:chExt cx="2364" cy="1794"/>
          </a:xfrm>
        </p:grpSpPr>
        <p:sp>
          <p:nvSpPr>
            <p:cNvPr id="22538" name="文本框 480266"/>
            <p:cNvSpPr txBox="1"/>
            <p:nvPr/>
          </p:nvSpPr>
          <p:spPr>
            <a:xfrm>
              <a:off x="1415" y="2976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endPara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39" name="文本框 480267"/>
            <p:cNvSpPr txBox="1"/>
            <p:nvPr/>
          </p:nvSpPr>
          <p:spPr>
            <a:xfrm>
              <a:off x="1415" y="3216"/>
              <a:ext cx="22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40" name="文本框 480268"/>
            <p:cNvSpPr txBox="1"/>
            <p:nvPr/>
          </p:nvSpPr>
          <p:spPr>
            <a:xfrm>
              <a:off x="1415" y="2448"/>
              <a:ext cx="22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41" name="文本框 480269"/>
            <p:cNvSpPr txBox="1"/>
            <p:nvPr/>
          </p:nvSpPr>
          <p:spPr>
            <a:xfrm>
              <a:off x="1923" y="2448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endPara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42" name="文本框 480270"/>
            <p:cNvSpPr txBox="1"/>
            <p:nvPr/>
          </p:nvSpPr>
          <p:spPr>
            <a:xfrm>
              <a:off x="1943" y="3552"/>
              <a:ext cx="22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2543" name="组合 480271"/>
            <p:cNvGrpSpPr/>
            <p:nvPr/>
          </p:nvGrpSpPr>
          <p:grpSpPr>
            <a:xfrm flipH="1" flipV="1">
              <a:off x="389" y="3226"/>
              <a:ext cx="918" cy="68"/>
              <a:chOff x="1275" y="2268"/>
              <a:chExt cx="918" cy="68"/>
            </a:xfrm>
          </p:grpSpPr>
          <p:sp>
            <p:nvSpPr>
              <p:cNvPr id="22544" name="任意多边形 480272"/>
              <p:cNvSpPr/>
              <p:nvPr/>
            </p:nvSpPr>
            <p:spPr>
              <a:xfrm rot="-5400000">
                <a:off x="1636" y="2242"/>
                <a:ext cx="68" cy="120"/>
              </a:xfrm>
              <a:custGeom>
                <a:avLst/>
                <a:gdLst/>
                <a:ahLst/>
                <a:cxnLst/>
                <a:pathLst>
                  <a:path w="140" h="198">
                    <a:moveTo>
                      <a:pt x="0" y="0"/>
                    </a:moveTo>
                    <a:cubicBezTo>
                      <a:pt x="50" y="18"/>
                      <a:pt x="100" y="36"/>
                      <a:pt x="120" y="60"/>
                    </a:cubicBezTo>
                    <a:cubicBezTo>
                      <a:pt x="140" y="84"/>
                      <a:pt x="140" y="121"/>
                      <a:pt x="120" y="144"/>
                    </a:cubicBezTo>
                    <a:cubicBezTo>
                      <a:pt x="100" y="167"/>
                      <a:pt x="20" y="189"/>
                      <a:pt x="0" y="198"/>
                    </a:cubicBezTo>
                  </a:path>
                </a:pathLst>
              </a:custGeom>
              <a:noFill/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2545" name="任意多边形 480273"/>
              <p:cNvSpPr/>
              <p:nvPr/>
            </p:nvSpPr>
            <p:spPr>
              <a:xfrm rot="-5400000">
                <a:off x="1756" y="2242"/>
                <a:ext cx="68" cy="120"/>
              </a:xfrm>
              <a:custGeom>
                <a:avLst/>
                <a:gdLst/>
                <a:ahLst/>
                <a:cxnLst/>
                <a:pathLst>
                  <a:path w="140" h="198">
                    <a:moveTo>
                      <a:pt x="0" y="0"/>
                    </a:moveTo>
                    <a:cubicBezTo>
                      <a:pt x="50" y="18"/>
                      <a:pt x="100" y="36"/>
                      <a:pt x="120" y="60"/>
                    </a:cubicBezTo>
                    <a:cubicBezTo>
                      <a:pt x="140" y="84"/>
                      <a:pt x="140" y="121"/>
                      <a:pt x="120" y="144"/>
                    </a:cubicBezTo>
                    <a:cubicBezTo>
                      <a:pt x="100" y="167"/>
                      <a:pt x="20" y="189"/>
                      <a:pt x="0" y="198"/>
                    </a:cubicBezTo>
                  </a:path>
                </a:pathLst>
              </a:custGeom>
              <a:noFill/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2546" name="任意多边形 480274"/>
              <p:cNvSpPr/>
              <p:nvPr/>
            </p:nvSpPr>
            <p:spPr>
              <a:xfrm rot="-5400000">
                <a:off x="1876" y="2242"/>
                <a:ext cx="68" cy="120"/>
              </a:xfrm>
              <a:custGeom>
                <a:avLst/>
                <a:gdLst/>
                <a:ahLst/>
                <a:cxnLst/>
                <a:pathLst>
                  <a:path w="140" h="198">
                    <a:moveTo>
                      <a:pt x="0" y="0"/>
                    </a:moveTo>
                    <a:cubicBezTo>
                      <a:pt x="50" y="18"/>
                      <a:pt x="100" y="36"/>
                      <a:pt x="120" y="60"/>
                    </a:cubicBezTo>
                    <a:cubicBezTo>
                      <a:pt x="140" y="84"/>
                      <a:pt x="140" y="121"/>
                      <a:pt x="120" y="144"/>
                    </a:cubicBezTo>
                    <a:cubicBezTo>
                      <a:pt x="100" y="167"/>
                      <a:pt x="20" y="189"/>
                      <a:pt x="0" y="198"/>
                    </a:cubicBezTo>
                  </a:path>
                </a:pathLst>
              </a:custGeom>
              <a:noFill/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2547" name="直接连接符 480275"/>
              <p:cNvSpPr/>
              <p:nvPr/>
            </p:nvSpPr>
            <p:spPr>
              <a:xfrm rot="-5400000">
                <a:off x="2079" y="2217"/>
                <a:ext cx="0" cy="228"/>
              </a:xfrm>
              <a:prstGeom prst="line">
                <a:avLst/>
              </a:prstGeom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2548" name="直接连接符 480276"/>
              <p:cNvSpPr/>
              <p:nvPr/>
            </p:nvSpPr>
            <p:spPr>
              <a:xfrm rot="-5400000">
                <a:off x="1389" y="2217"/>
                <a:ext cx="0" cy="228"/>
              </a:xfrm>
              <a:prstGeom prst="line">
                <a:avLst/>
              </a:prstGeom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2549" name="任意多边形 480277"/>
              <p:cNvSpPr/>
              <p:nvPr/>
            </p:nvSpPr>
            <p:spPr>
              <a:xfrm rot="-5400000">
                <a:off x="1522" y="2242"/>
                <a:ext cx="68" cy="120"/>
              </a:xfrm>
              <a:custGeom>
                <a:avLst/>
                <a:gdLst/>
                <a:ahLst/>
                <a:cxnLst/>
                <a:pathLst>
                  <a:path w="140" h="198">
                    <a:moveTo>
                      <a:pt x="0" y="0"/>
                    </a:moveTo>
                    <a:cubicBezTo>
                      <a:pt x="50" y="18"/>
                      <a:pt x="100" y="36"/>
                      <a:pt x="120" y="60"/>
                    </a:cubicBezTo>
                    <a:cubicBezTo>
                      <a:pt x="140" y="84"/>
                      <a:pt x="140" y="121"/>
                      <a:pt x="120" y="144"/>
                    </a:cubicBezTo>
                    <a:cubicBezTo>
                      <a:pt x="100" y="167"/>
                      <a:pt x="20" y="189"/>
                      <a:pt x="0" y="198"/>
                    </a:cubicBezTo>
                  </a:path>
                </a:pathLst>
              </a:custGeom>
              <a:noFill/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22550" name="组合 480278"/>
            <p:cNvGrpSpPr/>
            <p:nvPr/>
          </p:nvGrpSpPr>
          <p:grpSpPr>
            <a:xfrm rot="3416454">
              <a:off x="654" y="2809"/>
              <a:ext cx="918" cy="68"/>
              <a:chOff x="1275" y="2268"/>
              <a:chExt cx="918" cy="68"/>
            </a:xfrm>
          </p:grpSpPr>
          <p:sp>
            <p:nvSpPr>
              <p:cNvPr id="22551" name="任意多边形 480279"/>
              <p:cNvSpPr/>
              <p:nvPr/>
            </p:nvSpPr>
            <p:spPr>
              <a:xfrm rot="-5400000">
                <a:off x="1636" y="2242"/>
                <a:ext cx="68" cy="120"/>
              </a:xfrm>
              <a:custGeom>
                <a:avLst/>
                <a:gdLst/>
                <a:ahLst/>
                <a:cxnLst/>
                <a:pathLst>
                  <a:path w="140" h="198">
                    <a:moveTo>
                      <a:pt x="0" y="0"/>
                    </a:moveTo>
                    <a:cubicBezTo>
                      <a:pt x="50" y="18"/>
                      <a:pt x="100" y="36"/>
                      <a:pt x="120" y="60"/>
                    </a:cubicBezTo>
                    <a:cubicBezTo>
                      <a:pt x="140" y="84"/>
                      <a:pt x="140" y="121"/>
                      <a:pt x="120" y="144"/>
                    </a:cubicBezTo>
                    <a:cubicBezTo>
                      <a:pt x="100" y="167"/>
                      <a:pt x="20" y="189"/>
                      <a:pt x="0" y="198"/>
                    </a:cubicBezTo>
                  </a:path>
                </a:pathLst>
              </a:custGeom>
              <a:noFill/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2552" name="任意多边形 480280"/>
              <p:cNvSpPr/>
              <p:nvPr/>
            </p:nvSpPr>
            <p:spPr>
              <a:xfrm rot="-5400000">
                <a:off x="1756" y="2242"/>
                <a:ext cx="68" cy="120"/>
              </a:xfrm>
              <a:custGeom>
                <a:avLst/>
                <a:gdLst/>
                <a:ahLst/>
                <a:cxnLst/>
                <a:pathLst>
                  <a:path w="140" h="198">
                    <a:moveTo>
                      <a:pt x="0" y="0"/>
                    </a:moveTo>
                    <a:cubicBezTo>
                      <a:pt x="50" y="18"/>
                      <a:pt x="100" y="36"/>
                      <a:pt x="120" y="60"/>
                    </a:cubicBezTo>
                    <a:cubicBezTo>
                      <a:pt x="140" y="84"/>
                      <a:pt x="140" y="121"/>
                      <a:pt x="120" y="144"/>
                    </a:cubicBezTo>
                    <a:cubicBezTo>
                      <a:pt x="100" y="167"/>
                      <a:pt x="20" y="189"/>
                      <a:pt x="0" y="198"/>
                    </a:cubicBezTo>
                  </a:path>
                </a:pathLst>
              </a:custGeom>
              <a:noFill/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2553" name="任意多边形 480281"/>
              <p:cNvSpPr/>
              <p:nvPr/>
            </p:nvSpPr>
            <p:spPr>
              <a:xfrm rot="-5400000">
                <a:off x="1876" y="2242"/>
                <a:ext cx="68" cy="120"/>
              </a:xfrm>
              <a:custGeom>
                <a:avLst/>
                <a:gdLst/>
                <a:ahLst/>
                <a:cxnLst/>
                <a:pathLst>
                  <a:path w="140" h="198">
                    <a:moveTo>
                      <a:pt x="0" y="0"/>
                    </a:moveTo>
                    <a:cubicBezTo>
                      <a:pt x="50" y="18"/>
                      <a:pt x="100" y="36"/>
                      <a:pt x="120" y="60"/>
                    </a:cubicBezTo>
                    <a:cubicBezTo>
                      <a:pt x="140" y="84"/>
                      <a:pt x="140" y="121"/>
                      <a:pt x="120" y="144"/>
                    </a:cubicBezTo>
                    <a:cubicBezTo>
                      <a:pt x="100" y="167"/>
                      <a:pt x="20" y="189"/>
                      <a:pt x="0" y="198"/>
                    </a:cubicBezTo>
                  </a:path>
                </a:pathLst>
              </a:custGeom>
              <a:noFill/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2554" name="直接连接符 480282"/>
              <p:cNvSpPr/>
              <p:nvPr/>
            </p:nvSpPr>
            <p:spPr>
              <a:xfrm rot="-5400000">
                <a:off x="2079" y="2217"/>
                <a:ext cx="0" cy="228"/>
              </a:xfrm>
              <a:prstGeom prst="line">
                <a:avLst/>
              </a:prstGeom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2555" name="直接连接符 480283"/>
              <p:cNvSpPr/>
              <p:nvPr/>
            </p:nvSpPr>
            <p:spPr>
              <a:xfrm rot="-5400000">
                <a:off x="1389" y="2217"/>
                <a:ext cx="0" cy="228"/>
              </a:xfrm>
              <a:prstGeom prst="line">
                <a:avLst/>
              </a:prstGeom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2556" name="任意多边形 480284"/>
              <p:cNvSpPr/>
              <p:nvPr/>
            </p:nvSpPr>
            <p:spPr>
              <a:xfrm rot="-5400000">
                <a:off x="1522" y="2242"/>
                <a:ext cx="68" cy="120"/>
              </a:xfrm>
              <a:custGeom>
                <a:avLst/>
                <a:gdLst/>
                <a:ahLst/>
                <a:cxnLst/>
                <a:pathLst>
                  <a:path w="140" h="198">
                    <a:moveTo>
                      <a:pt x="0" y="0"/>
                    </a:moveTo>
                    <a:cubicBezTo>
                      <a:pt x="50" y="18"/>
                      <a:pt x="100" y="36"/>
                      <a:pt x="120" y="60"/>
                    </a:cubicBezTo>
                    <a:cubicBezTo>
                      <a:pt x="140" y="84"/>
                      <a:pt x="140" y="121"/>
                      <a:pt x="120" y="144"/>
                    </a:cubicBezTo>
                    <a:cubicBezTo>
                      <a:pt x="100" y="167"/>
                      <a:pt x="20" y="189"/>
                      <a:pt x="0" y="198"/>
                    </a:cubicBezTo>
                  </a:path>
                </a:pathLst>
              </a:custGeom>
              <a:noFill/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22557" name="组合 480285"/>
            <p:cNvGrpSpPr/>
            <p:nvPr/>
          </p:nvGrpSpPr>
          <p:grpSpPr>
            <a:xfrm rot="7268384" flipH="1" flipV="1">
              <a:off x="117" y="2800"/>
              <a:ext cx="918" cy="68"/>
              <a:chOff x="1275" y="2268"/>
              <a:chExt cx="918" cy="68"/>
            </a:xfrm>
          </p:grpSpPr>
          <p:sp>
            <p:nvSpPr>
              <p:cNvPr id="22558" name="任意多边形 480286"/>
              <p:cNvSpPr/>
              <p:nvPr/>
            </p:nvSpPr>
            <p:spPr>
              <a:xfrm rot="-5400000">
                <a:off x="1636" y="2242"/>
                <a:ext cx="68" cy="120"/>
              </a:xfrm>
              <a:custGeom>
                <a:avLst/>
                <a:gdLst/>
                <a:ahLst/>
                <a:cxnLst/>
                <a:pathLst>
                  <a:path w="140" h="198">
                    <a:moveTo>
                      <a:pt x="0" y="0"/>
                    </a:moveTo>
                    <a:cubicBezTo>
                      <a:pt x="50" y="18"/>
                      <a:pt x="100" y="36"/>
                      <a:pt x="120" y="60"/>
                    </a:cubicBezTo>
                    <a:cubicBezTo>
                      <a:pt x="140" y="84"/>
                      <a:pt x="140" y="121"/>
                      <a:pt x="120" y="144"/>
                    </a:cubicBezTo>
                    <a:cubicBezTo>
                      <a:pt x="100" y="167"/>
                      <a:pt x="20" y="189"/>
                      <a:pt x="0" y="198"/>
                    </a:cubicBezTo>
                  </a:path>
                </a:pathLst>
              </a:custGeom>
              <a:noFill/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2559" name="任意多边形 480287"/>
              <p:cNvSpPr/>
              <p:nvPr/>
            </p:nvSpPr>
            <p:spPr>
              <a:xfrm rot="-5400000">
                <a:off x="1756" y="2242"/>
                <a:ext cx="68" cy="120"/>
              </a:xfrm>
              <a:custGeom>
                <a:avLst/>
                <a:gdLst/>
                <a:ahLst/>
                <a:cxnLst/>
                <a:pathLst>
                  <a:path w="140" h="198">
                    <a:moveTo>
                      <a:pt x="0" y="0"/>
                    </a:moveTo>
                    <a:cubicBezTo>
                      <a:pt x="50" y="18"/>
                      <a:pt x="100" y="36"/>
                      <a:pt x="120" y="60"/>
                    </a:cubicBezTo>
                    <a:cubicBezTo>
                      <a:pt x="140" y="84"/>
                      <a:pt x="140" y="121"/>
                      <a:pt x="120" y="144"/>
                    </a:cubicBezTo>
                    <a:cubicBezTo>
                      <a:pt x="100" y="167"/>
                      <a:pt x="20" y="189"/>
                      <a:pt x="0" y="198"/>
                    </a:cubicBezTo>
                  </a:path>
                </a:pathLst>
              </a:custGeom>
              <a:noFill/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2560" name="任意多边形 480288"/>
              <p:cNvSpPr/>
              <p:nvPr/>
            </p:nvSpPr>
            <p:spPr>
              <a:xfrm rot="-5400000">
                <a:off x="1876" y="2242"/>
                <a:ext cx="68" cy="120"/>
              </a:xfrm>
              <a:custGeom>
                <a:avLst/>
                <a:gdLst/>
                <a:ahLst/>
                <a:cxnLst/>
                <a:pathLst>
                  <a:path w="140" h="198">
                    <a:moveTo>
                      <a:pt x="0" y="0"/>
                    </a:moveTo>
                    <a:cubicBezTo>
                      <a:pt x="50" y="18"/>
                      <a:pt x="100" y="36"/>
                      <a:pt x="120" y="60"/>
                    </a:cubicBezTo>
                    <a:cubicBezTo>
                      <a:pt x="140" y="84"/>
                      <a:pt x="140" y="121"/>
                      <a:pt x="120" y="144"/>
                    </a:cubicBezTo>
                    <a:cubicBezTo>
                      <a:pt x="100" y="167"/>
                      <a:pt x="20" y="189"/>
                      <a:pt x="0" y="198"/>
                    </a:cubicBezTo>
                  </a:path>
                </a:pathLst>
              </a:custGeom>
              <a:noFill/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2561" name="直接连接符 480289"/>
              <p:cNvSpPr/>
              <p:nvPr/>
            </p:nvSpPr>
            <p:spPr>
              <a:xfrm rot="-5400000">
                <a:off x="2079" y="2217"/>
                <a:ext cx="0" cy="228"/>
              </a:xfrm>
              <a:prstGeom prst="line">
                <a:avLst/>
              </a:prstGeom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2562" name="直接连接符 480290"/>
              <p:cNvSpPr/>
              <p:nvPr/>
            </p:nvSpPr>
            <p:spPr>
              <a:xfrm rot="-5400000">
                <a:off x="1389" y="2217"/>
                <a:ext cx="0" cy="228"/>
              </a:xfrm>
              <a:prstGeom prst="line">
                <a:avLst/>
              </a:prstGeom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2563" name="任意多边形 480291"/>
              <p:cNvSpPr/>
              <p:nvPr/>
            </p:nvSpPr>
            <p:spPr>
              <a:xfrm rot="-5400000">
                <a:off x="1522" y="2242"/>
                <a:ext cx="68" cy="120"/>
              </a:xfrm>
              <a:custGeom>
                <a:avLst/>
                <a:gdLst/>
                <a:ahLst/>
                <a:cxnLst/>
                <a:pathLst>
                  <a:path w="140" h="198">
                    <a:moveTo>
                      <a:pt x="0" y="0"/>
                    </a:moveTo>
                    <a:cubicBezTo>
                      <a:pt x="50" y="18"/>
                      <a:pt x="100" y="36"/>
                      <a:pt x="120" y="60"/>
                    </a:cubicBezTo>
                    <a:cubicBezTo>
                      <a:pt x="140" y="84"/>
                      <a:pt x="140" y="121"/>
                      <a:pt x="120" y="144"/>
                    </a:cubicBezTo>
                    <a:cubicBezTo>
                      <a:pt x="100" y="167"/>
                      <a:pt x="20" y="189"/>
                      <a:pt x="0" y="198"/>
                    </a:cubicBezTo>
                  </a:path>
                </a:pathLst>
              </a:custGeom>
              <a:noFill/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22564" name="直接连接符 480292"/>
            <p:cNvSpPr/>
            <p:nvPr/>
          </p:nvSpPr>
          <p:spPr>
            <a:xfrm>
              <a:off x="371" y="3244"/>
              <a:ext cx="27" cy="500"/>
            </a:xfrm>
            <a:prstGeom prst="line">
              <a:avLst/>
            </a:prstGeom>
            <a:ln w="9525">
              <a:noFill/>
            </a:ln>
          </p:spPr>
        </p:sp>
        <p:sp>
          <p:nvSpPr>
            <p:cNvPr id="22565" name="直接连接符 480293"/>
            <p:cNvSpPr/>
            <p:nvPr/>
          </p:nvSpPr>
          <p:spPr>
            <a:xfrm>
              <a:off x="361" y="3244"/>
              <a:ext cx="1" cy="674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566" name="直接连接符 480294"/>
            <p:cNvSpPr/>
            <p:nvPr/>
          </p:nvSpPr>
          <p:spPr>
            <a:xfrm flipV="1">
              <a:off x="361" y="3898"/>
              <a:ext cx="1991" cy="1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567" name="直接连接符 480295"/>
            <p:cNvSpPr/>
            <p:nvPr/>
          </p:nvSpPr>
          <p:spPr>
            <a:xfrm>
              <a:off x="831" y="2468"/>
              <a:ext cx="1509" cy="0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568" name="椭圆 480296"/>
            <p:cNvSpPr/>
            <p:nvPr/>
          </p:nvSpPr>
          <p:spPr>
            <a:xfrm>
              <a:off x="2323" y="2447"/>
              <a:ext cx="47" cy="47"/>
            </a:xfrm>
            <a:prstGeom prst="ellipse">
              <a:avLst/>
            </a:prstGeom>
            <a:noFill/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eaLnBrk="0" hangingPunc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22569" name="组合 480297"/>
            <p:cNvGrpSpPr/>
            <p:nvPr/>
          </p:nvGrpSpPr>
          <p:grpSpPr>
            <a:xfrm>
              <a:off x="1233" y="3209"/>
              <a:ext cx="1137" cy="47"/>
              <a:chOff x="3651" y="885"/>
              <a:chExt cx="1539" cy="47"/>
            </a:xfrm>
          </p:grpSpPr>
          <p:sp>
            <p:nvSpPr>
              <p:cNvPr id="22570" name="直接连接符 480298"/>
              <p:cNvSpPr/>
              <p:nvPr/>
            </p:nvSpPr>
            <p:spPr>
              <a:xfrm>
                <a:off x="3651" y="906"/>
                <a:ext cx="1509" cy="0"/>
              </a:xfrm>
              <a:prstGeom prst="line">
                <a:avLst/>
              </a:prstGeom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2571" name="椭圆 480299"/>
              <p:cNvSpPr/>
              <p:nvPr/>
            </p:nvSpPr>
            <p:spPr>
              <a:xfrm>
                <a:off x="5143" y="885"/>
                <a:ext cx="47" cy="47"/>
              </a:xfrm>
              <a:prstGeom prst="ellipse">
                <a:avLst/>
              </a:prstGeom>
              <a:noFill/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eaLnBrk="0" hangingPunct="0"/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2572" name="椭圆 480300"/>
            <p:cNvSpPr/>
            <p:nvPr/>
          </p:nvSpPr>
          <p:spPr>
            <a:xfrm>
              <a:off x="2353" y="3869"/>
              <a:ext cx="47" cy="47"/>
            </a:xfrm>
            <a:prstGeom prst="ellipse">
              <a:avLst/>
            </a:prstGeom>
            <a:noFill/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eaLnBrk="0" hangingPunc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73" name="矩形 480301"/>
            <p:cNvSpPr/>
            <p:nvPr/>
          </p:nvSpPr>
          <p:spPr>
            <a:xfrm>
              <a:off x="2362" y="3074"/>
              <a:ext cx="3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L2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74" name="文本框 480302"/>
            <p:cNvSpPr txBox="1"/>
            <p:nvPr/>
          </p:nvSpPr>
          <p:spPr>
            <a:xfrm>
              <a:off x="2385" y="2266"/>
              <a:ext cx="3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/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L1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75" name="文本框 480303"/>
            <p:cNvSpPr txBox="1"/>
            <p:nvPr/>
          </p:nvSpPr>
          <p:spPr>
            <a:xfrm>
              <a:off x="2385" y="3772"/>
              <a:ext cx="3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/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L3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2576" name="对象 480304"/>
            <p:cNvGraphicFramePr/>
            <p:nvPr/>
          </p:nvGraphicFramePr>
          <p:xfrm>
            <a:off x="1432" y="2736"/>
            <a:ext cx="377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8" name="" r:id="rId11" imgW="241300" imgH="228600" progId="Equation.3">
                    <p:embed/>
                  </p:oleObj>
                </mc:Choice>
                <mc:Fallback>
                  <p:oleObj name="" r:id="rId11" imgW="241300" imgH="228600" progId="Equation.3">
                    <p:embed/>
                    <p:pic>
                      <p:nvPicPr>
                        <p:cNvPr id="0" name="图片 3127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32" y="2736"/>
                          <a:ext cx="377" cy="3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77" name="对象 480305"/>
            <p:cNvGraphicFramePr/>
            <p:nvPr/>
          </p:nvGraphicFramePr>
          <p:xfrm>
            <a:off x="1917" y="2791"/>
            <a:ext cx="400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0" name="" r:id="rId13" imgW="254000" imgH="241300" progId="Equation.3">
                    <p:embed/>
                  </p:oleObj>
                </mc:Choice>
                <mc:Fallback>
                  <p:oleObj name="" r:id="rId13" imgW="254000" imgH="241300" progId="Equation.3">
                    <p:embed/>
                    <p:pic>
                      <p:nvPicPr>
                        <p:cNvPr id="0" name="图片 3129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917" y="2791"/>
                          <a:ext cx="400" cy="37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78" name="对象 480306"/>
            <p:cNvGraphicFramePr/>
            <p:nvPr/>
          </p:nvGraphicFramePr>
          <p:xfrm>
            <a:off x="1417" y="3414"/>
            <a:ext cx="458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9" name="" r:id="rId15" imgW="292100" imgH="241300" progId="Equation.3">
                    <p:embed/>
                  </p:oleObj>
                </mc:Choice>
                <mc:Fallback>
                  <p:oleObj name="" r:id="rId15" imgW="292100" imgH="241300" progId="Equation.3">
                    <p:embed/>
                    <p:pic>
                      <p:nvPicPr>
                        <p:cNvPr id="0" name="图片 3128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0033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17" y="3414"/>
                          <a:ext cx="458" cy="37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79" name="文本框 480307"/>
            <p:cNvSpPr txBox="1"/>
            <p:nvPr/>
          </p:nvSpPr>
          <p:spPr>
            <a:xfrm>
              <a:off x="1443" y="3648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endPara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2580" name="对象 480308"/>
            <p:cNvGraphicFramePr/>
            <p:nvPr/>
          </p:nvGraphicFramePr>
          <p:xfrm>
            <a:off x="1374" y="3408"/>
            <a:ext cx="400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1" name="" r:id="rId17" imgW="254000" imgH="241300" progId="Equation.3">
                    <p:embed/>
                  </p:oleObj>
                </mc:Choice>
                <mc:Fallback>
                  <p:oleObj name="" r:id="rId17" imgW="254000" imgH="241300" progId="Equation.3">
                    <p:embed/>
                    <p:pic>
                      <p:nvPicPr>
                        <p:cNvPr id="0" name="图片 3130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374" y="3408"/>
                          <a:ext cx="400" cy="37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8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802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9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80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8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26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矩形 462850"/>
          <p:cNvSpPr/>
          <p:nvPr/>
        </p:nvSpPr>
        <p:spPr>
          <a:xfrm>
            <a:off x="341313" y="1898650"/>
            <a:ext cx="7620000" cy="15684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10000"/>
              </a:lnSpc>
            </a:pP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、当发电机的三相绕组联成星形时，设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                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试写出相电压</a:t>
            </a:r>
            <a:r>
              <a:rPr lang="en-US" altLang="zh-CN" sz="3200" b="1" i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8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800" b="1" baseline="-25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的三角函数式。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3554" name="对象 462851"/>
          <p:cNvGraphicFramePr/>
          <p:nvPr/>
        </p:nvGraphicFramePr>
        <p:xfrm>
          <a:off x="417513" y="2349500"/>
          <a:ext cx="44069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1" imgW="1853565" imgH="241300" progId="Equation.3">
                  <p:embed/>
                </p:oleObj>
              </mc:Choice>
              <mc:Fallback>
                <p:oleObj name="" r:id="rId1" imgW="1853565" imgH="241300" progId="Equation.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17513" y="2349500"/>
                        <a:ext cx="4406900" cy="587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2854" name="文本框 462853"/>
          <p:cNvSpPr txBox="1"/>
          <p:nvPr/>
        </p:nvSpPr>
        <p:spPr>
          <a:xfrm>
            <a:off x="3084513" y="577850"/>
            <a:ext cx="24701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marR="0" defTabSz="914400">
              <a:buClrTx/>
              <a:buSzTx/>
              <a:buFontTx/>
              <a:buNone/>
            </a:pPr>
            <a:r>
              <a:rPr kumimoji="0" lang="zh-CN" altLang="en-US" sz="3600" b="1" kern="1200" cap="none" spc="0" normalizeH="0" baseline="0" noProof="1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练习与思考</a:t>
            </a:r>
            <a:endParaRPr kumimoji="0" lang="zh-CN" altLang="en-US" sz="3600" b="1" kern="1200" cap="none" spc="0" normalizeH="0" baseline="0" noProof="1" dirty="0">
              <a:solidFill>
                <a:srgbClr val="FF0000"/>
              </a:solidFill>
              <a:effectLst>
                <a:outerShdw blurRad="38100" dist="38100" dir="2700000">
                  <a:srgbClr val="00000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grpSp>
        <p:nvGrpSpPr>
          <p:cNvPr id="23556" name="组合 462854"/>
          <p:cNvGrpSpPr/>
          <p:nvPr/>
        </p:nvGrpSpPr>
        <p:grpSpPr>
          <a:xfrm>
            <a:off x="1219200" y="1200150"/>
            <a:ext cx="6858000" cy="171450"/>
            <a:chOff x="192" y="3696"/>
            <a:chExt cx="4320" cy="108"/>
          </a:xfrm>
        </p:grpSpPr>
        <p:pic>
          <p:nvPicPr>
            <p:cNvPr id="23557" name="图片 462855" descr="Green and Black Diamond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2" y="3702"/>
              <a:ext cx="102" cy="10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3558" name="图片 462856" descr="Green and Black Diamond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2" y="3702"/>
              <a:ext cx="102" cy="10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3559" name="图片 462857" descr="Green and Black Diamond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4" y="3702"/>
              <a:ext cx="102" cy="10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3560" name="图片 462858" descr="Green and Black Diamond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0" y="3702"/>
              <a:ext cx="102" cy="10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3561" name="图片 462859" descr="Green and Black Diamond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2" y="3702"/>
              <a:ext cx="102" cy="10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3562" name="图片 462860" descr="Green and Black Diamond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38" y="3702"/>
              <a:ext cx="102" cy="10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3563" name="图片 462861" descr="Green and Black Diamond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28" y="3702"/>
              <a:ext cx="102" cy="10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3564" name="图片 462862" descr="Green and Black Diamond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30" y="3702"/>
              <a:ext cx="102" cy="10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3565" name="图片 462863" descr="Green and Black Diamond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16" y="3702"/>
              <a:ext cx="102" cy="10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3566" name="图片 462864" descr="Green and Black Diamond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18" y="3702"/>
              <a:ext cx="102" cy="10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3567" name="图片 462865" descr="Green and Black Diamond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14" y="3702"/>
              <a:ext cx="102" cy="10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3568" name="图片 462866" descr="Green and Black Diamond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04" y="3702"/>
              <a:ext cx="102" cy="10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3569" name="图片 462867" descr="Green and Black Diamond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0" y="3702"/>
              <a:ext cx="102" cy="10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3570" name="图片 462868" descr="Green and Black Diamond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26" y="3702"/>
              <a:ext cx="102" cy="10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3571" name="图片 462869" descr="Green and Black Diamond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6" y="3702"/>
              <a:ext cx="102" cy="10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3572" name="图片 462870" descr="Green and Black Diamond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02" y="3702"/>
              <a:ext cx="102" cy="10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3573" name="图片 462871" descr="Green and Black Diamond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92" y="3702"/>
              <a:ext cx="102" cy="10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3574" name="图片 462872" descr="Green and Black Diamond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94" y="3702"/>
              <a:ext cx="102" cy="10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3575" name="图片 462873" descr="Green and Black Diamond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90" y="3702"/>
              <a:ext cx="102" cy="10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3576" name="图片 462874" descr="Green and Black Diamond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80" y="3702"/>
              <a:ext cx="102" cy="10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3577" name="图片 462875" descr="Green and Black Diamond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82" y="3702"/>
              <a:ext cx="102" cy="10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3578" name="图片 462876" descr="Green and Black Diamond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68" y="3702"/>
              <a:ext cx="102" cy="10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3579" name="图片 462877" descr="Green and Black Diamond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70" y="3702"/>
              <a:ext cx="102" cy="10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3580" name="图片 462878" descr="Green and Black Diamond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6" y="3702"/>
              <a:ext cx="102" cy="10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3581" name="图片 462879" descr="Green and Black Diamond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56" y="3702"/>
              <a:ext cx="102" cy="10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3582" name="图片 462880" descr="Green and Black Diamond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58" y="3702"/>
              <a:ext cx="102" cy="10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3583" name="图片 462881" descr="Green and Black Diamond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44" y="3702"/>
              <a:ext cx="102" cy="10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3584" name="图片 462882" descr="Green and Black Diamond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6" y="3702"/>
              <a:ext cx="102" cy="10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3585" name="图片 462883" descr="Green and Black Diamond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42" y="3702"/>
              <a:ext cx="102" cy="10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3586" name="图片 462884" descr="Green and Black Diamond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2" y="3702"/>
              <a:ext cx="102" cy="10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3587" name="图片 462885" descr="Green and Black Diamond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78" y="3702"/>
              <a:ext cx="102" cy="10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3588" name="图片 462886" descr="Green and Black Diamond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54" y="3702"/>
              <a:ext cx="102" cy="10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3589" name="图片 462887" descr="Green and Black Diamond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34" y="3702"/>
              <a:ext cx="102" cy="10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3590" name="图片 462888" descr="Green and Black Diamond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30" y="3702"/>
              <a:ext cx="102" cy="10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3591" name="图片 462889" descr="Green and Black Diamond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20" y="3702"/>
              <a:ext cx="102" cy="10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3592" name="图片 462890" descr="Green and Black Diamond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22" y="3702"/>
              <a:ext cx="102" cy="10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3593" name="图片 462891" descr="Green and Black Diamond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18" y="3702"/>
              <a:ext cx="102" cy="10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3594" name="图片 462892" descr="Green and Black Diamond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08" y="3702"/>
              <a:ext cx="102" cy="10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3595" name="图片 462893" descr="Green and Black Diamond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10" y="3702"/>
              <a:ext cx="102" cy="102"/>
            </a:xfrm>
            <a:prstGeom prst="rect">
              <a:avLst/>
            </a:prstGeom>
            <a:noFill/>
            <a:ln w="9525">
              <a:noFill/>
            </a:ln>
          </p:spPr>
        </p:pic>
        <p:grpSp>
          <p:nvGrpSpPr>
            <p:cNvPr id="23596" name="组合 462894"/>
            <p:cNvGrpSpPr/>
            <p:nvPr/>
          </p:nvGrpSpPr>
          <p:grpSpPr>
            <a:xfrm>
              <a:off x="192" y="3696"/>
              <a:ext cx="582" cy="102"/>
              <a:chOff x="4698" y="720"/>
              <a:chExt cx="582" cy="102"/>
            </a:xfrm>
          </p:grpSpPr>
          <p:pic>
            <p:nvPicPr>
              <p:cNvPr id="23597" name="图片 462895" descr="Green and Black Diamond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88" y="720"/>
                <a:ext cx="102" cy="102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23598" name="图片 462896" descr="Green and Black Diamond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90" y="720"/>
                <a:ext cx="102" cy="102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23599" name="图片 462897" descr="Green and Black Diamond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86" y="720"/>
                <a:ext cx="102" cy="102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23600" name="图片 462898" descr="Green and Black Diamond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76" y="720"/>
                <a:ext cx="102" cy="102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23601" name="图片 462899" descr="Green and Black Diamond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78" y="720"/>
                <a:ext cx="102" cy="102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23602" name="图片 462900" descr="Green and Black Diamond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98" y="720"/>
                <a:ext cx="102" cy="102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</p:grpSp>
      <p:graphicFrame>
        <p:nvGraphicFramePr>
          <p:cNvPr id="462903" name="对象 462902"/>
          <p:cNvGraphicFramePr/>
          <p:nvPr/>
        </p:nvGraphicFramePr>
        <p:xfrm>
          <a:off x="1331913" y="3833813"/>
          <a:ext cx="404495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4" imgW="1700530" imgH="254000" progId="Equation.DSMT4">
                  <p:embed/>
                </p:oleObj>
              </mc:Choice>
              <mc:Fallback>
                <p:oleObj name="" r:id="rId4" imgW="1700530" imgH="254000" progId="Equation.DSMT4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5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331913" y="3833813"/>
                        <a:ext cx="4044950" cy="619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2908" name="对象 462907"/>
          <p:cNvGraphicFramePr/>
          <p:nvPr/>
        </p:nvGraphicFramePr>
        <p:xfrm>
          <a:off x="1331913" y="4464050"/>
          <a:ext cx="4497387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6" imgW="1891665" imgH="241300" progId="Equation.3">
                  <p:embed/>
                </p:oleObj>
              </mc:Choice>
              <mc:Fallback>
                <p:oleObj name="" r:id="rId6" imgW="1891665" imgH="241300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7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331913" y="4464050"/>
                        <a:ext cx="4497387" cy="587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2909" name="对象 462908"/>
          <p:cNvGraphicFramePr/>
          <p:nvPr/>
        </p:nvGraphicFramePr>
        <p:xfrm>
          <a:off x="1376363" y="5138738"/>
          <a:ext cx="4467225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8" imgW="1877695" imgH="254000" progId="Equation.3">
                  <p:embed/>
                </p:oleObj>
              </mc:Choice>
              <mc:Fallback>
                <p:oleObj name="" r:id="rId8" imgW="1877695" imgH="254000" progId="Equation.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9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376363" y="5138738"/>
                        <a:ext cx="4467225" cy="6175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2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2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2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2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2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2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PP_MARK_KEY" val="07090586-9955-417d-969d-0a0d53009899"/>
</p:tagLst>
</file>

<file path=ppt/theme/theme1.xml><?xml version="1.0" encoding="utf-8"?>
<a:theme xmlns:a="http://schemas.openxmlformats.org/drawingml/2006/main" name="Stream">
  <a:themeElements>
    <a:clrScheme name="">
      <a:dk1>
        <a:srgbClr val="FFFFFF"/>
      </a:dk1>
      <a:lt1>
        <a:srgbClr val="003399"/>
      </a:lt1>
      <a:dk2>
        <a:srgbClr val="E5E5FF"/>
      </a:dk2>
      <a:lt2>
        <a:srgbClr val="000514"/>
      </a:lt2>
      <a:accent1>
        <a:srgbClr val="0099CC"/>
      </a:accent1>
      <a:accent2>
        <a:srgbClr val="A886E0"/>
      </a:accent2>
      <a:accent3>
        <a:srgbClr val="AAADCA"/>
      </a:accent3>
      <a:accent4>
        <a:srgbClr val="DCDCDC"/>
      </a:accent4>
      <a:accent5>
        <a:srgbClr val="AACAE2"/>
      </a:accent5>
      <a:accent6>
        <a:srgbClr val="9678C9"/>
      </a:accent6>
      <a:hlink>
        <a:srgbClr val="FFCC00"/>
      </a:hlink>
      <a:folHlink>
        <a:srgbClr val="FFFFCC"/>
      </a:folHlink>
    </a:clrScheme>
    <a:fontScheme name="">
      <a:majorFont>
        <a:latin typeface="Garamond"/>
        <a:ea typeface="宋体"/>
        <a:cs typeface=""/>
      </a:majorFont>
      <a:minorFont>
        <a:latin typeface="Garamond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FF"/>
        </a:dk1>
        <a:lt1>
          <a:srgbClr val="003399"/>
        </a:lt1>
        <a:dk2>
          <a:srgbClr val="E5E5FF"/>
        </a:dk2>
        <a:lt2>
          <a:srgbClr val="000514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CDCDC"/>
        </a:accent4>
        <a:accent5>
          <a:srgbClr val="AACAE2"/>
        </a:accent5>
        <a:accent6>
          <a:srgbClr val="9678C9"/>
        </a:accent6>
        <a:hlink>
          <a:srgbClr val="FFCC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DFDFE9"/>
        </a:dk2>
        <a:lt2>
          <a:srgbClr val="3E3E5C"/>
        </a:lt2>
        <a:accent1>
          <a:srgbClr val="CC66FF"/>
        </a:accent1>
        <a:accent2>
          <a:srgbClr val="679ACD"/>
        </a:accent2>
        <a:accent3>
          <a:srgbClr val="B9B9CA"/>
        </a:accent3>
        <a:accent4>
          <a:srgbClr val="DCDCDC"/>
        </a:accent4>
        <a:accent5>
          <a:srgbClr val="E2B9FF"/>
        </a:accent5>
        <a:accent6>
          <a:srgbClr val="5C8AB8"/>
        </a:accent6>
        <a:hlink>
          <a:srgbClr val="CCECFF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4A9400"/>
        </a:lt1>
        <a:dk2>
          <a:srgbClr val="BAE8BA"/>
        </a:dk2>
        <a:lt2>
          <a:srgbClr val="2A5400"/>
        </a:lt2>
        <a:accent1>
          <a:srgbClr val="33CC33"/>
        </a:accent1>
        <a:accent2>
          <a:srgbClr val="99CC00"/>
        </a:accent2>
        <a:accent3>
          <a:srgbClr val="B2C8AA"/>
        </a:accent3>
        <a:accent4>
          <a:srgbClr val="DCDCDC"/>
        </a:accent4>
        <a:accent5>
          <a:srgbClr val="ADE2AD"/>
        </a:accent5>
        <a:accent6>
          <a:srgbClr val="89B700"/>
        </a:accent6>
        <a:hlink>
          <a:srgbClr val="99FF33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1596D"/>
        </a:lt1>
        <a:dk2>
          <a:srgbClr val="DDDDDD"/>
        </a:dk2>
        <a:lt2>
          <a:srgbClr val="000000"/>
        </a:lt2>
        <a:accent1>
          <a:srgbClr val="787E8A"/>
        </a:accent1>
        <a:accent2>
          <a:srgbClr val="339966"/>
        </a:accent2>
        <a:accent3>
          <a:srgbClr val="B3B5BB"/>
        </a:accent3>
        <a:accent4>
          <a:srgbClr val="DCDCDC"/>
        </a:accent4>
        <a:accent5>
          <a:srgbClr val="BEC0C4"/>
        </a:accent5>
        <a:accent6>
          <a:srgbClr val="2D895B"/>
        </a:accent6>
        <a:hlink>
          <a:srgbClr val="00FFFF"/>
        </a:hlink>
        <a:folHlink>
          <a:srgbClr val="74B6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C0000"/>
        </a:lt1>
        <a:dk2>
          <a:srgbClr val="DFD293"/>
        </a:dk2>
        <a:lt2>
          <a:srgbClr val="5C1F00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CDCDC"/>
        </a:accent4>
        <a:accent5>
          <a:srgbClr val="FFB9B1"/>
        </a:accent5>
        <a:accent6>
          <a:srgbClr val="AA6C55"/>
        </a:accent6>
        <a:hlink>
          <a:srgbClr val="FFFFCC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7F3F3"/>
        </a:dk1>
        <a:lt1>
          <a:srgbClr val="8A6362"/>
        </a:lt1>
        <a:dk2>
          <a:srgbClr val="D8C1BA"/>
        </a:dk2>
        <a:lt2>
          <a:srgbClr val="5E4444"/>
        </a:lt2>
        <a:accent1>
          <a:srgbClr val="CC6600"/>
        </a:accent1>
        <a:accent2>
          <a:srgbClr val="C16059"/>
        </a:accent2>
        <a:accent3>
          <a:srgbClr val="C4B8B8"/>
        </a:accent3>
        <a:accent4>
          <a:srgbClr val="D5D1D1"/>
        </a:accent4>
        <a:accent5>
          <a:srgbClr val="E2B9AA"/>
        </a:accent5>
        <a:accent6>
          <a:srgbClr val="AD554F"/>
        </a:accent6>
        <a:hlink>
          <a:srgbClr val="FFCC00"/>
        </a:hlink>
        <a:folHlink>
          <a:srgbClr val="CBB5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BFA673"/>
        </a:lt1>
        <a:dk2>
          <a:srgbClr val="E6E3AA"/>
        </a:dk2>
        <a:lt2>
          <a:srgbClr val="7F6737"/>
        </a:lt2>
        <a:accent1>
          <a:srgbClr val="FFCC00"/>
        </a:accent1>
        <a:accent2>
          <a:srgbClr val="808000"/>
        </a:accent2>
        <a:accent3>
          <a:srgbClr val="DBD0BD"/>
        </a:accent3>
        <a:accent4>
          <a:srgbClr val="DCDCDC"/>
        </a:accent4>
        <a:accent5>
          <a:srgbClr val="FFE2AA"/>
        </a:accent5>
        <a:accent6>
          <a:srgbClr val="727200"/>
        </a:accent6>
        <a:hlink>
          <a:srgbClr val="784700"/>
        </a:hlink>
        <a:folHlink>
          <a:srgbClr val="9A72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5"/>
        </a:accent3>
        <a:accent4>
          <a:srgbClr val="3F1E00"/>
        </a:accent4>
        <a:accent5>
          <a:srgbClr val="FFFFEE"/>
        </a:accent5>
        <a:accent6>
          <a:srgbClr val="ABAB95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9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Crayons</Template>
  <TotalTime>0</TotalTime>
  <Words>3517</Words>
  <Application>WPS 演示</Application>
  <PresentationFormat>在屏幕上显示</PresentationFormat>
  <Paragraphs>869</Paragraphs>
  <Slides>32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205</vt:i4>
      </vt:variant>
      <vt:variant>
        <vt:lpstr>幻灯片标题</vt:lpstr>
      </vt:variant>
      <vt:variant>
        <vt:i4>32</vt:i4>
      </vt:variant>
    </vt:vector>
  </HeadingPairs>
  <TitlesOfParts>
    <vt:vector size="255" baseType="lpstr">
      <vt:lpstr>Arial</vt:lpstr>
      <vt:lpstr>宋体</vt:lpstr>
      <vt:lpstr>Wingdings</vt:lpstr>
      <vt:lpstr>Garamond</vt:lpstr>
      <vt:lpstr>Times New Roman</vt:lpstr>
      <vt:lpstr>楷体_GB2312</vt:lpstr>
      <vt:lpstr>新宋体</vt:lpstr>
      <vt:lpstr>仿宋_GB2312</vt:lpstr>
      <vt:lpstr>仿宋</vt:lpstr>
      <vt:lpstr>Symbol</vt:lpstr>
      <vt:lpstr>华文新魏</vt:lpstr>
      <vt:lpstr>隶书</vt:lpstr>
      <vt:lpstr>幼圆</vt:lpstr>
      <vt:lpstr>华文行楷</vt:lpstr>
      <vt:lpstr>微软雅黑</vt:lpstr>
      <vt:lpstr>Arial Unicode MS</vt:lpstr>
      <vt:lpstr>Calibri</vt:lpstr>
      <vt:lpstr>Stream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Paint.Picture</vt:lpstr>
      <vt:lpstr>Equation.3</vt:lpstr>
      <vt:lpstr>Equation.3</vt:lpstr>
      <vt:lpstr>Equation.3</vt:lpstr>
      <vt:lpstr>Equation.3</vt:lpstr>
      <vt:lpstr>Paint.Picture</vt:lpstr>
      <vt:lpstr>Equation.3</vt:lpstr>
      <vt:lpstr>Equation.3</vt:lpstr>
      <vt:lpstr>Equation.3</vt:lpstr>
      <vt:lpstr>Equation.3</vt:lpstr>
      <vt:lpstr>Paint.Picture</vt:lpstr>
      <vt:lpstr>Paint.Picture</vt:lpstr>
      <vt:lpstr>Equation.3</vt:lpstr>
      <vt:lpstr>Equation.3</vt:lpstr>
      <vt:lpstr>Equation.3</vt:lpstr>
      <vt:lpstr>Equation.3</vt:lpstr>
      <vt:lpstr>Equation.3</vt:lpstr>
      <vt:lpstr>Paint.Picture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Equation.3</vt:lpstr>
      <vt:lpstr>Photoshop.Image.7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Paint.Picture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 (Beijing)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Lenovo-Doyenuser</dc:creator>
  <cp:lastModifiedBy>YYH</cp:lastModifiedBy>
  <cp:revision>296</cp:revision>
  <dcterms:created xsi:type="dcterms:W3CDTF">2007-09-08T10:24:51Z</dcterms:created>
  <dcterms:modified xsi:type="dcterms:W3CDTF">2023-05-16T22:25:56Z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40397294FD6849D4BBDC8680BBAE903B_13</vt:lpwstr>
  </property>
  <property fmtid="{D5CDD505-2E9C-101B-9397-08002B2CF9AE}" pid="3" name="KSOProductBuildVer">
    <vt:lpwstr>2052-11.1.0.14309</vt:lpwstr>
  </property>
</Properties>
</file>