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71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68" r:id="rId18"/>
    <p:sldId id="274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E3C77-3C97-48E3-96A8-4AFBD05C7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7A93-8BB6-48CB-B7E6-8C5A815F3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51A1-33F2-43BF-B88B-CA2517E2224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A6CD-E6CC-40CD-85F4-5090151FA5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625E4-2E65-4FAB-A96A-7FC6FEC46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F30F-93A7-4179-A56B-FA966827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996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82C3E-BB42-4C5A-8E33-9F085A012E47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46AD3-433B-4164-B204-58F10CFD5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CBA4-B1F8-492E-9D2A-2989F63C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A83C9-64B5-4DEF-9019-C87EC209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E53D-6DB7-49F4-8C08-A8878DA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B4-994D-4EF0-B9A1-08C2EDF0B033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E66F-4DF3-4191-83B1-129C7AD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F40A-DF98-49F6-9B64-44060E78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0633-5DEE-41DB-BDDE-0F4AB52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D85E-4BEA-4CF7-A7BE-17E4C0A1E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8823-C191-4117-BCB1-3900EAC1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31E8-AE45-42FD-BAAC-810F33557163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137B-4EDE-4861-BFF3-361DE8A4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67E2-981E-47B8-9820-5ED0C421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AA0AE-1D82-453B-B8FC-0023BFE85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F5C9-323E-4A8F-A9F3-A827011B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A2AD-05B7-4071-B433-278CA4CD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C7B6-7CEE-4FEF-8116-282F52D1CF9B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4F1-B8E5-4E23-8E7B-605C5AC5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F560-9AC9-4A90-9506-1E1859C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9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AAD7-0B91-4E85-8CE7-182F7E76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9950-7C4F-4D43-9477-34C19383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01F8-D677-44E2-9DCD-16C22C38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F13-8E6D-45A1-A115-02E4A8AE7AC2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D345-446A-41B4-9BDE-65CBDEFB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15BD-2092-4731-8C40-73793EE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AAB7-9A58-4012-9BB9-1D3D7EF4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1111-053F-40CE-86C9-B409B3EA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5918-3508-4821-911D-9B46126B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07-8660-4B1A-AF25-5BA9EFBAA24A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B4E2-9130-4E05-988D-A75C75C7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4BC1-904B-4CAB-A597-BA5E9AC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44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8D78-D1A8-4D2C-AECC-90254E3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0B2F-FB42-49D0-8DE4-01942D37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91772-2064-404D-87BC-4997B6A7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3E623-165B-4959-8027-0225BA4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425D-39D3-4BBE-A8CF-80CA2A5B9E11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685F-174F-4E56-8C69-00D130E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9D0B-86DB-45A3-B713-5346AF2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0351-2457-4B59-9EAF-4D6D9917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716B-901C-4E40-860D-5E1B212A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B8B6-2247-4EFC-909A-FBCE98F7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63365-A9E9-46B1-A847-5D1F67EB6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072A2-774A-4E7B-9D77-58C019119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19FF1-D029-4BD3-A970-CE57F591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189-148C-4AB6-A3EF-F877C67B133B}" type="datetime1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25932-78D2-48CB-AEC4-2ED9A143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65D81-8BEB-46AA-AFE1-1B9FDCE2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20FC-8F0F-4BF2-9076-B00CDC21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33D5A-14B3-4E61-B747-7CBD5F7E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9431-73BF-4B93-AAD1-FEA4D7D7B612}" type="datetime1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F2E5C-DCD1-452C-9069-E48038B2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30BD-75F5-4AA7-BE54-3D854831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93817-5046-4F1F-8862-52FCDE54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96F2-FB64-4A87-B7DB-9C7A17082C3C}" type="datetime1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540C3-EEF7-44F8-BE2B-7CE17CEF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4B4D6-1AB2-41D1-9861-9BF0788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2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52F-8522-4FB3-B4B0-D515AC5B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E4DA-7A76-4ED1-BD93-C4A48DA9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A3FBA-6658-4657-BB64-3F0CAEECB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5124-D135-4BBF-9E93-F2B47EC1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DB07-7B6E-4B6C-87C2-74C5345FAE74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3A9B8-4B4B-4EAC-938F-B4BBA8FE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89B33-DD11-44F4-8271-72A7D591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2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2F9A-8D39-4653-8F59-6DF39E58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EE590-8CD1-4C6F-BB1B-D2B02F309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7D28D-F865-4F17-B2D6-7C824818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CF85-B0D3-4A10-A6D9-854469EE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0E9F-E97C-4C56-B4F3-7FBD2DEDF26E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C8533-6204-4040-893B-3A274EC4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611F-B733-4486-A018-1F880C44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6A4B-E73F-4B7F-B41C-C305D6CD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7377-DE56-4307-AE38-B0735BCD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CF43-0E9E-4486-A01F-F39C2B911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E1E-3D9F-4A51-9EE4-7C6DD4633E40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8DB3-7918-4CF3-A223-EDC3F67B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D820-41D8-46C1-80BD-92828C2E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specificati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2448-1FE6-4A4B-A21B-0FD2212DA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sz="3600" b="1" dirty="0"/>
              <a:t>BÁO CÁO ĐỒ ÁN</a:t>
            </a:r>
            <a:br>
              <a:rPr lang="en-GB" b="1" dirty="0"/>
            </a:br>
            <a:r>
              <a:rPr lang="en-GB" b="1" dirty="0"/>
              <a:t>DỰ ĐOÁN KHOẢNG GIÁ ĐIỆN THOẠI THÔNG MINH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41FBF-7672-4720-B77D-63BCA3853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195"/>
            <a:ext cx="9144000" cy="925005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ĐẠI HỌC KHOA HỌC TỰ NHIÊN</a:t>
            </a:r>
          </a:p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1245E-0447-41A6-BAFD-DD5A97A72DBC}"/>
              </a:ext>
            </a:extLst>
          </p:cNvPr>
          <p:cNvSpPr txBox="1"/>
          <p:nvPr/>
        </p:nvSpPr>
        <p:spPr>
          <a:xfrm>
            <a:off x="8780834" y="5273972"/>
            <a:ext cx="616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1612888 - Phan Minh S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1612892 -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GVLT: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8CD1B-C01A-40FE-A471-8333E52F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878C6-8988-428D-BB58-1B2D6AEF88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8992" y="2650849"/>
            <a:ext cx="9658906" cy="30592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CF8B-6222-4BDD-98FB-7B72D7D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30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C9792-765C-4A48-A070-24FD34B9FD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2457" y="2570243"/>
            <a:ext cx="9007151" cy="29453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C572-35DD-4576-925B-DC43294D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50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2C511-1850-4596-A2F2-E74B584DB8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465" y="2315231"/>
            <a:ext cx="8511041" cy="38617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489-4D56-4BEE-AD67-BC4350B4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7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70EEA-0BCE-418E-852F-3662342D57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5616" y="2561414"/>
            <a:ext cx="8520768" cy="27304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7875-4D16-45AF-9A42-2FF4BF9E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7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362F1C-3F52-4C52-A878-FC2BDDC4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385" y="3615769"/>
            <a:ext cx="8159615" cy="324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69213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E8E59-945B-442A-8799-0503532C858B}"/>
              </a:ext>
            </a:extLst>
          </p:cNvPr>
          <p:cNvSpPr/>
          <p:nvPr/>
        </p:nvSpPr>
        <p:spPr>
          <a:xfrm>
            <a:off x="229012" y="4553883"/>
            <a:ext cx="3729762" cy="147732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criterion=’entropy’,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=600,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=auto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AA491-C093-4CE0-AD78-E6C20D0D4830}"/>
              </a:ext>
            </a:extLst>
          </p:cNvPr>
          <p:cNvSpPr/>
          <p:nvPr/>
        </p:nvSpPr>
        <p:spPr>
          <a:xfrm>
            <a:off x="7110669" y="1870075"/>
            <a:ext cx="4243131" cy="16257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result:</a:t>
            </a: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Train=</a:t>
            </a:r>
            <a:r>
              <a:rPr lang="en-GB" sz="3200" b="1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Test=86.667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9F922C-14E4-4860-B6FD-AA3ACF9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8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DCB1-C7CB-453D-AFF4-A0412554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03FB-A17A-42E6-A52B-E89AD81C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 = entropy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None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944E-A08E-4619-A3B7-8AE909B7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6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1A6-3F6E-4AAE-87E7-4A5E17E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CA9D-FD58-4B08-8D27-1D15436A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941B0-A43C-4188-A7C7-3ED3FF35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67" y="2243972"/>
            <a:ext cx="4800600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6453F-D294-480A-A876-AE4CFA9B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37" y="2224922"/>
            <a:ext cx="4762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RAM,storage,price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RAM+storage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RAM+storage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classification.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2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regression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17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827C-230D-4373-A73D-D912BAEE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PHÂN CÔNG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DF60-C5E4-49FD-97DA-0E03E57C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Minh S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slide.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0DA9D-39F7-459F-9210-767405A0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75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5FC36-9120-4247-9BBC-CB22EDF3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5F8-7278-42B2-ADC9-4DE0E90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A39A-6DBB-46EA-AAEA-01324374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– KIỂM THỬ VÀ KẾT QUẢ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 GIÁ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CÔNG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THAM KHẢO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F5470-6AF5-4409-ADD6-E425E235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C9A-E875-46DB-9927-2D5E878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24715"/>
            <a:ext cx="11353800" cy="1008570"/>
          </a:xfrm>
        </p:spPr>
        <p:txBody>
          <a:bodyPr>
            <a:noAutofit/>
          </a:bodyPr>
          <a:lstStyle/>
          <a:p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MỌI NG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 ĐÃ THEO DÕI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67B0C-DF8B-42B3-8485-3D7D9D40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591-9394-404D-B225-4957A7A7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1230-F2E3-45E3-9E04-923D8B47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smart phone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F369-C787-4876-8A04-4A4889CA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7238-7910-4D2E-A470-7E34527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D5CA-7A17-4D49-B652-343F62B035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5920" y="1478603"/>
            <a:ext cx="3241580" cy="501427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06503C9F-802A-47BF-9B89-7C3D942E8CF7}"/>
              </a:ext>
            </a:extLst>
          </p:cNvPr>
          <p:cNvSpPr/>
          <p:nvPr/>
        </p:nvSpPr>
        <p:spPr>
          <a:xfrm>
            <a:off x="6417341" y="1478603"/>
            <a:ext cx="797668" cy="4985088"/>
          </a:xfrm>
          <a:custGeom>
            <a:avLst/>
            <a:gdLst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  <a:gd name="connsiteX7" fmla="*/ 0 w 797668"/>
              <a:gd name="connsiteY7" fmla="*/ 0 h 4985088"/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7668" h="4985088" stroke="0" extrusionOk="0">
                <a:moveTo>
                  <a:pt x="0" y="0"/>
                </a:moveTo>
                <a:cubicBezTo>
                  <a:pt x="224180" y="-1240"/>
                  <a:pt x="401116" y="35755"/>
                  <a:pt x="398834" y="66470"/>
                </a:cubicBezTo>
                <a:cubicBezTo>
                  <a:pt x="380740" y="1173478"/>
                  <a:pt x="264899" y="1287335"/>
                  <a:pt x="398834" y="2294119"/>
                </a:cubicBezTo>
                <a:cubicBezTo>
                  <a:pt x="392599" y="2330409"/>
                  <a:pt x="546691" y="2372990"/>
                  <a:pt x="797668" y="2360589"/>
                </a:cubicBezTo>
                <a:cubicBezTo>
                  <a:pt x="580376" y="2367257"/>
                  <a:pt x="398204" y="2393758"/>
                  <a:pt x="398834" y="2427059"/>
                </a:cubicBezTo>
                <a:cubicBezTo>
                  <a:pt x="416432" y="3334357"/>
                  <a:pt x="454309" y="4607510"/>
                  <a:pt x="398834" y="4918618"/>
                </a:cubicBezTo>
                <a:cubicBezTo>
                  <a:pt x="371344" y="4958812"/>
                  <a:pt x="219813" y="4993251"/>
                  <a:pt x="0" y="4985088"/>
                </a:cubicBezTo>
                <a:cubicBezTo>
                  <a:pt x="-135611" y="2573449"/>
                  <a:pt x="52112" y="551607"/>
                  <a:pt x="0" y="0"/>
                </a:cubicBezTo>
                <a:close/>
              </a:path>
              <a:path w="797668" h="4985088" fill="none" extrusionOk="0">
                <a:moveTo>
                  <a:pt x="0" y="0"/>
                </a:moveTo>
                <a:cubicBezTo>
                  <a:pt x="221389" y="6809"/>
                  <a:pt x="400472" y="25955"/>
                  <a:pt x="398834" y="66470"/>
                </a:cubicBezTo>
                <a:cubicBezTo>
                  <a:pt x="473455" y="564650"/>
                  <a:pt x="513267" y="1810183"/>
                  <a:pt x="398834" y="2294119"/>
                </a:cubicBezTo>
                <a:cubicBezTo>
                  <a:pt x="415663" y="2309198"/>
                  <a:pt x="581083" y="2330780"/>
                  <a:pt x="797668" y="2360589"/>
                </a:cubicBezTo>
                <a:cubicBezTo>
                  <a:pt x="578652" y="2361095"/>
                  <a:pt x="400353" y="2389954"/>
                  <a:pt x="398834" y="2427059"/>
                </a:cubicBezTo>
                <a:cubicBezTo>
                  <a:pt x="539270" y="3053077"/>
                  <a:pt x="439609" y="4328587"/>
                  <a:pt x="398834" y="4918618"/>
                </a:cubicBezTo>
                <a:cubicBezTo>
                  <a:pt x="385487" y="4931904"/>
                  <a:pt x="235362" y="4993644"/>
                  <a:pt x="0" y="4985088"/>
                </a:cubicBezTo>
              </a:path>
              <a:path w="797668" h="4985088" fill="none" stroke="0" extrusionOk="0">
                <a:moveTo>
                  <a:pt x="0" y="0"/>
                </a:moveTo>
                <a:cubicBezTo>
                  <a:pt x="219400" y="1017"/>
                  <a:pt x="403384" y="31704"/>
                  <a:pt x="398834" y="66470"/>
                </a:cubicBezTo>
                <a:cubicBezTo>
                  <a:pt x="232181" y="988427"/>
                  <a:pt x="558247" y="1334331"/>
                  <a:pt x="398834" y="2294119"/>
                </a:cubicBezTo>
                <a:cubicBezTo>
                  <a:pt x="389434" y="2329886"/>
                  <a:pt x="593518" y="2359963"/>
                  <a:pt x="797668" y="2360589"/>
                </a:cubicBezTo>
                <a:cubicBezTo>
                  <a:pt x="575016" y="2360674"/>
                  <a:pt x="397193" y="2392464"/>
                  <a:pt x="398834" y="2427059"/>
                </a:cubicBezTo>
                <a:cubicBezTo>
                  <a:pt x="268331" y="2841304"/>
                  <a:pt x="497621" y="3941194"/>
                  <a:pt x="398834" y="4918618"/>
                </a:cubicBezTo>
                <a:cubicBezTo>
                  <a:pt x="400637" y="4967616"/>
                  <a:pt x="217515" y="4993600"/>
                  <a:pt x="0" y="4985088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3958250506">
                  <a:prstGeom prst="rightBrace">
                    <a:avLst>
                      <a:gd name="adj1" fmla="val 8333"/>
                      <a:gd name="adj2" fmla="val 4735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0A2B3-FCD8-4329-9052-E96BBCB2943A}"/>
              </a:ext>
            </a:extLst>
          </p:cNvPr>
          <p:cNvSpPr txBox="1"/>
          <p:nvPr/>
        </p:nvSpPr>
        <p:spPr>
          <a:xfrm>
            <a:off x="7952283" y="3236519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: PRICE &lt;300$</a:t>
            </a:r>
          </a:p>
          <a:p>
            <a:r>
              <a:rPr lang="en-GB" dirty="0"/>
              <a:t>1 : 300$&lt;=PRICE&lt;600$</a:t>
            </a:r>
          </a:p>
          <a:p>
            <a:r>
              <a:rPr lang="en-GB" dirty="0"/>
              <a:t>2 : 600$&lt;=PRICE&lt;900$</a:t>
            </a:r>
          </a:p>
          <a:p>
            <a:r>
              <a:rPr lang="en-GB" dirty="0"/>
              <a:t>3 : PRICE&gt;900$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94A3ADB-81B6-4097-8D2B-5F94D4E723B0}"/>
              </a:ext>
            </a:extLst>
          </p:cNvPr>
          <p:cNvSpPr/>
          <p:nvPr/>
        </p:nvSpPr>
        <p:spPr>
          <a:xfrm>
            <a:off x="7701650" y="3214540"/>
            <a:ext cx="231779" cy="1187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A2F5A3B-0B7A-4B44-BFC4-10500A7B91F1}"/>
              </a:ext>
            </a:extLst>
          </p:cNvPr>
          <p:cNvSpPr/>
          <p:nvPr/>
        </p:nvSpPr>
        <p:spPr>
          <a:xfrm>
            <a:off x="10241692" y="3236519"/>
            <a:ext cx="246401" cy="1165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86DCA-5A33-4E2F-98EF-DB559E6EA806}"/>
              </a:ext>
            </a:extLst>
          </p:cNvPr>
          <p:cNvSpPr txBox="1"/>
          <p:nvPr/>
        </p:nvSpPr>
        <p:spPr>
          <a:xfrm>
            <a:off x="822537" y="1690688"/>
            <a:ext cx="310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23425-66A3-40C3-8E4B-0DD1EF0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D1E81-4218-47A9-9D5F-7BD0FADB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44" y="1690688"/>
            <a:ext cx="7799556" cy="5132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35357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https://www.devicespecifications.com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4B49-1589-474B-ADC8-649C66B0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4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E046D2-A60C-4717-922F-8A0E52CE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50" y="1800516"/>
            <a:ext cx="6299166" cy="401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parse HTML.</a:t>
            </a:r>
          </a:p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(21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(100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(slide tr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6A9948-73C5-419E-8DDB-250C004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DAE-6E25-43F4-BBBC-AB3B1314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1A2B-427A-4829-8031-B4120128A0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/>
              <a:t>Tiền</a:t>
            </a:r>
            <a:r>
              <a:rPr lang="en-GB" sz="3200" dirty="0"/>
              <a:t> </a:t>
            </a:r>
            <a:r>
              <a:rPr lang="en-GB" sz="3200" dirty="0" err="1"/>
              <a:t>xử</a:t>
            </a:r>
            <a:r>
              <a:rPr lang="en-GB" sz="3200" dirty="0"/>
              <a:t> </a:t>
            </a:r>
            <a:r>
              <a:rPr lang="en-GB" sz="3200" dirty="0" err="1"/>
              <a:t>lý</a:t>
            </a:r>
            <a:r>
              <a:rPr lang="en-GB" sz="3200" dirty="0"/>
              <a:t>:</a:t>
            </a:r>
          </a:p>
          <a:p>
            <a:r>
              <a:rPr lang="en-GB" sz="3200" dirty="0" err="1"/>
              <a:t>Điền</a:t>
            </a:r>
            <a:r>
              <a:rPr lang="en-GB" sz="3200" dirty="0"/>
              <a:t> </a:t>
            </a:r>
            <a:r>
              <a:rPr lang="en-GB" sz="3200" dirty="0" err="1"/>
              <a:t>giá</a:t>
            </a:r>
            <a:r>
              <a:rPr lang="en-GB" sz="3200" dirty="0"/>
              <a:t> </a:t>
            </a:r>
            <a:r>
              <a:rPr lang="en-GB" sz="3200" dirty="0" err="1"/>
              <a:t>trị</a:t>
            </a:r>
            <a:r>
              <a:rPr lang="en-GB" sz="3200" dirty="0"/>
              <a:t> </a:t>
            </a:r>
            <a:r>
              <a:rPr lang="en-GB" sz="3200" dirty="0" err="1"/>
              <a:t>thiếu</a:t>
            </a:r>
            <a:r>
              <a:rPr lang="en-GB" sz="3200" dirty="0"/>
              <a:t> numeric </a:t>
            </a:r>
            <a:r>
              <a:rPr lang="en-GB" sz="3200" dirty="0" err="1"/>
              <a:t>bằng</a:t>
            </a:r>
            <a:r>
              <a:rPr lang="en-GB" sz="3200" dirty="0"/>
              <a:t> mean.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E8E86-0C42-4A1A-AA10-1ABB87FA4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  <a:p>
            <a:r>
              <a:rPr lang="en-GB" sz="3200" dirty="0" err="1"/>
              <a:t>Điền</a:t>
            </a:r>
            <a:r>
              <a:rPr lang="en-GB" sz="3200" dirty="0"/>
              <a:t> </a:t>
            </a:r>
            <a:r>
              <a:rPr lang="en-GB" sz="3200" dirty="0" err="1"/>
              <a:t>giá</a:t>
            </a:r>
            <a:r>
              <a:rPr lang="en-GB" sz="3200" dirty="0"/>
              <a:t> </a:t>
            </a:r>
            <a:r>
              <a:rPr lang="en-GB" sz="3200" dirty="0" err="1"/>
              <a:t>trị</a:t>
            </a:r>
            <a:r>
              <a:rPr lang="en-GB" sz="3200" dirty="0"/>
              <a:t> </a:t>
            </a:r>
            <a:r>
              <a:rPr lang="en-GB" sz="3200" dirty="0" err="1"/>
              <a:t>thiếu</a:t>
            </a:r>
            <a:r>
              <a:rPr lang="en-GB" sz="3200" dirty="0"/>
              <a:t> categorical </a:t>
            </a:r>
            <a:r>
              <a:rPr lang="en-GB" sz="3200" dirty="0" err="1"/>
              <a:t>bằng</a:t>
            </a:r>
            <a:r>
              <a:rPr lang="en-GB" sz="3200" dirty="0"/>
              <a:t> mode.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C36C2-A6C8-4B21-A78F-D3BECF9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14708-B05D-4E7B-B8DF-4564933B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694907"/>
            <a:ext cx="10115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: validation : test = 6 : 2 : 2.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F96E-B92F-4A04-9E86-9614F1F2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0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2C511-1850-4596-A2F2-E74B584DB8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465" y="2315231"/>
            <a:ext cx="8511041" cy="38617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F52B-295B-42B4-8C13-B17EC134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5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668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Wingdings</vt:lpstr>
      <vt:lpstr>Office Theme</vt:lpstr>
      <vt:lpstr>BÁO CÁO ĐỒ ÁN DỰ ĐOÁN KHOẢNG GIÁ ĐIỆN THOẠI THÔNG MINH</vt:lpstr>
      <vt:lpstr>NỘI DUNG</vt:lpstr>
      <vt:lpstr>BÀI TOÁN</vt:lpstr>
      <vt:lpstr>BÀI TOÁN</vt:lpstr>
      <vt:lpstr>DỮ LIỆU</vt:lpstr>
      <vt:lpstr>DỮ LIỆU</vt:lpstr>
      <vt:lpstr>DỮ LIỆU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ĐÁNH GIÁ</vt:lpstr>
      <vt:lpstr>ĐÁNH GIÁ</vt:lpstr>
      <vt:lpstr>PHÂN CÔNG</vt:lpstr>
      <vt:lpstr>CẢM ƠN MỌI NGƯỜI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DỰ ĐOÁN KHOẢNG GIÁ ĐIỆN THOẠI THÔNG MINH</dc:title>
  <dc:creator>PHAN MINH SƠN</dc:creator>
  <cp:lastModifiedBy>PHAN MINH SƠN</cp:lastModifiedBy>
  <cp:revision>23</cp:revision>
  <dcterms:created xsi:type="dcterms:W3CDTF">2020-01-06T07:53:23Z</dcterms:created>
  <dcterms:modified xsi:type="dcterms:W3CDTF">2020-01-10T03:07:49Z</dcterms:modified>
</cp:coreProperties>
</file>