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9"/>
  </p:notesMasterIdLst>
  <p:sldIdLst>
    <p:sldId id="256" r:id="rId5"/>
    <p:sldId id="288" r:id="rId6"/>
    <p:sldId id="289" r:id="rId7"/>
    <p:sldId id="290" r:id="rId8"/>
    <p:sldId id="291" r:id="rId9"/>
    <p:sldId id="297" r:id="rId10"/>
    <p:sldId id="292" r:id="rId11"/>
    <p:sldId id="308" r:id="rId12"/>
    <p:sldId id="293" r:id="rId13"/>
    <p:sldId id="298" r:id="rId14"/>
    <p:sldId id="309" r:id="rId15"/>
    <p:sldId id="294" r:id="rId16"/>
    <p:sldId id="295" r:id="rId17"/>
    <p:sldId id="296" r:id="rId18"/>
    <p:sldId id="299" r:id="rId19"/>
    <p:sldId id="310" r:id="rId20"/>
    <p:sldId id="301" r:id="rId21"/>
    <p:sldId id="302" r:id="rId22"/>
    <p:sldId id="304" r:id="rId23"/>
    <p:sldId id="303" r:id="rId24"/>
    <p:sldId id="300" r:id="rId25"/>
    <p:sldId id="305" r:id="rId26"/>
    <p:sldId id="306" r:id="rId27"/>
    <p:sldId id="307" r:id="rId28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Introduction" id="{93176D0A-3DC5-4030-AEFB-211A5AFB3922}">
          <p14:sldIdLst>
            <p14:sldId id="256"/>
            <p14:sldId id="288"/>
            <p14:sldId id="289"/>
            <p14:sldId id="290"/>
            <p14:sldId id="291"/>
            <p14:sldId id="297"/>
            <p14:sldId id="292"/>
            <p14:sldId id="308"/>
            <p14:sldId id="293"/>
            <p14:sldId id="298"/>
            <p14:sldId id="309"/>
            <p14:sldId id="294"/>
            <p14:sldId id="295"/>
            <p14:sldId id="296"/>
            <p14:sldId id="299"/>
            <p14:sldId id="310"/>
            <p14:sldId id="301"/>
            <p14:sldId id="302"/>
            <p14:sldId id="304"/>
            <p14:sldId id="303"/>
            <p14:sldId id="300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31552-3186-CF42-B550-44CADFCB3EF1}" v="11" dt="2023-12-19T13:09:53.110"/>
    <p1510:client id="{1790508E-82AD-5187-142A-CF0C9171B7DD}" v="767" dt="2023-12-19T07:46:05.235"/>
    <p1510:client id="{1E0C7871-95A0-C610-B857-85F2172246B0}" v="34" dt="2023-12-19T11:15:54.814"/>
    <p1510:client id="{38A57451-A1A8-B5D0-C09E-F2AE90D9FE00}" v="99" dt="2023-12-19T11:08:15.339"/>
    <p1510:client id="{3F322B20-E7E7-685D-817F-8786CC2D31F2}" v="47" dt="2023-12-19T09:33:39.615"/>
    <p1510:client id="{3F7E2441-809A-C5CD-A567-7D86AC24CBFF}" v="96" dt="2023-12-18T17:29:15.585"/>
    <p1510:client id="{59A7B907-30EE-782B-852C-3EDC8BE97C67}" v="193" dt="2023-12-19T12:34:55.663"/>
    <p1510:client id="{7D6E4F74-09F0-CC92-64B3-B9BC61A173D8}" v="60" dt="2023-12-19T10:28:09.417"/>
    <p1510:client id="{9944EC27-48B2-844E-A71A-4F297B20B371}" v="20" dt="2023-12-19T13:51:53.671"/>
    <p1510:client id="{999D9F0C-BC71-B2EE-8E3C-B8CBED04F4B2}" v="66" dt="2023-12-19T10:23:18.469"/>
    <p1510:client id="{A3E61149-B4C8-8E17-A0A9-FB79B6F0F4EC}" v="549" dt="2023-12-18T18:21:13.726"/>
    <p1510:client id="{A773EC50-EE9A-0EB6-BD07-A0BEBD9652FC}" v="109" dt="2023-12-19T19:56:24.285"/>
    <p1510:client id="{B22D3C01-641D-06B7-0AB1-A4637379217E}" v="62" dt="2023-12-19T20:23:22.897"/>
    <p1510:client id="{B404319A-556C-7A5B-7855-FE30E15C39D8}" v="1" dt="2023-12-18T17:10:41.739"/>
    <p1510:client id="{C9A535E4-C3EE-CC19-C07C-84916C6A12D4}" v="89" dt="2023-12-19T04:06:15.914"/>
    <p1510:client id="{DEBD94B0-11E8-E347-79B8-5266E4EF9A20}" v="345" dt="2023-12-19T12:22:32.442"/>
    <p1510:client id="{F592F3AA-D860-1B89-5420-C51F18414C8D}" v="10" dt="2023-12-19T20:23:42.797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9800" y="1617450"/>
            <a:ext cx="5504400" cy="19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28011" y="-602250"/>
            <a:ext cx="10000023" cy="5554500"/>
            <a:chOff x="-428011" y="-602250"/>
            <a:chExt cx="10000023" cy="55545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21" name="Google Shape;21;p2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24" name="Google Shape;24;p2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130" name="Google Shape;130;p11"/>
          <p:cNvGrpSpPr/>
          <p:nvPr/>
        </p:nvGrpSpPr>
        <p:grpSpPr>
          <a:xfrm>
            <a:off x="-398276" y="-833272"/>
            <a:ext cx="9992412" cy="6691446"/>
            <a:chOff x="-398276" y="-833272"/>
            <a:chExt cx="9992412" cy="6691446"/>
          </a:xfrm>
        </p:grpSpPr>
        <p:grpSp>
          <p:nvGrpSpPr>
            <p:cNvPr id="131" name="Google Shape;131;p11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132" name="Google Shape;132;p11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133" name="Google Shape;133;p11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  <p:grpSp>
          <p:nvGrpSpPr>
            <p:cNvPr id="134" name="Google Shape;134;p11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35" name="Google Shape;135;p11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  <p:grpSp>
          <p:nvGrpSpPr>
            <p:cNvPr id="138" name="Google Shape;138;p11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39" name="Google Shape;139;p1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</p:grpSp>
      <p:sp>
        <p:nvSpPr>
          <p:cNvPr id="141" name="Google Shape;141;p11"/>
          <p:cNvSpPr txBox="1">
            <a:spLocks noGrp="1"/>
          </p:cNvSpPr>
          <p:nvPr>
            <p:ph type="title" hasCustomPrompt="1"/>
          </p:nvPr>
        </p:nvSpPr>
        <p:spPr>
          <a:xfrm>
            <a:off x="2085050" y="2084125"/>
            <a:ext cx="4974000" cy="8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1"/>
          </p:nvPr>
        </p:nvSpPr>
        <p:spPr>
          <a:xfrm>
            <a:off x="2085050" y="2927100"/>
            <a:ext cx="4974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720000" y="1453775"/>
            <a:ext cx="6859500" cy="12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>
            <a:off x="-1185444" y="-1026851"/>
            <a:ext cx="11323837" cy="6235522"/>
            <a:chOff x="-1185444" y="-1026851"/>
            <a:chExt cx="11323837" cy="6235522"/>
          </a:xfrm>
        </p:grpSpPr>
        <p:grpSp>
          <p:nvGrpSpPr>
            <p:cNvPr id="149" name="Google Shape;149;p13"/>
            <p:cNvGrpSpPr/>
            <p:nvPr/>
          </p:nvGrpSpPr>
          <p:grpSpPr>
            <a:xfrm>
              <a:off x="-1185444" y="2557150"/>
              <a:ext cx="10139094" cy="2651521"/>
              <a:chOff x="-1185444" y="2557150"/>
              <a:chExt cx="10139094" cy="2651521"/>
            </a:xfrm>
          </p:grpSpPr>
          <p:grpSp>
            <p:nvGrpSpPr>
              <p:cNvPr id="150" name="Google Shape;150;p13"/>
              <p:cNvGrpSpPr/>
              <p:nvPr/>
            </p:nvGrpSpPr>
            <p:grpSpPr>
              <a:xfrm>
                <a:off x="8814750" y="2557150"/>
                <a:ext cx="138900" cy="594300"/>
                <a:chOff x="259800" y="2501375"/>
                <a:chExt cx="138900" cy="594300"/>
              </a:xfrm>
            </p:grpSpPr>
            <p:sp>
              <p:nvSpPr>
                <p:cNvPr id="151" name="Google Shape;151;p1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  <p:sp>
              <p:nvSpPr>
                <p:cNvPr id="152" name="Google Shape;152;p1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  <p:sp>
              <p:nvSpPr>
                <p:cNvPr id="153" name="Google Shape;153;p1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</p:grpSp>
          <p:sp>
            <p:nvSpPr>
              <p:cNvPr id="154" name="Google Shape;154;p13"/>
              <p:cNvSpPr/>
              <p:nvPr/>
            </p:nvSpPr>
            <p:spPr>
              <a:xfrm rot="10530084">
                <a:off x="-1120457" y="3415918"/>
                <a:ext cx="1728826" cy="1727606"/>
              </a:xfrm>
              <a:prstGeom prst="arc">
                <a:avLst>
                  <a:gd name="adj1" fmla="val 14305241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grpSp>
            <p:nvGrpSpPr>
              <p:cNvPr id="155" name="Google Shape;155;p13"/>
              <p:cNvGrpSpPr/>
              <p:nvPr/>
            </p:nvGrpSpPr>
            <p:grpSpPr>
              <a:xfrm>
                <a:off x="3790575" y="4815150"/>
                <a:ext cx="593700" cy="137100"/>
                <a:chOff x="8290500" y="4746600"/>
                <a:chExt cx="593700" cy="137100"/>
              </a:xfrm>
            </p:grpSpPr>
            <p:sp>
              <p:nvSpPr>
                <p:cNvPr id="156" name="Google Shape;156;p1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  <p:sp>
              <p:nvSpPr>
                <p:cNvPr id="157" name="Google Shape;157;p1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  <p:sp>
              <p:nvSpPr>
                <p:cNvPr id="158" name="Google Shape;158;p1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</p:grpSp>
        </p:grpSp>
        <p:grpSp>
          <p:nvGrpSpPr>
            <p:cNvPr id="159" name="Google Shape;159;p13"/>
            <p:cNvGrpSpPr/>
            <p:nvPr/>
          </p:nvGrpSpPr>
          <p:grpSpPr>
            <a:xfrm>
              <a:off x="7991894" y="-1026851"/>
              <a:ext cx="2146500" cy="2146200"/>
              <a:chOff x="7991894" y="-1026851"/>
              <a:chExt cx="2146500" cy="2146200"/>
            </a:xfrm>
          </p:grpSpPr>
          <p:sp>
            <p:nvSpPr>
              <p:cNvPr id="160" name="Google Shape;160;p13"/>
              <p:cNvSpPr/>
              <p:nvPr/>
            </p:nvSpPr>
            <p:spPr>
              <a:xfrm rot="-9814103">
                <a:off x="8200792" y="-817586"/>
                <a:ext cx="1728704" cy="1727671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 rot="7425">
                <a:off x="8817004" y="814077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64" name="Google Shape;164;p14"/>
          <p:cNvSpPr txBox="1">
            <a:spLocks noGrp="1"/>
          </p:cNvSpPr>
          <p:nvPr>
            <p:ph type="title"/>
          </p:nvPr>
        </p:nvSpPr>
        <p:spPr>
          <a:xfrm>
            <a:off x="2057700" y="2042625"/>
            <a:ext cx="5028600" cy="1179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4"/>
          <p:cNvGrpSpPr/>
          <p:nvPr/>
        </p:nvGrpSpPr>
        <p:grpSpPr>
          <a:xfrm>
            <a:off x="190350" y="191250"/>
            <a:ext cx="7181900" cy="4017075"/>
            <a:chOff x="190350" y="191250"/>
            <a:chExt cx="7181900" cy="4017075"/>
          </a:xfrm>
        </p:grpSpPr>
        <p:grpSp>
          <p:nvGrpSpPr>
            <p:cNvPr id="166" name="Google Shape;166;p14"/>
            <p:cNvGrpSpPr/>
            <p:nvPr/>
          </p:nvGrpSpPr>
          <p:grpSpPr>
            <a:xfrm>
              <a:off x="6778550" y="191250"/>
              <a:ext cx="593700" cy="137100"/>
              <a:chOff x="8290500" y="4746600"/>
              <a:chExt cx="593700" cy="137100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  <p:grpSp>
          <p:nvGrpSpPr>
            <p:cNvPr id="170" name="Google Shape;170;p14"/>
            <p:cNvGrpSpPr/>
            <p:nvPr/>
          </p:nvGrpSpPr>
          <p:grpSpPr>
            <a:xfrm>
              <a:off x="190350" y="3614025"/>
              <a:ext cx="138900" cy="594300"/>
              <a:chOff x="259800" y="2501375"/>
              <a:chExt cx="138900" cy="594300"/>
            </a:xfrm>
          </p:grpSpPr>
          <p:sp>
            <p:nvSpPr>
              <p:cNvPr id="171" name="Google Shape;171;p14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76" name="Google Shape;176;p15"/>
          <p:cNvSpPr txBox="1">
            <a:spLocks noGrp="1"/>
          </p:cNvSpPr>
          <p:nvPr>
            <p:ph type="title"/>
          </p:nvPr>
        </p:nvSpPr>
        <p:spPr>
          <a:xfrm>
            <a:off x="1183800" y="3494675"/>
            <a:ext cx="6776400" cy="4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7" name="Google Shape;177;p15"/>
          <p:cNvGrpSpPr/>
          <p:nvPr/>
        </p:nvGrpSpPr>
        <p:grpSpPr>
          <a:xfrm>
            <a:off x="190350" y="-389439"/>
            <a:ext cx="9845775" cy="6332324"/>
            <a:chOff x="190350" y="-389439"/>
            <a:chExt cx="9845775" cy="6332324"/>
          </a:xfrm>
        </p:grpSpPr>
        <p:grpSp>
          <p:nvGrpSpPr>
            <p:cNvPr id="178" name="Google Shape;178;p15"/>
            <p:cNvGrpSpPr/>
            <p:nvPr/>
          </p:nvGrpSpPr>
          <p:grpSpPr>
            <a:xfrm rot="8999956">
              <a:off x="7975973" y="3841105"/>
              <a:ext cx="1728562" cy="1789510"/>
              <a:chOff x="-433476" y="-754650"/>
              <a:chExt cx="1728600" cy="1789549"/>
            </a:xfrm>
          </p:grpSpPr>
          <p:sp>
            <p:nvSpPr>
              <p:cNvPr id="179" name="Google Shape;179;p1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291826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  <p:grpSp>
          <p:nvGrpSpPr>
            <p:cNvPr id="181" name="Google Shape;181;p15"/>
            <p:cNvGrpSpPr/>
            <p:nvPr/>
          </p:nvGrpSpPr>
          <p:grpSpPr>
            <a:xfrm>
              <a:off x="7489625" y="189400"/>
              <a:ext cx="593700" cy="137100"/>
              <a:chOff x="8290500" y="4746600"/>
              <a:chExt cx="593700" cy="137100"/>
            </a:xfrm>
          </p:grpSpPr>
          <p:sp>
            <p:nvSpPr>
              <p:cNvPr id="182" name="Google Shape;182;p15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  <p:grpSp>
          <p:nvGrpSpPr>
            <p:cNvPr id="185" name="Google Shape;185;p15"/>
            <p:cNvGrpSpPr/>
            <p:nvPr/>
          </p:nvGrpSpPr>
          <p:grpSpPr>
            <a:xfrm>
              <a:off x="190350" y="3534725"/>
              <a:ext cx="138900" cy="594300"/>
              <a:chOff x="259800" y="2501375"/>
              <a:chExt cx="138900" cy="594300"/>
            </a:xfrm>
          </p:grpSpPr>
          <p:sp>
            <p:nvSpPr>
              <p:cNvPr id="186" name="Google Shape;186;p1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  <p:sp>
          <p:nvSpPr>
            <p:cNvPr id="189" name="Google Shape;189;p15"/>
            <p:cNvSpPr/>
            <p:nvPr/>
          </p:nvSpPr>
          <p:spPr>
            <a:xfrm rot="10800000">
              <a:off x="3626009" y="-389439"/>
              <a:ext cx="1728600" cy="1727400"/>
            </a:xfrm>
            <a:prstGeom prst="arc">
              <a:avLst>
                <a:gd name="adj1" fmla="val 19599382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1"/>
          </p:nvPr>
        </p:nvSpPr>
        <p:spPr>
          <a:xfrm>
            <a:off x="713225" y="1449374"/>
            <a:ext cx="7717500" cy="15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3" name="Google Shape;193;p16"/>
          <p:cNvGrpSpPr/>
          <p:nvPr/>
        </p:nvGrpSpPr>
        <p:grpSpPr>
          <a:xfrm>
            <a:off x="-936076" y="-1003011"/>
            <a:ext cx="11061132" cy="7369163"/>
            <a:chOff x="-936076" y="-1003011"/>
            <a:chExt cx="11061132" cy="7369163"/>
          </a:xfrm>
        </p:grpSpPr>
        <p:grpSp>
          <p:nvGrpSpPr>
            <p:cNvPr id="194" name="Google Shape;194;p16"/>
            <p:cNvGrpSpPr/>
            <p:nvPr/>
          </p:nvGrpSpPr>
          <p:grpSpPr>
            <a:xfrm rot="-887781">
              <a:off x="8144329" y="-803148"/>
              <a:ext cx="1789658" cy="1728708"/>
              <a:chOff x="7777000" y="-567252"/>
              <a:chExt cx="1789547" cy="1728600"/>
            </a:xfrm>
          </p:grpSpPr>
          <p:sp>
            <p:nvSpPr>
              <p:cNvPr id="195" name="Google Shape;195;p1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  <p:grpSp>
          <p:nvGrpSpPr>
            <p:cNvPr id="197" name="Google Shape;197;p16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198" name="Google Shape;198;p16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  <p:grpSp>
          <p:nvGrpSpPr>
            <p:cNvPr id="201" name="Google Shape;201;p16"/>
            <p:cNvGrpSpPr/>
            <p:nvPr/>
          </p:nvGrpSpPr>
          <p:grpSpPr>
            <a:xfrm rot="-8999956">
              <a:off x="-604486" y="4264372"/>
              <a:ext cx="1728562" cy="1789510"/>
              <a:chOff x="-433476" y="-754650"/>
              <a:chExt cx="1728600" cy="1789549"/>
            </a:xfrm>
          </p:grpSpPr>
          <p:sp>
            <p:nvSpPr>
              <p:cNvPr id="202" name="Google Shape;202;p16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</p:grpSp>
      <p:sp>
        <p:nvSpPr>
          <p:cNvPr id="204" name="Google Shape;204;p16"/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xfrm>
            <a:off x="889475" y="980750"/>
            <a:ext cx="6861000" cy="6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ubTitle" idx="1"/>
          </p:nvPr>
        </p:nvSpPr>
        <p:spPr>
          <a:xfrm>
            <a:off x="889475" y="1833150"/>
            <a:ext cx="6861000" cy="15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9" name="Google Shape;209;p17"/>
          <p:cNvGrpSpPr/>
          <p:nvPr/>
        </p:nvGrpSpPr>
        <p:grpSpPr>
          <a:xfrm>
            <a:off x="-936076" y="-1134178"/>
            <a:ext cx="11181617" cy="7500330"/>
            <a:chOff x="-936076" y="-1134178"/>
            <a:chExt cx="11181617" cy="7500330"/>
          </a:xfrm>
        </p:grpSpPr>
        <p:grpSp>
          <p:nvGrpSpPr>
            <p:cNvPr id="210" name="Google Shape;210;p17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211" name="Google Shape;211;p17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  <p:grpSp>
          <p:nvGrpSpPr>
            <p:cNvPr id="213" name="Google Shape;213;p17"/>
            <p:cNvGrpSpPr/>
            <p:nvPr/>
          </p:nvGrpSpPr>
          <p:grpSpPr>
            <a:xfrm rot="-5400000">
              <a:off x="4644025" y="-37350"/>
              <a:ext cx="138900" cy="594300"/>
              <a:chOff x="259800" y="2501375"/>
              <a:chExt cx="138900" cy="594300"/>
            </a:xfrm>
          </p:grpSpPr>
          <p:sp>
            <p:nvSpPr>
              <p:cNvPr id="214" name="Google Shape;214;p17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  <p:grpSp>
          <p:nvGrpSpPr>
            <p:cNvPr id="217" name="Google Shape;217;p17"/>
            <p:cNvGrpSpPr/>
            <p:nvPr/>
          </p:nvGrpSpPr>
          <p:grpSpPr>
            <a:xfrm rot="-8999956">
              <a:off x="-604486" y="4264372"/>
              <a:ext cx="1728562" cy="1789510"/>
              <a:chOff x="-433476" y="-754650"/>
              <a:chExt cx="1728600" cy="1789549"/>
            </a:xfrm>
          </p:grpSpPr>
          <p:sp>
            <p:nvSpPr>
              <p:cNvPr id="218" name="Google Shape;218;p17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5553850" y="1821450"/>
            <a:ext cx="2630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"/>
          </p:nvPr>
        </p:nvSpPr>
        <p:spPr>
          <a:xfrm>
            <a:off x="5553975" y="2317950"/>
            <a:ext cx="2630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4" name="Google Shape;224;p18"/>
          <p:cNvGrpSpPr/>
          <p:nvPr/>
        </p:nvGrpSpPr>
        <p:grpSpPr>
          <a:xfrm>
            <a:off x="-1054156" y="-656378"/>
            <a:ext cx="11095380" cy="6591992"/>
            <a:chOff x="-1054156" y="-656378"/>
            <a:chExt cx="11095380" cy="6591992"/>
          </a:xfrm>
        </p:grpSpPr>
        <p:grpSp>
          <p:nvGrpSpPr>
            <p:cNvPr id="225" name="Google Shape;225;p18"/>
            <p:cNvGrpSpPr/>
            <p:nvPr/>
          </p:nvGrpSpPr>
          <p:grpSpPr>
            <a:xfrm rot="-1800044">
              <a:off x="-741886" y="-324789"/>
              <a:ext cx="1789507" cy="1728562"/>
              <a:chOff x="7777000" y="-567252"/>
              <a:chExt cx="1789547" cy="1728600"/>
            </a:xfrm>
          </p:grpSpPr>
          <p:sp>
            <p:nvSpPr>
              <p:cNvPr id="226" name="Google Shape;226;p1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229" name="Google Shape;229;p1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  <p:grpSp>
          <p:nvGrpSpPr>
            <p:cNvPr id="232" name="Google Shape;232;p18"/>
            <p:cNvGrpSpPr/>
            <p:nvPr/>
          </p:nvGrpSpPr>
          <p:grpSpPr>
            <a:xfrm rot="8999956">
              <a:off x="7981072" y="3833834"/>
              <a:ext cx="1728562" cy="1789510"/>
              <a:chOff x="-433476" y="-754650"/>
              <a:chExt cx="1728600" cy="1789549"/>
            </a:xfrm>
          </p:grpSpPr>
          <p:sp>
            <p:nvSpPr>
              <p:cNvPr id="233" name="Google Shape;233;p1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889475" y="1102975"/>
            <a:ext cx="759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subTitle" idx="1"/>
          </p:nvPr>
        </p:nvSpPr>
        <p:spPr>
          <a:xfrm>
            <a:off x="889475" y="1833150"/>
            <a:ext cx="7598100" cy="18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9" name="Google Shape;239;p19"/>
          <p:cNvGrpSpPr/>
          <p:nvPr/>
        </p:nvGrpSpPr>
        <p:grpSpPr>
          <a:xfrm>
            <a:off x="-620004" y="190350"/>
            <a:ext cx="9572754" cy="5859263"/>
            <a:chOff x="-620004" y="190350"/>
            <a:chExt cx="9572754" cy="5859263"/>
          </a:xfrm>
        </p:grpSpPr>
        <p:grpSp>
          <p:nvGrpSpPr>
            <p:cNvPr id="240" name="Google Shape;240;p19"/>
            <p:cNvGrpSpPr/>
            <p:nvPr/>
          </p:nvGrpSpPr>
          <p:grpSpPr>
            <a:xfrm>
              <a:off x="2559175" y="190350"/>
              <a:ext cx="6393575" cy="2921850"/>
              <a:chOff x="2559175" y="190350"/>
              <a:chExt cx="6393575" cy="2921850"/>
            </a:xfrm>
          </p:grpSpPr>
          <p:grpSp>
            <p:nvGrpSpPr>
              <p:cNvPr id="241" name="Google Shape;241;p19"/>
              <p:cNvGrpSpPr/>
              <p:nvPr/>
            </p:nvGrpSpPr>
            <p:grpSpPr>
              <a:xfrm rot="-5400000">
                <a:off x="8587350" y="2746800"/>
                <a:ext cx="593700" cy="137100"/>
                <a:chOff x="8290500" y="4746600"/>
                <a:chExt cx="593700" cy="137100"/>
              </a:xfrm>
            </p:grpSpPr>
            <p:sp>
              <p:nvSpPr>
                <p:cNvPr id="242" name="Google Shape;242;p19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  <p:sp>
              <p:nvSpPr>
                <p:cNvPr id="243" name="Google Shape;243;p19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  <p:sp>
              <p:nvSpPr>
                <p:cNvPr id="244" name="Google Shape;244;p19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</p:grpSp>
          <p:grpSp>
            <p:nvGrpSpPr>
              <p:cNvPr id="245" name="Google Shape;245;p19"/>
              <p:cNvGrpSpPr/>
              <p:nvPr/>
            </p:nvGrpSpPr>
            <p:grpSpPr>
              <a:xfrm rot="5400000">
                <a:off x="2786875" y="-37350"/>
                <a:ext cx="138900" cy="594300"/>
                <a:chOff x="259800" y="2501375"/>
                <a:chExt cx="138900" cy="594300"/>
              </a:xfrm>
            </p:grpSpPr>
            <p:sp>
              <p:nvSpPr>
                <p:cNvPr id="246" name="Google Shape;246;p19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  <p:sp>
              <p:nvSpPr>
                <p:cNvPr id="247" name="Google Shape;247;p19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  <p:sp>
              <p:nvSpPr>
                <p:cNvPr id="248" name="Google Shape;248;p19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</p:grpSp>
        </p:grpSp>
        <p:grpSp>
          <p:nvGrpSpPr>
            <p:cNvPr id="249" name="Google Shape;249;p19"/>
            <p:cNvGrpSpPr/>
            <p:nvPr/>
          </p:nvGrpSpPr>
          <p:grpSpPr>
            <a:xfrm>
              <a:off x="-620004" y="4241023"/>
              <a:ext cx="1728600" cy="1808590"/>
              <a:chOff x="-620004" y="4241023"/>
              <a:chExt cx="1728600" cy="180859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-620004" y="4321913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 rot="-7425">
                <a:off x="174844" y="4241173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889475" y="1111485"/>
            <a:ext cx="433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1"/>
          </p:nvPr>
        </p:nvSpPr>
        <p:spPr>
          <a:xfrm>
            <a:off x="889475" y="1833162"/>
            <a:ext cx="43371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20"/>
          <p:cNvGrpSpPr/>
          <p:nvPr/>
        </p:nvGrpSpPr>
        <p:grpSpPr>
          <a:xfrm>
            <a:off x="-878501" y="-990811"/>
            <a:ext cx="10992058" cy="7299775"/>
            <a:chOff x="-878501" y="-990811"/>
            <a:chExt cx="10992058" cy="7299775"/>
          </a:xfrm>
        </p:grpSpPr>
        <p:grpSp>
          <p:nvGrpSpPr>
            <p:cNvPr id="257" name="Google Shape;257;p20"/>
            <p:cNvGrpSpPr/>
            <p:nvPr/>
          </p:nvGrpSpPr>
          <p:grpSpPr>
            <a:xfrm>
              <a:off x="190350" y="-990811"/>
              <a:ext cx="9923207" cy="5943061"/>
              <a:chOff x="190350" y="-990811"/>
              <a:chExt cx="9923207" cy="5943061"/>
            </a:xfrm>
          </p:grpSpPr>
          <p:grpSp>
            <p:nvGrpSpPr>
              <p:cNvPr id="258" name="Google Shape;258;p20"/>
              <p:cNvGrpSpPr/>
              <p:nvPr/>
            </p:nvGrpSpPr>
            <p:grpSpPr>
              <a:xfrm>
                <a:off x="190350" y="2501375"/>
                <a:ext cx="8084250" cy="2450875"/>
                <a:chOff x="190350" y="2501375"/>
                <a:chExt cx="8084250" cy="2450875"/>
              </a:xfrm>
            </p:grpSpPr>
            <p:grpSp>
              <p:nvGrpSpPr>
                <p:cNvPr id="259" name="Google Shape;259;p20"/>
                <p:cNvGrpSpPr/>
                <p:nvPr/>
              </p:nvGrpSpPr>
              <p:grpSpPr>
                <a:xfrm>
                  <a:off x="7680900" y="4815150"/>
                  <a:ext cx="593700" cy="137100"/>
                  <a:chOff x="8290500" y="4746600"/>
                  <a:chExt cx="593700" cy="137100"/>
                </a:xfrm>
              </p:grpSpPr>
              <p:sp>
                <p:nvSpPr>
                  <p:cNvPr id="260" name="Google Shape;260;p20"/>
                  <p:cNvSpPr/>
                  <p:nvPr/>
                </p:nvSpPr>
                <p:spPr>
                  <a:xfrm>
                    <a:off x="8290500" y="4746600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naheim" panose="02000503000000000000"/>
                      <a:ea typeface="Anaheim" panose="02000503000000000000"/>
                      <a:cs typeface="Anaheim" panose="02000503000000000000"/>
                      <a:sym typeface="Anaheim" panose="02000503000000000000"/>
                    </a:endParaRPr>
                  </a:p>
                </p:txBody>
              </p:sp>
              <p:sp>
                <p:nvSpPr>
                  <p:cNvPr id="261" name="Google Shape;261;p20"/>
                  <p:cNvSpPr/>
                  <p:nvPr/>
                </p:nvSpPr>
                <p:spPr>
                  <a:xfrm>
                    <a:off x="8517900" y="4746600"/>
                    <a:ext cx="138900" cy="1371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naheim" panose="02000503000000000000"/>
                      <a:ea typeface="Anaheim" panose="02000503000000000000"/>
                      <a:cs typeface="Anaheim" panose="02000503000000000000"/>
                      <a:sym typeface="Anaheim" panose="02000503000000000000"/>
                    </a:endParaRPr>
                  </a:p>
                </p:txBody>
              </p:sp>
              <p:sp>
                <p:nvSpPr>
                  <p:cNvPr id="262" name="Google Shape;262;p20"/>
                  <p:cNvSpPr/>
                  <p:nvPr/>
                </p:nvSpPr>
                <p:spPr>
                  <a:xfrm>
                    <a:off x="8745300" y="4746600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naheim" panose="02000503000000000000"/>
                      <a:ea typeface="Anaheim" panose="02000503000000000000"/>
                      <a:cs typeface="Anaheim" panose="02000503000000000000"/>
                      <a:sym typeface="Anaheim" panose="02000503000000000000"/>
                    </a:endParaRPr>
                  </a:p>
                </p:txBody>
              </p:sp>
            </p:grpSp>
            <p:grpSp>
              <p:nvGrpSpPr>
                <p:cNvPr id="263" name="Google Shape;263;p20"/>
                <p:cNvGrpSpPr/>
                <p:nvPr/>
              </p:nvGrpSpPr>
              <p:grpSpPr>
                <a:xfrm>
                  <a:off x="190350" y="2501375"/>
                  <a:ext cx="138900" cy="594300"/>
                  <a:chOff x="259800" y="2501375"/>
                  <a:chExt cx="138900" cy="594300"/>
                </a:xfrm>
              </p:grpSpPr>
              <p:sp>
                <p:nvSpPr>
                  <p:cNvPr id="264" name="Google Shape;264;p20"/>
                  <p:cNvSpPr/>
                  <p:nvPr/>
                </p:nvSpPr>
                <p:spPr>
                  <a:xfrm>
                    <a:off x="259800" y="2501375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naheim" panose="02000503000000000000"/>
                      <a:ea typeface="Anaheim" panose="02000503000000000000"/>
                      <a:cs typeface="Anaheim" panose="02000503000000000000"/>
                      <a:sym typeface="Anaheim" panose="02000503000000000000"/>
                    </a:endParaRPr>
                  </a:p>
                </p:txBody>
              </p:sp>
              <p:sp>
                <p:nvSpPr>
                  <p:cNvPr id="265" name="Google Shape;265;p20"/>
                  <p:cNvSpPr/>
                  <p:nvPr/>
                </p:nvSpPr>
                <p:spPr>
                  <a:xfrm>
                    <a:off x="259800" y="2729975"/>
                    <a:ext cx="138900" cy="1371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naheim" panose="02000503000000000000"/>
                      <a:ea typeface="Anaheim" panose="02000503000000000000"/>
                      <a:cs typeface="Anaheim" panose="02000503000000000000"/>
                      <a:sym typeface="Anaheim" panose="02000503000000000000"/>
                    </a:endParaRPr>
                  </a:p>
                </p:txBody>
              </p:sp>
              <p:sp>
                <p:nvSpPr>
                  <p:cNvPr id="266" name="Google Shape;266;p20"/>
                  <p:cNvSpPr/>
                  <p:nvPr/>
                </p:nvSpPr>
                <p:spPr>
                  <a:xfrm>
                    <a:off x="259800" y="2958575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naheim" panose="02000503000000000000"/>
                      <a:ea typeface="Anaheim" panose="02000503000000000000"/>
                      <a:cs typeface="Anaheim" panose="02000503000000000000"/>
                      <a:sym typeface="Anaheim" panose="02000503000000000000"/>
                    </a:endParaRPr>
                  </a:p>
                </p:txBody>
              </p:sp>
            </p:grpSp>
          </p:grpSp>
          <p:grpSp>
            <p:nvGrpSpPr>
              <p:cNvPr id="267" name="Google Shape;267;p20"/>
              <p:cNvGrpSpPr/>
              <p:nvPr/>
            </p:nvGrpSpPr>
            <p:grpSpPr>
              <a:xfrm rot="-824666">
                <a:off x="8144211" y="-802963"/>
                <a:ext cx="1789611" cy="1728662"/>
                <a:chOff x="7777000" y="-567252"/>
                <a:chExt cx="1789547" cy="1728600"/>
              </a:xfrm>
            </p:grpSpPr>
            <p:sp>
              <p:nvSpPr>
                <p:cNvPr id="268" name="Google Shape;268;p20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  <p:sp>
              <p:nvSpPr>
                <p:cNvPr id="269" name="Google Shape;269;p20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</p:grpSp>
        </p:grpSp>
        <p:grpSp>
          <p:nvGrpSpPr>
            <p:cNvPr id="270" name="Google Shape;270;p20"/>
            <p:cNvGrpSpPr/>
            <p:nvPr/>
          </p:nvGrpSpPr>
          <p:grpSpPr>
            <a:xfrm>
              <a:off x="-878501" y="4062564"/>
              <a:ext cx="2245800" cy="2246400"/>
              <a:chOff x="-878501" y="4062564"/>
              <a:chExt cx="2245800" cy="2246400"/>
            </a:xfrm>
          </p:grpSpPr>
          <p:sp>
            <p:nvSpPr>
              <p:cNvPr id="271" name="Google Shape;271;p20"/>
              <p:cNvSpPr/>
              <p:nvPr/>
            </p:nvSpPr>
            <p:spPr>
              <a:xfrm rot="4093245">
                <a:off x="-619948" y="4321891"/>
                <a:ext cx="1728694" cy="1727747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272" name="Google Shape;272;p20"/>
              <p:cNvSpPr/>
              <p:nvPr/>
            </p:nvSpPr>
            <p:spPr>
              <a:xfrm rot="-7425">
                <a:off x="987719" y="4813498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28" name="Google Shape;28;p3"/>
          <p:cNvGrpSpPr/>
          <p:nvPr/>
        </p:nvGrpSpPr>
        <p:grpSpPr>
          <a:xfrm>
            <a:off x="-428011" y="-602250"/>
            <a:ext cx="10000023" cy="5554500"/>
            <a:chOff x="-428011" y="-602250"/>
            <a:chExt cx="10000023" cy="5554500"/>
          </a:xfrm>
        </p:grpSpPr>
        <p:grpSp>
          <p:nvGrpSpPr>
            <p:cNvPr id="29" name="Google Shape;29;p3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38" name="Google Shape;38;p3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  <p:grpSp>
          <p:nvGrpSpPr>
            <p:cNvPr id="40" name="Google Shape;40;p3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41" name="Google Shape;41;p3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720000" y="1596050"/>
            <a:ext cx="5067600" cy="22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30" y="539500"/>
            <a:ext cx="24453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720000" y="4023300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1769850" y="1810725"/>
            <a:ext cx="5604300" cy="1764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 panose="00000700000000000000"/>
              <a:buNone/>
              <a:defRPr sz="2500" b="0"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 panose="00000700000000000000"/>
              <a:buNone/>
              <a:defRPr b="0"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 panose="00000700000000000000"/>
              <a:buNone/>
              <a:defRPr b="0"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 panose="00000700000000000000"/>
              <a:buNone/>
              <a:defRPr b="0"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 panose="00000700000000000000"/>
              <a:buNone/>
              <a:defRPr b="0"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 panose="00000700000000000000"/>
              <a:buNone/>
              <a:defRPr b="0"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 panose="00000700000000000000"/>
              <a:buNone/>
              <a:defRPr b="0"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 panose="00000700000000000000"/>
              <a:buNone/>
              <a:defRPr b="0"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 panose="00000700000000000000"/>
              <a:buNone/>
              <a:defRPr b="0"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9pPr>
          </a:lstStyle>
          <a:p>
            <a:endParaRPr/>
          </a:p>
        </p:txBody>
      </p:sp>
      <p:grpSp>
        <p:nvGrpSpPr>
          <p:cNvPr id="276" name="Google Shape;276;p21"/>
          <p:cNvGrpSpPr/>
          <p:nvPr/>
        </p:nvGrpSpPr>
        <p:grpSpPr>
          <a:xfrm>
            <a:off x="-604491" y="-496839"/>
            <a:ext cx="10396060" cy="6576412"/>
            <a:chOff x="-604491" y="-496839"/>
            <a:chExt cx="10396060" cy="6576412"/>
          </a:xfrm>
        </p:grpSpPr>
        <p:grpSp>
          <p:nvGrpSpPr>
            <p:cNvPr id="277" name="Google Shape;277;p21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278" name="Google Shape;278;p21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279" name="Google Shape;279;p21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  <p:sp>
              <p:nvSpPr>
                <p:cNvPr id="280" name="Google Shape;280;p21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  <p:sp>
              <p:nvSpPr>
                <p:cNvPr id="281" name="Google Shape;281;p21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</p:grpSp>
          <p:grpSp>
            <p:nvGrpSpPr>
              <p:cNvPr id="282" name="Google Shape;282;p21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283" name="Google Shape;283;p21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  <p:sp>
              <p:nvSpPr>
                <p:cNvPr id="284" name="Google Shape;284;p21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  <p:sp>
              <p:nvSpPr>
                <p:cNvPr id="285" name="Google Shape;285;p21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</p:grpSp>
        </p:grpSp>
        <p:sp>
          <p:nvSpPr>
            <p:cNvPr id="286" name="Google Shape;286;p21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endParaRPr>
            </a:p>
          </p:txBody>
        </p:sp>
        <p:grpSp>
          <p:nvGrpSpPr>
            <p:cNvPr id="287" name="Google Shape;287;p21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288" name="Google Shape;288;p2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92" name="Google Shape;292;p22"/>
          <p:cNvSpPr txBox="1">
            <a:spLocks noGrp="1"/>
          </p:cNvSpPr>
          <p:nvPr>
            <p:ph type="title"/>
          </p:nvPr>
        </p:nvSpPr>
        <p:spPr>
          <a:xfrm>
            <a:off x="2262875" y="717850"/>
            <a:ext cx="4618200" cy="9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subTitle" idx="1"/>
          </p:nvPr>
        </p:nvSpPr>
        <p:spPr>
          <a:xfrm>
            <a:off x="2262826" y="1598974"/>
            <a:ext cx="46182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4" name="Google Shape;294;p22"/>
          <p:cNvGrpSpPr/>
          <p:nvPr/>
        </p:nvGrpSpPr>
        <p:grpSpPr>
          <a:xfrm>
            <a:off x="-599551" y="-981734"/>
            <a:ext cx="10520569" cy="6804543"/>
            <a:chOff x="-599551" y="-981734"/>
            <a:chExt cx="10520569" cy="6804543"/>
          </a:xfrm>
        </p:grpSpPr>
        <p:grpSp>
          <p:nvGrpSpPr>
            <p:cNvPr id="295" name="Google Shape;295;p22"/>
            <p:cNvGrpSpPr/>
            <p:nvPr/>
          </p:nvGrpSpPr>
          <p:grpSpPr>
            <a:xfrm>
              <a:off x="2559175" y="190350"/>
              <a:ext cx="6393575" cy="2921850"/>
              <a:chOff x="2559175" y="190350"/>
              <a:chExt cx="6393575" cy="2921850"/>
            </a:xfrm>
          </p:grpSpPr>
          <p:grpSp>
            <p:nvGrpSpPr>
              <p:cNvPr id="296" name="Google Shape;296;p22"/>
              <p:cNvGrpSpPr/>
              <p:nvPr/>
            </p:nvGrpSpPr>
            <p:grpSpPr>
              <a:xfrm rot="-5400000">
                <a:off x="8587350" y="2746800"/>
                <a:ext cx="593700" cy="137100"/>
                <a:chOff x="8290500" y="4746600"/>
                <a:chExt cx="593700" cy="137100"/>
              </a:xfrm>
            </p:grpSpPr>
            <p:sp>
              <p:nvSpPr>
                <p:cNvPr id="297" name="Google Shape;297;p22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  <p:sp>
              <p:nvSpPr>
                <p:cNvPr id="298" name="Google Shape;298;p22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  <p:sp>
              <p:nvSpPr>
                <p:cNvPr id="299" name="Google Shape;299;p22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</p:grpSp>
          <p:grpSp>
            <p:nvGrpSpPr>
              <p:cNvPr id="300" name="Google Shape;300;p22"/>
              <p:cNvGrpSpPr/>
              <p:nvPr/>
            </p:nvGrpSpPr>
            <p:grpSpPr>
              <a:xfrm rot="5400000">
                <a:off x="2786875" y="-37350"/>
                <a:ext cx="138900" cy="594300"/>
                <a:chOff x="259800" y="2501375"/>
                <a:chExt cx="138900" cy="594300"/>
              </a:xfrm>
            </p:grpSpPr>
            <p:sp>
              <p:nvSpPr>
                <p:cNvPr id="301" name="Google Shape;301;p22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  <p:sp>
              <p:nvSpPr>
                <p:cNvPr id="302" name="Google Shape;302;p22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  <p:sp>
              <p:nvSpPr>
                <p:cNvPr id="303" name="Google Shape;303;p22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</p:grpSp>
        </p:grpSp>
        <p:grpSp>
          <p:nvGrpSpPr>
            <p:cNvPr id="304" name="Google Shape;304;p22"/>
            <p:cNvGrpSpPr/>
            <p:nvPr/>
          </p:nvGrpSpPr>
          <p:grpSpPr>
            <a:xfrm>
              <a:off x="-599551" y="-981734"/>
              <a:ext cx="10520569" cy="6804543"/>
              <a:chOff x="-599551" y="-981734"/>
              <a:chExt cx="10520569" cy="6804543"/>
            </a:xfrm>
          </p:grpSpPr>
          <p:grpSp>
            <p:nvGrpSpPr>
              <p:cNvPr id="305" name="Google Shape;305;p22"/>
              <p:cNvGrpSpPr/>
              <p:nvPr/>
            </p:nvGrpSpPr>
            <p:grpSpPr>
              <a:xfrm rot="-6299960">
                <a:off x="-375881" y="3861665"/>
                <a:ext cx="1728548" cy="1789496"/>
                <a:chOff x="-433476" y="-754650"/>
                <a:chExt cx="1728600" cy="1789549"/>
              </a:xfrm>
            </p:grpSpPr>
            <p:sp>
              <p:nvSpPr>
                <p:cNvPr id="306" name="Google Shape;306;p22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  <p:sp>
              <p:nvSpPr>
                <p:cNvPr id="307" name="Google Shape;307;p22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</p:grpSp>
          <p:grpSp>
            <p:nvGrpSpPr>
              <p:cNvPr id="308" name="Google Shape;308;p22"/>
              <p:cNvGrpSpPr/>
              <p:nvPr/>
            </p:nvGrpSpPr>
            <p:grpSpPr>
              <a:xfrm rot="-2700000">
                <a:off x="7782413" y="-602185"/>
                <a:ext cx="1789529" cy="1728583"/>
                <a:chOff x="7777000" y="-567252"/>
                <a:chExt cx="1789547" cy="1728600"/>
              </a:xfrm>
            </p:grpSpPr>
            <p:sp>
              <p:nvSpPr>
                <p:cNvPr id="309" name="Google Shape;309;p22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  <p:sp>
              <p:nvSpPr>
                <p:cNvPr id="310" name="Google Shape;310;p22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</p:grpSp>
        </p:grpSp>
      </p:grpSp>
      <p:sp>
        <p:nvSpPr>
          <p:cNvPr id="311" name="Google Shape;311;p22"/>
          <p:cNvSpPr txBox="1"/>
          <p:nvPr/>
        </p:nvSpPr>
        <p:spPr>
          <a:xfrm>
            <a:off x="1837150" y="3355150"/>
            <a:ext cx="54696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CREDITS:</a:t>
            </a:r>
            <a:r>
              <a:rPr lang="en-GB" sz="12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This presentation template was created by </a:t>
            </a:r>
            <a:r>
              <a:rPr lang="en-GB" sz="1200" b="1" u="sng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and includes icons by </a:t>
            </a:r>
            <a:r>
              <a:rPr lang="en-GB" sz="1200" b="1" u="sng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and infographics &amp; images by </a:t>
            </a:r>
            <a:r>
              <a:rPr lang="en-GB" sz="1200" b="1" u="sng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4"/>
              </a:rPr>
              <a:t>Freepik</a:t>
            </a:r>
            <a:r>
              <a:rPr lang="en-GB" sz="1200" u="sng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GB" sz="12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and content by </a:t>
            </a:r>
            <a:r>
              <a:rPr lang="en-GB" sz="12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Swetha Tandri</a:t>
            </a:r>
            <a:endParaRPr sz="1200" b="1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331" name="Google Shape;331;p24"/>
          <p:cNvGrpSpPr/>
          <p:nvPr/>
        </p:nvGrpSpPr>
        <p:grpSpPr>
          <a:xfrm>
            <a:off x="-1054156" y="-656378"/>
            <a:ext cx="11095380" cy="6591992"/>
            <a:chOff x="-1054156" y="-656378"/>
            <a:chExt cx="11095380" cy="6591992"/>
          </a:xfrm>
        </p:grpSpPr>
        <p:grpSp>
          <p:nvGrpSpPr>
            <p:cNvPr id="332" name="Google Shape;332;p24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333" name="Google Shape;333;p24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334" name="Google Shape;334;p24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335" name="Google Shape;335;p24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  <p:grpSp>
          <p:nvGrpSpPr>
            <p:cNvPr id="336" name="Google Shape;336;p24"/>
            <p:cNvGrpSpPr/>
            <p:nvPr/>
          </p:nvGrpSpPr>
          <p:grpSpPr>
            <a:xfrm>
              <a:off x="-1054156" y="-656378"/>
              <a:ext cx="11095380" cy="6591992"/>
              <a:chOff x="-1054156" y="-656378"/>
              <a:chExt cx="11095380" cy="6591992"/>
            </a:xfrm>
          </p:grpSpPr>
          <p:grpSp>
            <p:nvGrpSpPr>
              <p:cNvPr id="337" name="Google Shape;337;p24"/>
              <p:cNvGrpSpPr/>
              <p:nvPr/>
            </p:nvGrpSpPr>
            <p:grpSpPr>
              <a:xfrm rot="-1800044">
                <a:off x="-741886" y="-324789"/>
                <a:ext cx="1789507" cy="1728562"/>
                <a:chOff x="7777000" y="-567252"/>
                <a:chExt cx="1789547" cy="1728600"/>
              </a:xfrm>
            </p:grpSpPr>
            <p:sp>
              <p:nvSpPr>
                <p:cNvPr id="338" name="Google Shape;338;p24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  <p:sp>
              <p:nvSpPr>
                <p:cNvPr id="339" name="Google Shape;339;p24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</p:grpSp>
          <p:grpSp>
            <p:nvGrpSpPr>
              <p:cNvPr id="340" name="Google Shape;340;p24"/>
              <p:cNvGrpSpPr/>
              <p:nvPr/>
            </p:nvGrpSpPr>
            <p:grpSpPr>
              <a:xfrm rot="8999956">
                <a:off x="7981072" y="3833834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41" name="Google Shape;341;p24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  <p:sp>
              <p:nvSpPr>
                <p:cNvPr id="342" name="Google Shape;342;p24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 panose="02000503000000000000"/>
                    <a:ea typeface="Anaheim" panose="02000503000000000000"/>
                    <a:cs typeface="Anaheim" panose="02000503000000000000"/>
                    <a:sym typeface="Anaheim" panose="02000503000000000000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52" name="Google Shape;52;p5"/>
          <p:cNvGrpSpPr/>
          <p:nvPr/>
        </p:nvGrpSpPr>
        <p:grpSpPr>
          <a:xfrm>
            <a:off x="1049950" y="-1134178"/>
            <a:ext cx="9195591" cy="7500330"/>
            <a:chOff x="1049950" y="-1134178"/>
            <a:chExt cx="9195591" cy="7500330"/>
          </a:xfrm>
        </p:grpSpPr>
        <p:grpSp>
          <p:nvGrpSpPr>
            <p:cNvPr id="53" name="Google Shape;53;p5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54" name="Google Shape;54;p5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  <p:grpSp>
          <p:nvGrpSpPr>
            <p:cNvPr id="56" name="Google Shape;56;p5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57" name="Google Shape;57;p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  <p:grpSp>
          <p:nvGrpSpPr>
            <p:cNvPr id="60" name="Google Shape;60;p5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61" name="Google Shape;61;p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</p:grpSp>
      <p:sp>
        <p:nvSpPr>
          <p:cNvPr id="63" name="Google Shape;63;p5"/>
          <p:cNvSpPr txBox="1">
            <a:spLocks noGrp="1"/>
          </p:cNvSpPr>
          <p:nvPr>
            <p:ph type="subTitle" idx="1"/>
          </p:nvPr>
        </p:nvSpPr>
        <p:spPr>
          <a:xfrm>
            <a:off x="5184012" y="3230350"/>
            <a:ext cx="31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2"/>
          </p:nvPr>
        </p:nvSpPr>
        <p:spPr>
          <a:xfrm>
            <a:off x="786300" y="3230350"/>
            <a:ext cx="31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3"/>
          </p:nvPr>
        </p:nvSpPr>
        <p:spPr>
          <a:xfrm>
            <a:off x="5184001" y="2205100"/>
            <a:ext cx="3173700" cy="11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4"/>
          </p:nvPr>
        </p:nvSpPr>
        <p:spPr>
          <a:xfrm>
            <a:off x="786300" y="2205100"/>
            <a:ext cx="3173700" cy="11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0" name="Google Shape;70;p6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6903525" y="-981734"/>
            <a:ext cx="3017493" cy="5933984"/>
            <a:chOff x="6903525" y="-981734"/>
            <a:chExt cx="3017493" cy="5933984"/>
          </a:xfrm>
        </p:grpSpPr>
        <p:grpSp>
          <p:nvGrpSpPr>
            <p:cNvPr id="73" name="Google Shape;73;p6"/>
            <p:cNvGrpSpPr/>
            <p:nvPr/>
          </p:nvGrpSpPr>
          <p:grpSpPr>
            <a:xfrm>
              <a:off x="6903525" y="4815150"/>
              <a:ext cx="593700" cy="137100"/>
              <a:chOff x="8290500" y="4746600"/>
              <a:chExt cx="593700" cy="137100"/>
            </a:xfrm>
          </p:grpSpPr>
          <p:sp>
            <p:nvSpPr>
              <p:cNvPr id="74" name="Google Shape;74;p6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  <p:grpSp>
          <p:nvGrpSpPr>
            <p:cNvPr id="77" name="Google Shape;77;p6"/>
            <p:cNvGrpSpPr/>
            <p:nvPr/>
          </p:nvGrpSpPr>
          <p:grpSpPr>
            <a:xfrm rot="-2700000">
              <a:off x="7782413" y="-602185"/>
              <a:ext cx="1789529" cy="1728583"/>
              <a:chOff x="7777000" y="-567252"/>
              <a:chExt cx="1789547" cy="1728600"/>
            </a:xfrm>
          </p:grpSpPr>
          <p:sp>
            <p:nvSpPr>
              <p:cNvPr id="78" name="Google Shape;78;p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720000" y="431904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ubTitle" idx="1"/>
          </p:nvPr>
        </p:nvSpPr>
        <p:spPr>
          <a:xfrm>
            <a:off x="720000" y="1450802"/>
            <a:ext cx="7710900" cy="12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1049950" y="-1134178"/>
            <a:ext cx="9195591" cy="7500330"/>
            <a:chOff x="1049950" y="-1134178"/>
            <a:chExt cx="9195591" cy="7500330"/>
          </a:xfrm>
        </p:grpSpPr>
        <p:grpSp>
          <p:nvGrpSpPr>
            <p:cNvPr id="85" name="Google Shape;85;p7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86" name="Google Shape;86;p7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  <p:grpSp>
          <p:nvGrpSpPr>
            <p:cNvPr id="88" name="Google Shape;88;p7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89" name="Google Shape;89;p7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  <p:grpSp>
          <p:nvGrpSpPr>
            <p:cNvPr id="92" name="Google Shape;92;p7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93" name="Google Shape;93;p7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97" name="Google Shape;97;p8"/>
          <p:cNvGrpSpPr/>
          <p:nvPr/>
        </p:nvGrpSpPr>
        <p:grpSpPr>
          <a:xfrm>
            <a:off x="-398276" y="-833272"/>
            <a:ext cx="9992412" cy="6691446"/>
            <a:chOff x="-398276" y="-833272"/>
            <a:chExt cx="9992412" cy="6691446"/>
          </a:xfrm>
        </p:grpSpPr>
        <p:grpSp>
          <p:nvGrpSpPr>
            <p:cNvPr id="98" name="Google Shape;98;p8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99" name="Google Shape;99;p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  <p:grpSp>
          <p:nvGrpSpPr>
            <p:cNvPr id="101" name="Google Shape;101;p8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02" name="Google Shape;102;p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  <p:grpSp>
          <p:nvGrpSpPr>
            <p:cNvPr id="105" name="Google Shape;105;p8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06" name="Google Shape;106;p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</p:grpSp>
      <p:sp>
        <p:nvSpPr>
          <p:cNvPr id="108" name="Google Shape;108;p8"/>
          <p:cNvSpPr txBox="1">
            <a:spLocks noGrp="1"/>
          </p:cNvSpPr>
          <p:nvPr>
            <p:ph type="title"/>
          </p:nvPr>
        </p:nvSpPr>
        <p:spPr>
          <a:xfrm>
            <a:off x="1341125" y="2047600"/>
            <a:ext cx="64617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1958550" y="2166900"/>
            <a:ext cx="5226900" cy="1303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2" name="Google Shape;112;p9"/>
          <p:cNvGrpSpPr/>
          <p:nvPr/>
        </p:nvGrpSpPr>
        <p:grpSpPr>
          <a:xfrm>
            <a:off x="-604491" y="-496839"/>
            <a:ext cx="10396060" cy="6576412"/>
            <a:chOff x="-604491" y="-496839"/>
            <a:chExt cx="10396060" cy="6576412"/>
          </a:xfrm>
        </p:grpSpPr>
        <p:grpSp>
          <p:nvGrpSpPr>
            <p:cNvPr id="113" name="Google Shape;113;p9"/>
            <p:cNvGrpSpPr/>
            <p:nvPr/>
          </p:nvGrpSpPr>
          <p:grpSpPr>
            <a:xfrm>
              <a:off x="190350" y="2517800"/>
              <a:ext cx="138900" cy="594300"/>
              <a:chOff x="259800" y="2501375"/>
              <a:chExt cx="138900" cy="594300"/>
            </a:xfrm>
          </p:grpSpPr>
          <p:sp>
            <p:nvSpPr>
              <p:cNvPr id="114" name="Google Shape;114;p9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  <p:grpSp>
          <p:nvGrpSpPr>
            <p:cNvPr id="117" name="Google Shape;117;p9"/>
            <p:cNvGrpSpPr/>
            <p:nvPr/>
          </p:nvGrpSpPr>
          <p:grpSpPr>
            <a:xfrm>
              <a:off x="6891900" y="191250"/>
              <a:ext cx="593700" cy="137100"/>
              <a:chOff x="8290500" y="4746600"/>
              <a:chExt cx="593700" cy="137100"/>
            </a:xfrm>
          </p:grpSpPr>
          <p:sp>
            <p:nvSpPr>
              <p:cNvPr id="118" name="Google Shape;118;p9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  <p:sp>
          <p:nvSpPr>
            <p:cNvPr id="121" name="Google Shape;121;p9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endParaRPr>
            </a:p>
          </p:txBody>
        </p:sp>
        <p:grpSp>
          <p:nvGrpSpPr>
            <p:cNvPr id="122" name="Google Shape;122;p9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123" name="Google Shape;123;p9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 panose="02000503000000000000"/>
                  <a:ea typeface="Anaheim" panose="02000503000000000000"/>
                  <a:cs typeface="Anaheim" panose="02000503000000000000"/>
                  <a:sym typeface="Anaheim" panose="02000503000000000000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>
            <a:spLocks noGrp="1"/>
          </p:cNvSpPr>
          <p:nvPr>
            <p:ph type="pic" idx="2"/>
          </p:nvPr>
        </p:nvSpPr>
        <p:spPr>
          <a:xfrm>
            <a:off x="-6650" y="-665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●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○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■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●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○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■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●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○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 panose="00000500000000000000"/>
              <a:buChar char="■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1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>
            <a:spLocks noGrp="1"/>
          </p:cNvSpPr>
          <p:nvPr>
            <p:ph type="ctrTitle"/>
          </p:nvPr>
        </p:nvSpPr>
        <p:spPr>
          <a:xfrm>
            <a:off x="1359535" y="699135"/>
            <a:ext cx="6402705" cy="10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21AIE304</a:t>
            </a:r>
          </a:p>
        </p:txBody>
      </p:sp>
      <p:sp>
        <p:nvSpPr>
          <p:cNvPr id="354" name="Google Shape;354;p28"/>
          <p:cNvSpPr/>
          <p:nvPr/>
        </p:nvSpPr>
        <p:spPr>
          <a:xfrm>
            <a:off x="3696107" y="3844335"/>
            <a:ext cx="1728600" cy="1727400"/>
          </a:xfrm>
          <a:prstGeom prst="arc">
            <a:avLst>
              <a:gd name="adj1" fmla="val 20606760"/>
              <a:gd name="adj2" fmla="val 123349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 panose="02000503000000000000"/>
              <a:ea typeface="Anaheim" panose="02000503000000000000"/>
              <a:cs typeface="Anaheim" panose="02000503000000000000"/>
              <a:sym typeface="Anaheim" panose="02000503000000000000"/>
            </a:endParaRPr>
          </a:p>
        </p:txBody>
      </p:sp>
      <p:sp>
        <p:nvSpPr>
          <p:cNvPr id="355" name="Google Shape;355;p28"/>
          <p:cNvSpPr/>
          <p:nvPr/>
        </p:nvSpPr>
        <p:spPr>
          <a:xfrm>
            <a:off x="5308993" y="4446601"/>
            <a:ext cx="138900" cy="138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 panose="02000503000000000000"/>
              <a:ea typeface="Anaheim" panose="02000503000000000000"/>
              <a:cs typeface="Anaheim" panose="02000503000000000000"/>
              <a:sym typeface="Anaheim" panose="0200050300000000000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C721F-3661-1E6C-1323-5B84951286B8}"/>
              </a:ext>
            </a:extLst>
          </p:cNvPr>
          <p:cNvSpPr txBox="1"/>
          <p:nvPr/>
        </p:nvSpPr>
        <p:spPr>
          <a:xfrm>
            <a:off x="855524" y="1992064"/>
            <a:ext cx="766859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Times New Roman"/>
              </a:rPr>
              <a:t>BIG DATA AND</a:t>
            </a:r>
          </a:p>
          <a:p>
            <a:r>
              <a:rPr lang="en-US" sz="3200" b="1">
                <a:solidFill>
                  <a:srgbClr val="0070C0"/>
                </a:solidFill>
                <a:latin typeface="Times New Roman"/>
              </a:rPr>
              <a:t>DATABASE MANAGMENT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54829E-15CB-2C0A-73D6-06B0C1437242}"/>
              </a:ext>
            </a:extLst>
          </p:cNvPr>
          <p:cNvSpPr txBox="1"/>
          <p:nvPr/>
        </p:nvSpPr>
        <p:spPr>
          <a:xfrm>
            <a:off x="1620000" y="3331566"/>
            <a:ext cx="59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solidFill>
                  <a:srgbClr val="0070C0"/>
                </a:solidFill>
              </a:rPr>
              <a:t>END SEM PROJECT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284752-94DC-A185-E989-DFF69DDAD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95" y="783771"/>
            <a:ext cx="5481895" cy="378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1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61124217-66EC-0B7E-299B-C97090737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02" y="1023056"/>
            <a:ext cx="3981063" cy="349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53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BA8CCA-2B6A-240F-BF3F-1D4E0D29E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865" y="924256"/>
            <a:ext cx="5274128" cy="329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3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9D77DD-C500-E6B2-8DD9-FCA919701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99" y="1061357"/>
            <a:ext cx="2508915" cy="3388178"/>
          </a:xfrm>
          <a:prstGeom prst="rect">
            <a:avLst/>
          </a:prstGeom>
        </p:spPr>
      </p:pic>
      <p:pic>
        <p:nvPicPr>
          <p:cNvPr id="3" name="Picture 2" descr="A graph with colored dots&#10;&#10;Description automatically generated">
            <a:extLst>
              <a:ext uri="{FF2B5EF4-FFF2-40B4-BE49-F238E27FC236}">
                <a16:creationId xmlns:a16="http://schemas.microsoft.com/office/drawing/2014/main" id="{F697CDAD-903B-873B-5204-1B3B69762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292" y="1150054"/>
            <a:ext cx="4668363" cy="347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76016E-1CEC-0D56-CCA5-D6B62ADA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87853"/>
            <a:ext cx="5576207" cy="35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98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F9DDDD-74A4-04D3-C6A3-4B5AB4012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49" y="1151164"/>
            <a:ext cx="2737388" cy="3086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29107D-A789-9D6F-6DF1-DFEC79E35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27" y="1724025"/>
            <a:ext cx="33051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25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C079CABA-76C6-C368-C0C9-B2F24D997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11" y="1063942"/>
            <a:ext cx="7020279" cy="34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21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42DC3A-A1C1-93A5-28D3-BA751D42C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78" y="832337"/>
            <a:ext cx="7315200" cy="373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4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BBA944-7571-99F7-0FE0-7272E493A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68" y="1316703"/>
            <a:ext cx="1928752" cy="2579915"/>
          </a:xfrm>
          <a:prstGeom prst="rect">
            <a:avLst/>
          </a:prstGeom>
        </p:spPr>
      </p:pic>
      <p:pic>
        <p:nvPicPr>
          <p:cNvPr id="2" name="Picture 1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A3348BDC-6168-023D-F1A5-96504E1C0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657" y="1186334"/>
            <a:ext cx="5052580" cy="28305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6730DF-0F41-C84F-543F-3FB434C9C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36" y="1061357"/>
            <a:ext cx="1363829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11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21503-A787-702A-214F-1DBADE8B7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37" y="1179289"/>
            <a:ext cx="7560127" cy="336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2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20000" y="987365"/>
            <a:ext cx="5067600" cy="375000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Batch - B  Group 9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99160" y="1923415"/>
            <a:ext cx="7408545" cy="24155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 :-</a:t>
            </a: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Kuppala Gowtham Sai Chandra - CB.EN.U4AIE21125</a:t>
            </a: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Atmuri Likith Aditya                     - CB.EN.U4AIE21127</a:t>
            </a: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Kode Sri Naga Harsha Vardhan - CB.EN.U4AIE21124</a:t>
            </a: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Miriyala Ruthvik Guptha               - CB.EN.U4AIE21134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DA003A-34B2-EA68-D318-01CFC085E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07" y="996043"/>
            <a:ext cx="5086488" cy="355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70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2C524C-1A5A-CA5A-8848-D1E753E06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404" y="555172"/>
            <a:ext cx="4031572" cy="402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76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185397-3494-5411-8E3A-65C0114BB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99" y="1017915"/>
            <a:ext cx="1618013" cy="35593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840AD69-5444-4E4D-C73E-35BC9FE6B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33" y="1210792"/>
            <a:ext cx="6455834" cy="318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74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AAD5CA-46E3-93A4-072B-F6F77C7B4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836" y="822229"/>
            <a:ext cx="7045777" cy="372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35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C5BF9C-1A92-FAF9-C276-3BF485A4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33" y="754747"/>
            <a:ext cx="5739492" cy="364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9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94C916-17C9-8D2B-2EF9-0D2765B08272}"/>
              </a:ext>
            </a:extLst>
          </p:cNvPr>
          <p:cNvSpPr txBox="1"/>
          <p:nvPr/>
        </p:nvSpPr>
        <p:spPr>
          <a:xfrm>
            <a:off x="830317" y="1303283"/>
            <a:ext cx="5134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GLOBAL MARKET</a:t>
            </a:r>
          </a:p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b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68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2A10F0-A7E7-3F2C-85A6-BE969763A364}"/>
              </a:ext>
            </a:extLst>
          </p:cNvPr>
          <p:cNvSpPr txBox="1"/>
          <p:nvPr/>
        </p:nvSpPr>
        <p:spPr>
          <a:xfrm>
            <a:off x="1234966" y="509751"/>
            <a:ext cx="4650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I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70323C-F987-72A5-CB43-73E1B1A8C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71" y="1105267"/>
            <a:ext cx="8409215" cy="359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0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FA7EF8-A0D8-97CC-0BEA-068C7245E0D5}"/>
              </a:ext>
            </a:extLst>
          </p:cNvPr>
          <p:cNvSpPr txBox="1"/>
          <p:nvPr/>
        </p:nvSpPr>
        <p:spPr>
          <a:xfrm>
            <a:off x="814552" y="1623847"/>
            <a:ext cx="33055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Our dataset consists of :</a:t>
            </a:r>
          </a:p>
          <a:p>
            <a:endParaRPr lang="en-US"/>
          </a:p>
          <a:p>
            <a:r>
              <a:rPr lang="en-IN"/>
              <a:t>DATASET ROWS:30000</a:t>
            </a:r>
          </a:p>
          <a:p>
            <a:r>
              <a:rPr lang="en-IN"/>
              <a:t>DATASET COLUMNS:23</a:t>
            </a:r>
          </a:p>
          <a:p>
            <a:r>
              <a:rPr lang="en-IN"/>
              <a:t>DATASET SIZE:4.6 mb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8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9A4CA5-6E10-84B9-FA34-1C614AFB8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53135"/>
            <a:ext cx="4572000" cy="303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6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C32949-31B4-7AB7-8512-350B97D79E93}"/>
              </a:ext>
            </a:extLst>
          </p:cNvPr>
          <p:cNvSpPr txBox="1"/>
          <p:nvPr/>
        </p:nvSpPr>
        <p:spPr>
          <a:xfrm>
            <a:off x="3379077" y="421259"/>
            <a:ext cx="177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7EFAEB-D3E2-9941-3095-DA207241F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99" y="1521319"/>
            <a:ext cx="4572000" cy="19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8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32A1353-A0AF-031C-A39D-967FF8B86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22" y="920894"/>
            <a:ext cx="2428875" cy="1600200"/>
          </a:xfrm>
          <a:prstGeom prst="rect">
            <a:avLst/>
          </a:prstGeom>
        </p:spPr>
      </p:pic>
      <p:pic>
        <p:nvPicPr>
          <p:cNvPr id="6" name="Picture 5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8F756A72-C7FB-1C08-EF36-5AC16508D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918" y="1319389"/>
            <a:ext cx="4231050" cy="311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5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5C29F-4EE4-BE0D-56F5-3BF7306F2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764" y="809521"/>
            <a:ext cx="6727371" cy="374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4295"/>
      </p:ext>
    </p:extLst>
  </p:cSld>
  <p:clrMapOvr>
    <a:masterClrMapping/>
  </p:clrMapOvr>
</p:sld>
</file>

<file path=ppt/theme/theme1.xml><?xml version="1.0" encoding="utf-8"?>
<a:theme xmlns:a="http://schemas.openxmlformats.org/drawingml/2006/main" name="Intro to Iteration by Slidesgo">
  <a:themeElements>
    <a:clrScheme name="Simple Light">
      <a:dk1>
        <a:srgbClr val="242424"/>
      </a:dk1>
      <a:lt1>
        <a:srgbClr val="F3F3F3"/>
      </a:lt1>
      <a:dk2>
        <a:srgbClr val="E496CE"/>
      </a:dk2>
      <a:lt2>
        <a:srgbClr val="E4494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bdb81f7-2227-4c73-b16a-24b7a770248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66954471CF6E4B92D942EA5A5E5B33" ma:contentTypeVersion="13" ma:contentTypeDescription="Create a new document." ma:contentTypeScope="" ma:versionID="6087c39de3539cc1f5810ab8092a92ad">
  <xsd:schema xmlns:xsd="http://www.w3.org/2001/XMLSchema" xmlns:xs="http://www.w3.org/2001/XMLSchema" xmlns:p="http://schemas.microsoft.com/office/2006/metadata/properties" xmlns:ns3="dbdb81f7-2227-4c73-b16a-24b7a7702482" xmlns:ns4="ae7007f0-7324-48c8-804c-dce53b0f277f" targetNamespace="http://schemas.microsoft.com/office/2006/metadata/properties" ma:root="true" ma:fieldsID="5cba3cd147d5ba995725d52b3598a1b2" ns3:_="" ns4:_="">
    <xsd:import namespace="dbdb81f7-2227-4c73-b16a-24b7a7702482"/>
    <xsd:import namespace="ae7007f0-7324-48c8-804c-dce53b0f27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db81f7-2227-4c73-b16a-24b7a77024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7007f0-7324-48c8-804c-dce53b0f277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91CF08-57A7-432F-BF37-A2C3AC2599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6B3FFF-B305-4AAC-B075-682901385A9D}">
  <ds:schemaRefs>
    <ds:schemaRef ds:uri="ae7007f0-7324-48c8-804c-dce53b0f277f"/>
    <ds:schemaRef ds:uri="dbdb81f7-2227-4c73-b16a-24b7a770248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F579A22-F034-4FBB-B324-0972250814D6}">
  <ds:schemaRefs>
    <ds:schemaRef ds:uri="ae7007f0-7324-48c8-804c-dce53b0f277f"/>
    <ds:schemaRef ds:uri="dbdb81f7-2227-4c73-b16a-24b7a77024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Intro to Iteration by Slidesgo</vt:lpstr>
      <vt:lpstr>21AIE304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21AIE302</dc:title>
  <dc:creator>Gowtham</dc:creator>
  <cp:revision>2</cp:revision>
  <dcterms:created xsi:type="dcterms:W3CDTF">2023-12-11T06:38:22Z</dcterms:created>
  <dcterms:modified xsi:type="dcterms:W3CDTF">2023-12-19T23:05:25Z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33A5AB6498DE43C797DC74E3848DA96D_12</vt:lpwstr>
  </property>
  <property fmtid="{D5CDD505-2E9C-101B-9397-08002B2CF9AE}" pid="3" name="KSOProductBuildVer">
    <vt:lpwstr>1033-12.2.0.13306</vt:lpwstr>
  </property>
  <property fmtid="{D5CDD505-2E9C-101B-9397-08002B2CF9AE}" pid="4" name="ContentTypeId">
    <vt:lpwstr>0x0101001066954471CF6E4B92D942EA5A5E5B33</vt:lpwstr>
  </property>
</Properties>
</file>