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40" autoAdjust="0"/>
  </p:normalViewPr>
  <p:slideViewPr>
    <p:cSldViewPr snapToObjects="1">
      <p:cViewPr>
        <p:scale>
          <a:sx n="66" d="100"/>
          <a:sy n="66" d="100"/>
        </p:scale>
        <p:origin x="1158" y="174"/>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09/01/2018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09/01/2018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247317"/>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600" i="1" dirty="0"/>
              <a:t>Un </a:t>
            </a:r>
            <a:r>
              <a:rPr lang="it-IT" sz="1600" i="1" u="sng" dirty="0"/>
              <a:t>voto medio</a:t>
            </a:r>
            <a:r>
              <a:rPr lang="it-IT" sz="1600" i="1" dirty="0"/>
              <a:t> di 30 e lode!? </a:t>
            </a:r>
          </a:p>
          <a:p>
            <a:r>
              <a:rPr lang="it-IT" sz="1400" i="1" dirty="0"/>
              <a:t>I dati sono corretti???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matematici</a:t>
            </a:r>
          </a:p>
          <a:p>
            <a:pPr lvl="1" algn="just"/>
            <a:r>
              <a:rPr lang="it-IT" dirty="0">
                <a:solidFill>
                  <a:srgbClr val="0070C0"/>
                </a:solidFill>
              </a:rPr>
              <a:t>esami su </a:t>
            </a:r>
            <a:r>
              <a:rPr lang="it-IT" b="1" dirty="0">
                <a:solidFill>
                  <a:srgbClr val="0070C0"/>
                </a:solidFill>
              </a:rPr>
              <a:t>argomenti principalmente informatici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8206" t="9877" r="12468" b="3924"/>
          <a:stretch/>
        </p:blipFill>
        <p:spPr bwMode="auto">
          <a:xfrm>
            <a:off x="2483768" y="812538"/>
            <a:ext cx="6624736"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4189259"/>
            <a:ext cx="1329056" cy="1601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6063198"/>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400" dirty="0">
                <a:solidFill>
                  <a:srgbClr val="FF0000"/>
                </a:solidFill>
              </a:rPr>
              <a:t>Come è possibile ottenere 150 CFU senza dare MDL? Propedeuticità?? I dati </a:t>
            </a:r>
            <a:r>
              <a:rPr lang="it-IT" sz="1400" u="sng" dirty="0">
                <a:solidFill>
                  <a:srgbClr val="FF0000"/>
                </a:solidFill>
              </a:rPr>
              <a:t>sono</a:t>
            </a:r>
            <a:r>
              <a:rPr lang="it-IT" sz="1400" dirty="0">
                <a:solidFill>
                  <a:srgbClr val="FF0000"/>
                </a:solidFill>
              </a:rPr>
              <a:t> corretti???</a:t>
            </a:r>
            <a:endParaRPr lang="en-US" sz="14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lvl="1" algn="just"/>
            <a:r>
              <a:rPr lang="it-IT" dirty="0">
                <a:solidFill>
                  <a:srgbClr val="00B0F0"/>
                </a:solidFill>
              </a:rPr>
              <a:t>Risultati degli esami del primo anno</a:t>
            </a:r>
          </a:p>
          <a:p>
            <a:pPr lvl="1" algn="just"/>
            <a:r>
              <a:rPr lang="it-IT" dirty="0">
                <a:solidFill>
                  <a:srgbClr val="00B0F0"/>
                </a:solidFill>
              </a:rPr>
              <a:t>…</a:t>
            </a:r>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310</TotalTime>
  <Words>1419</Words>
  <Application>Microsoft Office PowerPoint</Application>
  <PresentationFormat>Presentazione su schermo (4:3)</PresentationFormat>
  <Paragraphs>230</Paragraphs>
  <Slides>22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55</cp:revision>
  <dcterms:created xsi:type="dcterms:W3CDTF">2018-01-08T07:58:31Z</dcterms:created>
  <dcterms:modified xsi:type="dcterms:W3CDTF">2018-01-09T11:40:33Z</dcterms:modified>
</cp:coreProperties>
</file>