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88" r:id="rId3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640" autoAdjust="0"/>
  </p:normalViewPr>
  <p:slideViewPr>
    <p:cSldViewPr snapToObjects="1">
      <p:cViewPr varScale="1">
        <p:scale>
          <a:sx n="69" d="100"/>
          <a:sy n="69" d="100"/>
        </p:scale>
        <p:origin x="1440" y="60"/>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14/01/2018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14/01/2018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smtClean="0"/>
              <a:t>Una </a:t>
            </a:r>
            <a:r>
              <a:rPr lang="it-IT" dirty="0"/>
              <a:t>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smtClean="0"/>
              <a:t>Deviazione Standard</a:t>
            </a:r>
            <a:endParaRPr lang="it-I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r>
              <a:rPr lang="it-IT" dirty="0">
                <a:latin typeface="Courier New" panose="02070309020205020404" pitchFamily="49" charset="0"/>
                <a:cs typeface="Courier New" panose="02070309020205020404" pitchFamily="49" charset="0"/>
              </a:rPr>
              <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smtClean="0"/>
              <a:t>Deviazione Standard</a:t>
            </a:r>
            <a:endParaRPr lang="it-IT" dirty="0"/>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smtClean="0"/>
              <a:t>Due aspetti interessanti: una fascia di studenti con correlazione nulla ed una «casella» di forti correlazioni all’incirca nel centro della matrice.</a:t>
            </a:r>
          </a:p>
          <a:p>
            <a:endParaRPr lang="it-IT" dirty="0"/>
          </a:p>
          <a:p>
            <a:r>
              <a:rPr lang="it-IT" dirty="0" smtClean="0"/>
              <a:t>Dei </a:t>
            </a:r>
            <a:r>
              <a:rPr lang="it-IT" dirty="0" smtClean="0"/>
              <a:t>due, il primo è sicuramente il più inusuale. </a:t>
            </a:r>
            <a:r>
              <a:rPr lang="it-IT" dirty="0" smtClean="0"/>
              <a:t>Quale aspetto reale può generare una osservazione come questa?</a:t>
            </a:r>
            <a:endParaRPr lang="it-IT" dirty="0"/>
          </a:p>
          <a:p>
            <a:r>
              <a:rPr lang="it-IT" dirty="0" smtClean="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smtClean="0"/>
              <a:t>Si possono notare le stesse caratteristiche evidenziate per quanto riguarda gli esami a tema principalmente informatico. </a:t>
            </a:r>
          </a:p>
          <a:p>
            <a:endParaRPr lang="it-IT" dirty="0"/>
          </a:p>
          <a:p>
            <a:r>
              <a:rPr lang="it-IT" dirty="0" smtClean="0"/>
              <a:t>In questo caso, il ruolo del «cattivo» non lo interpreta più Informatica Teorica ma è condiviso da Fisica Generale e Calcolo Numerico.</a:t>
            </a:r>
          </a:p>
          <a:p>
            <a:endParaRPr lang="it-IT" dirty="0"/>
          </a:p>
          <a:p>
            <a:r>
              <a:rPr lang="it-IT" sz="1600" dirty="0" smtClean="0"/>
              <a:t>N.B. – Calcolo Numerico tratta argomenti che trascendono i confini fra l’informatica e la matematica: è saggio inserirlo in questo gruppo?</a:t>
            </a:r>
            <a:endParaRPr lang="it-IT" sz="1600" dirty="0"/>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smtClean="0"/>
              <a:t>Deviazione Standard</a:t>
            </a:r>
            <a:endParaRPr lang="it-IT" dirty="0"/>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r>
              <a:rPr lang="it-IT" dirty="0" smtClean="0"/>
              <a:t>:</a:t>
            </a:r>
          </a:p>
          <a:p>
            <a:pPr marL="0" indent="0" algn="just">
              <a:buNone/>
            </a:pPr>
            <a:endParaRPr lang="it-IT" dirty="0" smtClean="0"/>
          </a:p>
          <a:p>
            <a:pPr algn="just"/>
            <a:r>
              <a:rPr lang="it-IT" dirty="0" smtClean="0">
                <a:solidFill>
                  <a:srgbClr val="FF0000"/>
                </a:solidFill>
              </a:rPr>
              <a:t>Quale </a:t>
            </a:r>
            <a:r>
              <a:rPr lang="it-IT" dirty="0">
                <a:solidFill>
                  <a:srgbClr val="FF0000"/>
                </a:solidFill>
              </a:rPr>
              <a:t>aspetto del dataset vale la pena analizzare con le tecniche di </a:t>
            </a:r>
            <a:r>
              <a:rPr lang="it-IT" dirty="0" err="1">
                <a:solidFill>
                  <a:srgbClr val="FF0000"/>
                </a:solidFill>
              </a:rPr>
              <a:t>clustering</a:t>
            </a:r>
            <a:r>
              <a:rPr lang="it-IT" dirty="0" smtClean="0">
                <a:solidFill>
                  <a:srgbClr val="FF0000"/>
                </a:solidFill>
              </a:rPr>
              <a:t>?</a:t>
            </a:r>
          </a:p>
          <a:p>
            <a:pPr marL="0" indent="0" algn="just">
              <a:buNone/>
            </a:pPr>
            <a:endParaRPr lang="it-IT" dirty="0" smtClean="0">
              <a:solidFill>
                <a:srgbClr val="FF0000"/>
              </a:solidFill>
            </a:endParaRPr>
          </a:p>
          <a:p>
            <a:pPr marL="0" indent="0" algn="just">
              <a:buNone/>
            </a:pPr>
            <a:r>
              <a:rPr lang="it-IT" dirty="0" smtClean="0"/>
              <a:t>Fra quelli esaminati con le tecniche di visualizzazione, è stato scelto non considerare la suddivisione degli esami riguardo all’argomento, ma di concentrarsi su:</a:t>
            </a:r>
          </a:p>
          <a:p>
            <a:pPr marL="0" indent="0" algn="just">
              <a:buNone/>
            </a:pPr>
            <a:endParaRPr lang="it-IT" dirty="0" smtClean="0"/>
          </a:p>
          <a:p>
            <a:r>
              <a:rPr lang="it-IT" dirty="0" smtClean="0">
                <a:solidFill>
                  <a:srgbClr val="00B050"/>
                </a:solidFill>
              </a:rPr>
              <a:t>Prestazioni generali</a:t>
            </a:r>
          </a:p>
          <a:p>
            <a:r>
              <a:rPr lang="it-IT" dirty="0" smtClean="0">
                <a:solidFill>
                  <a:srgbClr val="00B050"/>
                </a:solidFill>
              </a:rPr>
              <a:t>Esami del primo anno</a:t>
            </a:r>
          </a:p>
          <a:p>
            <a:r>
              <a:rPr lang="it-IT" dirty="0" smtClean="0">
                <a:solidFill>
                  <a:srgbClr val="00B050"/>
                </a:solidFill>
              </a:rPr>
              <a:t>Totalità degli esami con voto</a:t>
            </a:r>
            <a:endParaRPr lang="it-IT" dirty="0" smtClean="0">
              <a:solidFill>
                <a:srgbClr val="00B050"/>
              </a:solidFill>
            </a:endParaRP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smtClean="0"/>
              <a:t>Nel valutare gli esami si </a:t>
            </a:r>
            <a:r>
              <a:rPr lang="it-IT" dirty="0"/>
              <a:t>è considerato come risultato </a:t>
            </a:r>
            <a:r>
              <a:rPr lang="it-IT" dirty="0" smtClean="0"/>
              <a:t>– a parte nel singolo caso di M.D.L</a:t>
            </a:r>
            <a:r>
              <a:rPr lang="it-IT" dirty="0"/>
              <a:t>. </a:t>
            </a:r>
            <a:r>
              <a:rPr lang="it-IT" dirty="0" smtClean="0"/>
              <a:t>– </a:t>
            </a:r>
            <a:r>
              <a:rPr lang="it-IT" dirty="0" smtClean="0"/>
              <a:t>soltanto il voto conseguito, ignorando la data in cui è stato superato. Questo per evitare di raddoppiare il numero di </a:t>
            </a:r>
            <a:r>
              <a:rPr lang="it-IT" dirty="0" err="1" smtClean="0"/>
              <a:t>scatter</a:t>
            </a:r>
            <a:r>
              <a:rPr lang="it-IT" dirty="0" smtClean="0"/>
              <a:t> plot necessari a descrivere le varie situazioni che si sono analizzate visivamente.</a:t>
            </a:r>
          </a:p>
          <a:p>
            <a:pPr algn="just"/>
            <a:r>
              <a:rPr lang="it-IT" dirty="0" smtClean="0"/>
              <a:t>Nell’analisi con tecniche di </a:t>
            </a:r>
            <a:r>
              <a:rPr lang="it-IT" dirty="0" err="1" smtClean="0"/>
              <a:t>clustering</a:t>
            </a:r>
            <a:r>
              <a:rPr lang="it-IT" dirty="0" smtClean="0"/>
              <a:t>, potrebbe rivelarsi utile </a:t>
            </a:r>
            <a:endParaRPr lang="it-IT" dirty="0" smtClean="0"/>
          </a:p>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err="1" smtClean="0"/>
              <a:t>aaaa</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smtClean="0">
                <a:solidFill>
                  <a:schemeClr val="bg1"/>
                </a:solidFill>
              </a:rPr>
              <a:t>PREPROCESSING</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04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463</TotalTime>
  <Words>1873</Words>
  <Application>Microsoft Office PowerPoint</Application>
  <PresentationFormat>Presentazione su schermo (4:3)</PresentationFormat>
  <Paragraphs>279</Paragraphs>
  <Slides>31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aaaa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Utente Windows</cp:lastModifiedBy>
  <cp:revision>83</cp:revision>
  <dcterms:created xsi:type="dcterms:W3CDTF">2018-01-08T07:58:31Z</dcterms:created>
  <dcterms:modified xsi:type="dcterms:W3CDTF">2018-01-14T13:47:25Z</dcterms:modified>
</cp:coreProperties>
</file>