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550" y="-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F5D5-2C75-4853-8EE8-8E95371251A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B40D-F2CC-4EB8-A3F8-F72ED29C2B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60033"/>
          </a:xfrm>
        </p:spPr>
        <p:txBody>
          <a:bodyPr>
            <a:noAutofit/>
          </a:bodyPr>
          <a:lstStyle/>
          <a:p>
            <a:r>
              <a:rPr lang="en-US" sz="13800" dirty="0" err="1" smtClean="0"/>
              <a:t>MineCalc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is2-ssl.mzstatic.com/image/thumb/Purple6/v4/c9/f0/04/c9f00404-4600-826b-afd2-ae0406fc91ee/source/1024x1024s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657600"/>
            <a:ext cx="3962400" cy="3962400"/>
          </a:xfrm>
          <a:prstGeom prst="rect">
            <a:avLst/>
          </a:prstGeom>
          <a:noFill/>
        </p:spPr>
      </p:pic>
      <p:pic>
        <p:nvPicPr>
          <p:cNvPr id="11268" name="Picture 4" descr="https://pixabay.com/static/uploads/photo/2014/07/28/19/12/calculator-404000_960_7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86200"/>
            <a:ext cx="4024239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MineCalc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MineCalc</dc:title>
  <dc:creator>Chris</dc:creator>
  <cp:lastModifiedBy>Chris</cp:lastModifiedBy>
  <cp:revision>7</cp:revision>
  <dcterms:created xsi:type="dcterms:W3CDTF">2015-12-17T02:48:54Z</dcterms:created>
  <dcterms:modified xsi:type="dcterms:W3CDTF">2015-12-17T03:55:11Z</dcterms:modified>
</cp:coreProperties>
</file>