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326C5C-C0B6-49A4-99AD-9FA0D70BF4D8}" type="datetimeFigureOut">
              <a:rPr lang="fr-FR" smtClean="0"/>
              <a:t>09/11/2015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60FC2FC-2FB9-4D49-8A19-F09CAC9C9F2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KUKA Mouse 6D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scenario</a:t>
            </a:r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932040" y="6473496"/>
            <a:ext cx="4392488" cy="236185"/>
          </a:xfrm>
          <a:prstGeom prst="rect">
            <a:avLst/>
          </a:prstGeom>
        </p:spPr>
        <p:txBody>
          <a:bodyPr vert="horz" lIns="91440" tIns="9144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Mail: </a:t>
            </a:r>
            <a:r>
              <a:rPr lang="fr-FR" dirty="0" err="1" smtClean="0"/>
              <a:t>olvier,leger@imerir.com</a:t>
            </a:r>
            <a:endParaRPr lang="fr-FR" dirty="0" smtClean="0"/>
          </a:p>
        </p:txBody>
      </p:sp>
      <p:pic>
        <p:nvPicPr>
          <p:cNvPr id="5123" name="Picture 3" descr="D:\Users\blackout\Desktop\imeri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" y="116632"/>
            <a:ext cx="5964769" cy="14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Users\blackout\Desktop\m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83" y="3638490"/>
            <a:ext cx="1835794" cy="18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Users\blackout\Desktop\PR_AGILUS_KR6_R900_sixx_WP_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2664296" cy="373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Program: </a:t>
            </a:r>
          </a:p>
          <a:p>
            <a:pPr>
              <a:buFontTx/>
              <a:buChar char="-"/>
            </a:pPr>
            <a:r>
              <a:rPr lang="fr-FR" dirty="0" smtClean="0"/>
              <a:t>Langage:  C#</a:t>
            </a:r>
          </a:p>
          <a:p>
            <a:pPr>
              <a:buFontTx/>
              <a:buChar char="-"/>
            </a:pPr>
            <a:r>
              <a:rPr lang="fr-FR" dirty="0" smtClean="0"/>
              <a:t>Library: </a:t>
            </a:r>
            <a:r>
              <a:rPr lang="fr-FR" dirty="0" err="1" smtClean="0"/>
              <a:t>NewtonSoft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r>
              <a:rPr lang="fr-FR" dirty="0" smtClean="0"/>
              <a:t> / </a:t>
            </a:r>
            <a:r>
              <a:rPr lang="fr-FR" dirty="0" err="1" smtClean="0"/>
              <a:t>novalinx</a:t>
            </a:r>
            <a:r>
              <a:rPr lang="fr-FR" dirty="0" smtClean="0"/>
              <a:t> </a:t>
            </a:r>
            <a:r>
              <a:rPr lang="fr-FR" dirty="0" err="1" smtClean="0"/>
              <a:t>kuka</a:t>
            </a:r>
            <a:r>
              <a:rPr lang="fr-FR" dirty="0" smtClean="0"/>
              <a:t> / TDX Input</a:t>
            </a:r>
          </a:p>
          <a:p>
            <a:pPr>
              <a:buFontTx/>
              <a:buChar char="-"/>
            </a:pPr>
            <a:r>
              <a:rPr lang="fr-FR" dirty="0"/>
              <a:t>GITHUB: https://github.com/Blackout76/KUKA_scenario_Mouse6D</a:t>
            </a:r>
            <a:endParaRPr lang="fr-FR" dirty="0" smtClean="0"/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Tools: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6D mouse : 3D connexion Pro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KUKA KR6 </a:t>
            </a:r>
            <a:r>
              <a:rPr lang="fr-FR" dirty="0" err="1" smtClean="0"/>
              <a:t>Agilus</a:t>
            </a:r>
            <a:r>
              <a:rPr lang="fr-F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Microsoft Visual Studio </a:t>
            </a:r>
            <a:r>
              <a:rPr lang="fr-FR" dirty="0" err="1" smtClean="0"/>
              <a:t>Community</a:t>
            </a:r>
            <a:r>
              <a:rPr lang="fr-FR" dirty="0" smtClean="0"/>
              <a:t> 2015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0" indent="0"/>
            <a:r>
              <a:rPr lang="fr-FR" dirty="0" smtClean="0"/>
              <a:t>Works: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4 </a:t>
            </a:r>
            <a:r>
              <a:rPr lang="fr-FR" dirty="0" err="1" smtClean="0"/>
              <a:t>hours</a:t>
            </a:r>
            <a:r>
              <a:rPr lang="fr-FR" dirty="0" smtClean="0"/>
              <a:t> for robot </a:t>
            </a:r>
            <a:r>
              <a:rPr lang="fr-FR" dirty="0" err="1" smtClean="0"/>
              <a:t>debug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~ 3900 </a:t>
            </a:r>
            <a:r>
              <a:rPr lang="fr-FR" dirty="0" err="1" smtClean="0"/>
              <a:t>lines</a:t>
            </a:r>
            <a:r>
              <a:rPr lang="fr-FR" dirty="0" smtClean="0"/>
              <a:t> of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43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 Organisation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4611859" y="2204864"/>
            <a:ext cx="3968747" cy="1561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DATA: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Trajectory</a:t>
            </a:r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Areas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5940152" y="908720"/>
            <a:ext cx="1764463" cy="52977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Memory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92832" y="3105709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Add</a:t>
            </a:r>
            <a:r>
              <a:rPr lang="fr-FR" sz="1200" dirty="0" smtClean="0"/>
              <a:t> Edit </a:t>
            </a:r>
            <a:r>
              <a:rPr lang="fr-FR" sz="1200" dirty="0" err="1" smtClean="0"/>
              <a:t>remove</a:t>
            </a:r>
            <a:endParaRPr lang="fr-FR" sz="12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538680" y="1874402"/>
            <a:ext cx="2593160" cy="2058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IHM Menu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898720" y="2382296"/>
            <a:ext cx="1954116" cy="5702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 </a:t>
            </a:r>
            <a:r>
              <a:rPr lang="fr-FR" dirty="0" err="1" smtClean="0"/>
              <a:t>Load</a:t>
            </a:r>
            <a:endParaRPr lang="fr-FR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898720" y="3146792"/>
            <a:ext cx="1954116" cy="5702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 Edit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205974" y="2348880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Load</a:t>
            </a:r>
            <a:r>
              <a:rPr lang="fr-FR" sz="1200" dirty="0" smtClean="0"/>
              <a:t> scenario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852836" y="2641605"/>
            <a:ext cx="1759023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843808" y="3431912"/>
            <a:ext cx="1768051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6668679" y="1438493"/>
            <a:ext cx="1" cy="729155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7020272" y="1435545"/>
            <a:ext cx="10167" cy="769319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3603748" y="4522344"/>
            <a:ext cx="2016223" cy="4563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Robot</a:t>
            </a:r>
          </a:p>
        </p:txBody>
      </p:sp>
      <p:cxnSp>
        <p:nvCxnSpPr>
          <p:cNvPr id="30" name="Connecteur droit avec flèche 29"/>
          <p:cNvCxnSpPr>
            <a:endCxn id="9" idx="2"/>
          </p:cNvCxnSpPr>
          <p:nvPr/>
        </p:nvCxnSpPr>
        <p:spPr>
          <a:xfrm flipV="1">
            <a:off x="1871700" y="3717032"/>
            <a:ext cx="4078" cy="801298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6300192" y="4518330"/>
            <a:ext cx="2304256" cy="45632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Scenario </a:t>
            </a:r>
            <a:r>
              <a:rPr lang="fr-FR" dirty="0" err="1" smtClean="0"/>
              <a:t>Engine</a:t>
            </a:r>
            <a:endParaRPr lang="fr-FR" dirty="0" smtClean="0"/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7668344" y="3766402"/>
            <a:ext cx="0" cy="75192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7306677" y="3800973"/>
            <a:ext cx="1627" cy="71735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5619970" y="4661604"/>
            <a:ext cx="680221" cy="3907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843808" y="4653136"/>
            <a:ext cx="724333" cy="16937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2843808" y="4889220"/>
            <a:ext cx="724333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>
            <a:off x="5619970" y="4889220"/>
            <a:ext cx="647617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7020272" y="1664569"/>
            <a:ext cx="99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JSON format</a:t>
            </a:r>
            <a:endParaRPr lang="fr-FR" sz="1200" dirty="0"/>
          </a:p>
        </p:txBody>
      </p:sp>
      <p:pic>
        <p:nvPicPr>
          <p:cNvPr id="75" name="Picture 2" descr="D:\Users\blackout\Desktop\PR_AGILUS_KR6_R900_sixx_WP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91" y="5121746"/>
            <a:ext cx="1224136" cy="17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:\Users\blackout\Desktop\m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79" y="5205066"/>
            <a:ext cx="1547762" cy="15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à coins arrondis 75"/>
          <p:cNvSpPr/>
          <p:nvPr/>
        </p:nvSpPr>
        <p:spPr>
          <a:xfrm>
            <a:off x="3603748" y="4653136"/>
            <a:ext cx="2016222" cy="2183013"/>
          </a:xfrm>
          <a:prstGeom prst="round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899591" y="4653136"/>
            <a:ext cx="1943779" cy="2183012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à coins arrondis 78"/>
          <p:cNvSpPr/>
          <p:nvPr/>
        </p:nvSpPr>
        <p:spPr>
          <a:xfrm>
            <a:off x="899592" y="4518330"/>
            <a:ext cx="1944216" cy="45632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Mouse </a:t>
            </a:r>
            <a:r>
              <a:rPr lang="fr-FR" dirty="0" err="1" smtClean="0"/>
              <a:t>Engine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5476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Menu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418272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EDIT </a:t>
            </a:r>
            <a:r>
              <a:rPr lang="fr-FR" dirty="0" err="1" smtClean="0"/>
              <a:t>Trajectory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2736"/>
            <a:ext cx="4320480" cy="56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164288" y="1628800"/>
            <a:ext cx="1369934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Robot</a:t>
            </a:r>
          </a:p>
          <a:p>
            <a:pPr algn="ctr"/>
            <a:r>
              <a:rPr lang="fr-FR" dirty="0" smtClean="0"/>
              <a:t> infos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1484784"/>
            <a:ext cx="3888432" cy="1080120"/>
          </a:xfrm>
          <a:prstGeom prst="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5" idx="1"/>
          </p:cNvCxnSpPr>
          <p:nvPr/>
        </p:nvCxnSpPr>
        <p:spPr>
          <a:xfrm>
            <a:off x="6372200" y="1952836"/>
            <a:ext cx="792088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EDIT AREA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9" y="1009852"/>
            <a:ext cx="4195637" cy="551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36" y="978664"/>
            <a:ext cx="4240944" cy="554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3131840" y="4005064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524328" y="4005064"/>
            <a:ext cx="108012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4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IHM EDIT SCENARIO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0648"/>
            <a:ext cx="4327081" cy="568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23405"/>
            <a:ext cx="15049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72" y="1052736"/>
            <a:ext cx="1495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avec flèche 4"/>
          <p:cNvCxnSpPr>
            <a:stCxn id="4099" idx="3"/>
          </p:cNvCxnSpPr>
          <p:nvPr/>
        </p:nvCxnSpPr>
        <p:spPr>
          <a:xfrm>
            <a:off x="3833813" y="3161580"/>
            <a:ext cx="1818307" cy="77147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4101" idx="3"/>
          </p:cNvCxnSpPr>
          <p:nvPr/>
        </p:nvCxnSpPr>
        <p:spPr>
          <a:xfrm>
            <a:off x="3805497" y="1667099"/>
            <a:ext cx="2422003" cy="2265957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395536" y="1196752"/>
            <a:ext cx="136993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Open</a:t>
            </a:r>
          </a:p>
          <a:p>
            <a:pPr algn="ctr"/>
            <a:r>
              <a:rPr lang="fr-FR" dirty="0" smtClean="0"/>
              <a:t>close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97318" y="2606128"/>
            <a:ext cx="1368152" cy="1193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Trajectory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 smtClean="0"/>
              <a:t>list</a:t>
            </a:r>
            <a:endParaRPr lang="fr-FR" dirty="0" smtClean="0"/>
          </a:p>
        </p:txBody>
      </p:sp>
      <p:sp>
        <p:nvSpPr>
          <p:cNvPr id="19" name="Rectangle à coins arrondis 18"/>
          <p:cNvSpPr/>
          <p:nvPr/>
        </p:nvSpPr>
        <p:spPr>
          <a:xfrm>
            <a:off x="2555776" y="3952155"/>
            <a:ext cx="1368152" cy="1193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Area </a:t>
            </a:r>
          </a:p>
          <a:p>
            <a:pPr algn="ctr"/>
            <a:r>
              <a:rPr lang="fr-FR" dirty="0" smtClean="0"/>
              <a:t>List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2555776" y="5286048"/>
            <a:ext cx="1368152" cy="5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Drop</a:t>
            </a:r>
          </a:p>
          <a:p>
            <a:pPr algn="ctr"/>
            <a:r>
              <a:rPr lang="fr-FR" dirty="0" err="1" smtClean="0"/>
              <a:t>Pick</a:t>
            </a:r>
            <a:endParaRPr lang="fr-FR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765470" y="1473149"/>
            <a:ext cx="790306" cy="2381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1765470" y="3205563"/>
            <a:ext cx="790306" cy="2381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3833813" y="4293096"/>
            <a:ext cx="1314251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923928" y="4653136"/>
            <a:ext cx="1224136" cy="8879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6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3768" y="2736366"/>
            <a:ext cx="2304256" cy="548640"/>
          </a:xfrm>
        </p:spPr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4" name="AutoShape 2" descr="Résultat de recherche d'images pour &quot;Questions ?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196" name="Picture 4" descr="Résultat de recherche d'images pour &quot;Questions ?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3079229" cy="307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3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88</TotalTime>
  <Words>109</Words>
  <Application>Microsoft Office PowerPoint</Application>
  <PresentationFormat>Affichage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KUKA Mouse 6D</vt:lpstr>
      <vt:lpstr>Characteristics</vt:lpstr>
      <vt:lpstr>Program Organisation</vt:lpstr>
      <vt:lpstr>IHM Menu</vt:lpstr>
      <vt:lpstr>IHM EDIT Trajectory</vt:lpstr>
      <vt:lpstr>IHM EDIT AREA</vt:lpstr>
      <vt:lpstr>IHM EDIT SCENARIO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KUKA Mouse 6D</dc:title>
  <dc:creator>blackout</dc:creator>
  <cp:lastModifiedBy>blackout</cp:lastModifiedBy>
  <cp:revision>25</cp:revision>
  <dcterms:created xsi:type="dcterms:W3CDTF">2015-11-09T13:45:16Z</dcterms:created>
  <dcterms:modified xsi:type="dcterms:W3CDTF">2015-11-09T15:14:13Z</dcterms:modified>
</cp:coreProperties>
</file>