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1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2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2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61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04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41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7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6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70C9D-6FD1-4619-98E4-E4D429CF74D5}" type="datetimeFigureOut">
              <a:rPr lang="pt-BR" smtClean="0"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402F-4E92-42E7-A345-29F072976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50141" y="255494"/>
            <a:ext cx="769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Conecte a placa ao notebook (ela não deve estar ligada diretamente na tomada, apenas pelo cabo do notebook);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Abra o programa “</a:t>
            </a:r>
            <a:r>
              <a:rPr lang="pt-BR" sz="2400" dirty="0" err="1" smtClean="0"/>
              <a:t>Arduino</a:t>
            </a:r>
            <a:r>
              <a:rPr lang="pt-BR" sz="2400" dirty="0" smtClean="0"/>
              <a:t>”; 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smtClean="0"/>
              <a:t>Selecione a porta a qual a placa está conectada, como mostra a figura abaixo: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89" y="2315510"/>
            <a:ext cx="6849222" cy="4264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816353" y="5657008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OBS: O número das portas COM pode variar.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0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7141" y="255494"/>
            <a:ext cx="99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 queira verificar o horário da placa, clique no ícone da lupa: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3" y="1504419"/>
            <a:ext cx="8415173" cy="38491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07140" y="5817676"/>
            <a:ext cx="99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OBS: Não se esqueça de fechar a janela que será aberta.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39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7141" y="255494"/>
            <a:ext cx="99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Como está atrasando 5 minutos, desconte dos horários: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8" y="954495"/>
            <a:ext cx="4067743" cy="578248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85094" y="4797985"/>
            <a:ext cx="37069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OBS: Você terá que fazer isso manualmente, descontando 5 minutos de cada horário dentro do código.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959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7141" y="255494"/>
            <a:ext cx="9977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Depois de descontar 5 minutos de cada horário, verifique se não haverá nenhum erro do código: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42" y="1545777"/>
            <a:ext cx="7691116" cy="49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7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7141" y="255494"/>
            <a:ext cx="99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Certifique-se de que a compilação foi terminada com êxito: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75" y="1847958"/>
            <a:ext cx="5575250" cy="31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7141" y="255494"/>
            <a:ext cx="99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Carregue o código para a placa: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74" y="1444341"/>
            <a:ext cx="5444652" cy="370770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14400" y="5817676"/>
            <a:ext cx="1017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OBS: Aguarde até aparecer “Carregado.” no terminal inferior da tela.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597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62467" y="840177"/>
            <a:ext cx="7667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Caso seja exibido um erro alegando que nenhuma placa foi encontrada, selecione outra porta COM como mostrado na primeira página, e carregue o código novamente.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62466" y="4166083"/>
            <a:ext cx="7667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Quando o código estiver carregado, você já poderá retirar o cabo de conexão, e ligar a placa.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3582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5</cp:revision>
  <dcterms:created xsi:type="dcterms:W3CDTF">2022-05-03T20:43:48Z</dcterms:created>
  <dcterms:modified xsi:type="dcterms:W3CDTF">2022-05-03T21:16:20Z</dcterms:modified>
</cp:coreProperties>
</file>