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59" r:id="rId7"/>
    <p:sldId id="270" r:id="rId8"/>
    <p:sldId id="260" r:id="rId9"/>
    <p:sldId id="271" r:id="rId10"/>
    <p:sldId id="261" r:id="rId11"/>
    <p:sldId id="272" r:id="rId12"/>
    <p:sldId id="262" r:id="rId13"/>
    <p:sldId id="268" r:id="rId14"/>
    <p:sldId id="263" r:id="rId15"/>
    <p:sldId id="273" r:id="rId16"/>
    <p:sldId id="264" r:id="rId17"/>
    <p:sldId id="274" r:id="rId18"/>
    <p:sldId id="265" r:id="rId19"/>
    <p:sldId id="266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FF"/>
    <a:srgbClr val="023B59"/>
    <a:srgbClr val="242C38"/>
    <a:srgbClr val="16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6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5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3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25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21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5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0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3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81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78941" y="484094"/>
            <a:ext cx="40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</a:t>
            </a:r>
            <a:r>
              <a:rPr lang="pt-BR" sz="3600" dirty="0" smtClean="0">
                <a:solidFill>
                  <a:srgbClr val="58A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pt-BR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pt-BR" sz="3600" dirty="0" smtClean="0">
                <a:solidFill>
                  <a:srgbClr val="58A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</a:t>
            </a:r>
            <a:r>
              <a:rPr lang="pt-BR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mobile</a:t>
            </a:r>
            <a:endParaRPr lang="pt-BR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3" y="2177863"/>
            <a:ext cx="2502273" cy="250227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112188" y="6225988"/>
            <a:ext cx="18691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Felip’s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Tudio</a:t>
            </a:r>
            <a:endParaRPr lang="pt-BR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79812" y="1173938"/>
            <a:ext cx="1703295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3783107" y="1500695"/>
            <a:ext cx="108473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408893" y="5453244"/>
            <a:ext cx="178397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gallery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Conector reto 13"/>
          <p:cNvCxnSpPr>
            <a:stCxn id="12" idx="1"/>
          </p:cNvCxnSpPr>
          <p:nvPr/>
        </p:nvCxnSpPr>
        <p:spPr>
          <a:xfrm flipH="1">
            <a:off x="6884895" y="5637910"/>
            <a:ext cx="152399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480176" y="0"/>
            <a:ext cx="2711824" cy="584775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228600 w 2711824"/>
              <a:gd name="connsiteY3" fmla="*/ 571328 h 584775"/>
              <a:gd name="connsiteX4" fmla="*/ 0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0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228600" y="571328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Media Library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permission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4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41" y="549000"/>
            <a:ext cx="3240000" cy="576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140388" y="549000"/>
            <a:ext cx="2770094" cy="58786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65676" y="819150"/>
            <a:ext cx="36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endCxn id="7" idx="3"/>
          </p:cNvCxnSpPr>
          <p:nvPr/>
        </p:nvCxnSpPr>
        <p:spPr>
          <a:xfrm flipH="1">
            <a:off x="2125676" y="999150"/>
            <a:ext cx="5014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27550" y="1771650"/>
            <a:ext cx="2101850" cy="246221"/>
          </a:xfrm>
          <a:prstGeom prst="rect">
            <a:avLst/>
          </a:prstGeom>
          <a:solidFill>
            <a:srgbClr val="023B59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myemail1337@gmail.com</a:t>
            </a:r>
            <a:endParaRPr lang="pt-BR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08893" y="1125319"/>
            <a:ext cx="1703295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Conector reto 8"/>
          <p:cNvCxnSpPr>
            <a:stCxn id="7" idx="1"/>
          </p:cNvCxnSpPr>
          <p:nvPr/>
        </p:nvCxnSpPr>
        <p:spPr>
          <a:xfrm flipH="1" flipV="1">
            <a:off x="7322293" y="1448484"/>
            <a:ext cx="1086600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479176" y="1125318"/>
            <a:ext cx="2303931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Switch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light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dark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theme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Conector angulado 12"/>
          <p:cNvCxnSpPr>
            <a:stCxn id="11" idx="2"/>
          </p:cNvCxnSpPr>
          <p:nvPr/>
        </p:nvCxnSpPr>
        <p:spPr>
          <a:xfrm rot="16200000" flipH="1">
            <a:off x="3398184" y="1004607"/>
            <a:ext cx="487457" cy="2021540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408893" y="3105834"/>
            <a:ext cx="2182907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download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externally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Conector angulado 16"/>
          <p:cNvCxnSpPr>
            <a:stCxn id="15" idx="0"/>
          </p:cNvCxnSpPr>
          <p:nvPr/>
        </p:nvCxnSpPr>
        <p:spPr>
          <a:xfrm rot="16200000" flipV="1">
            <a:off x="7668404" y="1273890"/>
            <a:ext cx="389528" cy="3274359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949824" y="3914721"/>
            <a:ext cx="1833283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go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1" name="Conector angulado 20"/>
          <p:cNvCxnSpPr>
            <a:stCxn id="19" idx="3"/>
          </p:cNvCxnSpPr>
          <p:nvPr/>
        </p:nvCxnSpPr>
        <p:spPr>
          <a:xfrm flipV="1">
            <a:off x="3783107" y="3240524"/>
            <a:ext cx="1595717" cy="1135862"/>
          </a:xfrm>
          <a:prstGeom prst="bentConnector3">
            <a:avLst>
              <a:gd name="adj1" fmla="val 10056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17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71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005918" y="416859"/>
            <a:ext cx="3523129" cy="60108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3980329" y="1438835"/>
            <a:ext cx="302558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065929" y="1304365"/>
            <a:ext cx="914400" cy="2689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2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503023" y="5787642"/>
            <a:ext cx="191396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Conector reto 4"/>
          <p:cNvCxnSpPr>
            <a:stCxn id="3" idx="1"/>
          </p:cNvCxnSpPr>
          <p:nvPr/>
        </p:nvCxnSpPr>
        <p:spPr>
          <a:xfrm flipH="1" flipV="1">
            <a:off x="7570694" y="5970494"/>
            <a:ext cx="932329" cy="18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102659" y="850758"/>
            <a:ext cx="25863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Conector reto 9"/>
          <p:cNvCxnSpPr>
            <a:stCxn id="6" idx="3"/>
          </p:cNvCxnSpPr>
          <p:nvPr/>
        </p:nvCxnSpPr>
        <p:spPr>
          <a:xfrm>
            <a:off x="3688977" y="1035424"/>
            <a:ext cx="93681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503022" y="2242101"/>
            <a:ext cx="191396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Conector reto 12"/>
          <p:cNvCxnSpPr>
            <a:stCxn id="11" idx="1"/>
          </p:cNvCxnSpPr>
          <p:nvPr/>
        </p:nvCxnSpPr>
        <p:spPr>
          <a:xfrm flipH="1" flipV="1">
            <a:off x="7570694" y="2420471"/>
            <a:ext cx="932328" cy="62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425388" y="2730677"/>
            <a:ext cx="2263589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current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0" name="Conector reto 19"/>
          <p:cNvCxnSpPr>
            <a:stCxn id="14" idx="3"/>
          </p:cNvCxnSpPr>
          <p:nvPr/>
        </p:nvCxnSpPr>
        <p:spPr>
          <a:xfrm>
            <a:off x="3688977" y="2915343"/>
            <a:ext cx="93681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00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36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451815" y="5669895"/>
            <a:ext cx="612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62800" y="5511800"/>
            <a:ext cx="3479800" cy="927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3"/>
            <a:endCxn id="5" idx="1"/>
          </p:cNvCxnSpPr>
          <p:nvPr/>
        </p:nvCxnSpPr>
        <p:spPr>
          <a:xfrm flipV="1">
            <a:off x="5063815" y="5975350"/>
            <a:ext cx="2098985" cy="54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441764" y="5821231"/>
            <a:ext cx="1756336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new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" name="Conector reto 3"/>
          <p:cNvCxnSpPr>
            <a:stCxn id="3" idx="1"/>
          </p:cNvCxnSpPr>
          <p:nvPr/>
        </p:nvCxnSpPr>
        <p:spPr>
          <a:xfrm flipH="1">
            <a:off x="7401860" y="6005897"/>
            <a:ext cx="10399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945341" y="2021103"/>
            <a:ext cx="1703295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3648636" y="2482768"/>
            <a:ext cx="12057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727201" y="5821231"/>
            <a:ext cx="192143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Conector reto 8"/>
          <p:cNvCxnSpPr>
            <a:stCxn id="7" idx="3"/>
          </p:cNvCxnSpPr>
          <p:nvPr/>
        </p:nvCxnSpPr>
        <p:spPr>
          <a:xfrm>
            <a:off x="3648636" y="6005897"/>
            <a:ext cx="99956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17" y="549000"/>
            <a:ext cx="3240000" cy="5760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5784" y="5674658"/>
            <a:ext cx="612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18" y="549000"/>
            <a:ext cx="3240000" cy="576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030940" y="416859"/>
            <a:ext cx="3457765" cy="59973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3" idx="3"/>
          </p:cNvCxnSpPr>
          <p:nvPr/>
        </p:nvCxnSpPr>
        <p:spPr>
          <a:xfrm>
            <a:off x="2527784" y="5980658"/>
            <a:ext cx="4503156" cy="32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95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87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231514" y="3244334"/>
            <a:ext cx="1756336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62495" y="2169000"/>
            <a:ext cx="2520000" cy="25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496870" y="369000"/>
            <a:ext cx="3600000" cy="61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stCxn id="5" idx="1"/>
            <a:endCxn id="6" idx="3"/>
          </p:cNvCxnSpPr>
          <p:nvPr/>
        </p:nvCxnSpPr>
        <p:spPr>
          <a:xfrm flipH="1">
            <a:off x="4182495" y="3429000"/>
            <a:ext cx="104901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3"/>
            <a:endCxn id="7" idx="1"/>
          </p:cNvCxnSpPr>
          <p:nvPr/>
        </p:nvCxnSpPr>
        <p:spPr>
          <a:xfrm>
            <a:off x="6987850" y="3429000"/>
            <a:ext cx="5090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13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408893" y="5601162"/>
            <a:ext cx="178397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gallery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>
            <a:stCxn id="3" idx="1"/>
          </p:cNvCxnSpPr>
          <p:nvPr/>
        </p:nvCxnSpPr>
        <p:spPr>
          <a:xfrm flipH="1" flipV="1">
            <a:off x="6884894" y="5782235"/>
            <a:ext cx="1523999" cy="35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728535" y="5594900"/>
            <a:ext cx="112759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Rescan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Conector reto 13"/>
          <p:cNvCxnSpPr>
            <a:stCxn id="12" idx="3"/>
          </p:cNvCxnSpPr>
          <p:nvPr/>
        </p:nvCxnSpPr>
        <p:spPr>
          <a:xfrm>
            <a:off x="3856133" y="5779566"/>
            <a:ext cx="1509243" cy="26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9480176" y="0"/>
            <a:ext cx="2711824" cy="584775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228600 w 2711824"/>
              <a:gd name="connsiteY3" fmla="*/ 571328 h 584775"/>
              <a:gd name="connsiteX4" fmla="*/ 0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0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228600" y="571328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Media Library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permission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691282" y="1711821"/>
            <a:ext cx="2017060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92624" y="2664618"/>
            <a:ext cx="2017060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682316" y="3640934"/>
            <a:ext cx="2017060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45506" y="3825600"/>
            <a:ext cx="1764177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reset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user’s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92624" y="5540580"/>
            <a:ext cx="2008094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691282" y="4790952"/>
            <a:ext cx="2075332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480177" y="6273225"/>
            <a:ext cx="2711824" cy="584775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174812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174812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174812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0" y="584775"/>
                </a:lnTo>
                <a:lnTo>
                  <a:pt x="174812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initial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in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1" name="Conector em curva 40"/>
          <p:cNvCxnSpPr>
            <a:endCxn id="3" idx="1"/>
          </p:cNvCxnSpPr>
          <p:nvPr/>
        </p:nvCxnSpPr>
        <p:spPr>
          <a:xfrm>
            <a:off x="7330889" y="2034986"/>
            <a:ext cx="1360393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5" idx="1"/>
          </p:cNvCxnSpPr>
          <p:nvPr/>
        </p:nvCxnSpPr>
        <p:spPr>
          <a:xfrm rot="10800000" flipV="1">
            <a:off x="7274856" y="3825600"/>
            <a:ext cx="1407460" cy="62338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9" idx="1"/>
          </p:cNvCxnSpPr>
          <p:nvPr/>
        </p:nvCxnSpPr>
        <p:spPr>
          <a:xfrm rot="10800000" flipV="1">
            <a:off x="7342094" y="5114118"/>
            <a:ext cx="1349188" cy="684276"/>
          </a:xfrm>
          <a:prstGeom prst="bentConnector3">
            <a:avLst>
              <a:gd name="adj1" fmla="val 4003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/>
          <p:cNvCxnSpPr>
            <a:stCxn id="4" idx="3"/>
          </p:cNvCxnSpPr>
          <p:nvPr/>
        </p:nvCxnSpPr>
        <p:spPr>
          <a:xfrm>
            <a:off x="3509684" y="2849284"/>
            <a:ext cx="1371598" cy="1090704"/>
          </a:xfrm>
          <a:prstGeom prst="bentConnector3">
            <a:avLst>
              <a:gd name="adj1" fmla="val 4117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stCxn id="6" idx="3"/>
          </p:cNvCxnSpPr>
          <p:nvPr/>
        </p:nvCxnSpPr>
        <p:spPr>
          <a:xfrm>
            <a:off x="3509683" y="4287265"/>
            <a:ext cx="1237129" cy="62903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7" idx="3"/>
          </p:cNvCxnSpPr>
          <p:nvPr/>
        </p:nvCxnSpPr>
        <p:spPr>
          <a:xfrm flipV="1">
            <a:off x="3500718" y="5437283"/>
            <a:ext cx="1380564" cy="426463"/>
          </a:xfrm>
          <a:prstGeom prst="bentConnector3">
            <a:avLst>
              <a:gd name="adj1" fmla="val 4026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112188" y="6225988"/>
            <a:ext cx="18691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Felip’s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Tudio</a:t>
            </a:r>
            <a:endParaRPr lang="pt-BR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721799" y="1425388"/>
            <a:ext cx="482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pt-BR" sz="28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desktop </a:t>
            </a:r>
            <a:r>
              <a:rPr lang="pt-BR" sz="28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sz="28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</a:t>
            </a:r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093477" y="3228945"/>
            <a:ext cx="607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https://github.com/Blackoutseeker/Lineker-desktop</a:t>
            </a:r>
          </a:p>
        </p:txBody>
      </p:sp>
    </p:spTree>
    <p:extLst>
      <p:ext uri="{BB962C8B-B14F-4D97-AF65-F5344CB8AC3E}">
        <p14:creationId xmlns:p14="http://schemas.microsoft.com/office/powerpoint/2010/main" val="425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15672" y="817637"/>
            <a:ext cx="157330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03023" y="815823"/>
            <a:ext cx="2232210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909481" y="5649142"/>
            <a:ext cx="1779496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Navigates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Scanner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503023" y="5787642"/>
            <a:ext cx="191396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03023" y="2668375"/>
            <a:ext cx="1577788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Navigates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71917" y="2666562"/>
            <a:ext cx="2017060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Conector reto 15"/>
          <p:cNvCxnSpPr>
            <a:stCxn id="5" idx="3"/>
          </p:cNvCxnSpPr>
          <p:nvPr/>
        </p:nvCxnSpPr>
        <p:spPr>
          <a:xfrm>
            <a:off x="3688977" y="1002303"/>
            <a:ext cx="977152" cy="62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525871" y="1010343"/>
            <a:ext cx="977152" cy="62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9" idx="1"/>
          </p:cNvCxnSpPr>
          <p:nvPr/>
        </p:nvCxnSpPr>
        <p:spPr>
          <a:xfrm rot="10800000">
            <a:off x="6441141" y="1477913"/>
            <a:ext cx="2061882" cy="1513629"/>
          </a:xfrm>
          <a:prstGeom prst="bentConnector3">
            <a:avLst>
              <a:gd name="adj1" fmla="val 2326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688977" y="2991541"/>
            <a:ext cx="112507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688977" y="5972308"/>
            <a:ext cx="977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5871" y="5972308"/>
            <a:ext cx="977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21222" y="3059668"/>
            <a:ext cx="19005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qr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3621740" y="3244334"/>
            <a:ext cx="108473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570260" y="1842759"/>
            <a:ext cx="1434354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 link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>
            <a:stCxn id="9" idx="1"/>
          </p:cNvCxnSpPr>
          <p:nvPr/>
        </p:nvCxnSpPr>
        <p:spPr>
          <a:xfrm flipH="1">
            <a:off x="7395882" y="2027425"/>
            <a:ext cx="117437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570260" y="4421001"/>
            <a:ext cx="1595716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clipboard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" name="Conector angulado 14"/>
          <p:cNvCxnSpPr>
            <a:stCxn id="13" idx="1"/>
          </p:cNvCxnSpPr>
          <p:nvPr/>
        </p:nvCxnSpPr>
        <p:spPr>
          <a:xfrm rot="10800000">
            <a:off x="6925236" y="3895679"/>
            <a:ext cx="1645025" cy="848489"/>
          </a:xfrm>
          <a:prstGeom prst="bentConnector3">
            <a:avLst>
              <a:gd name="adj1" fmla="val 9986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326341" y="4638167"/>
            <a:ext cx="1295398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URL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externally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7" name="Conector angulado 26"/>
          <p:cNvCxnSpPr>
            <a:stCxn id="19" idx="3"/>
          </p:cNvCxnSpPr>
          <p:nvPr/>
        </p:nvCxnSpPr>
        <p:spPr>
          <a:xfrm flipV="1">
            <a:off x="3621739" y="4020672"/>
            <a:ext cx="1931896" cy="940661"/>
          </a:xfrm>
          <a:prstGeom prst="bentConnector3">
            <a:avLst>
              <a:gd name="adj1" fmla="val 10011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0" y="6519446"/>
            <a:ext cx="2326341" cy="338554"/>
          </a:xfrm>
          <a:custGeom>
            <a:avLst/>
            <a:gdLst>
              <a:gd name="connsiteX0" fmla="*/ 0 w 2326341"/>
              <a:gd name="connsiteY0" fmla="*/ 0 h 338554"/>
              <a:gd name="connsiteX1" fmla="*/ 2326341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  <a:gd name="connsiteX0" fmla="*/ 0 w 2326341"/>
              <a:gd name="connsiteY0" fmla="*/ 0 h 338554"/>
              <a:gd name="connsiteX1" fmla="*/ 2124635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341" h="338554">
                <a:moveTo>
                  <a:pt x="0" y="0"/>
                </a:moveTo>
                <a:lnTo>
                  <a:pt x="2124635" y="0"/>
                </a:lnTo>
                <a:lnTo>
                  <a:pt x="2326341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URL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4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00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451815" y="5669895"/>
            <a:ext cx="612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3494" y="5096435"/>
            <a:ext cx="3455894" cy="13581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5063815" y="5967412"/>
            <a:ext cx="20496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43364" y="5821231"/>
            <a:ext cx="3034554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new link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current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45341" y="2021103"/>
            <a:ext cx="1703295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8" name="Conector reto 7"/>
          <p:cNvCxnSpPr>
            <a:stCxn id="6" idx="3"/>
          </p:cNvCxnSpPr>
          <p:nvPr/>
        </p:nvCxnSpPr>
        <p:spPr>
          <a:xfrm>
            <a:off x="3648636" y="2482768"/>
            <a:ext cx="12057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5" idx="1"/>
          </p:cNvCxnSpPr>
          <p:nvPr/>
        </p:nvCxnSpPr>
        <p:spPr>
          <a:xfrm flipH="1">
            <a:off x="7503459" y="6005897"/>
            <a:ext cx="103990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543364" y="4091043"/>
            <a:ext cx="3034554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Paste URL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clipboard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Conector angulado 22"/>
          <p:cNvCxnSpPr>
            <a:stCxn id="21" idx="1"/>
          </p:cNvCxnSpPr>
          <p:nvPr/>
        </p:nvCxnSpPr>
        <p:spPr>
          <a:xfrm rot="10800000" flipV="1">
            <a:off x="6871448" y="4275709"/>
            <a:ext cx="1671917" cy="1730188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748117" y="4878201"/>
            <a:ext cx="19005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748117" y="6225273"/>
            <a:ext cx="19005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URL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2" name="Conector angulado 31"/>
          <p:cNvCxnSpPr>
            <a:stCxn id="29" idx="3"/>
          </p:cNvCxnSpPr>
          <p:nvPr/>
        </p:nvCxnSpPr>
        <p:spPr>
          <a:xfrm>
            <a:off x="3648635" y="5062867"/>
            <a:ext cx="987238" cy="4907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30" idx="3"/>
          </p:cNvCxnSpPr>
          <p:nvPr/>
        </p:nvCxnSpPr>
        <p:spPr>
          <a:xfrm flipV="1">
            <a:off x="3648635" y="6005897"/>
            <a:ext cx="987238" cy="404042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9480176" y="0"/>
            <a:ext cx="2711824" cy="338554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228600 w 2711824"/>
              <a:gd name="connsiteY3" fmla="*/ 571328 h 584775"/>
              <a:gd name="connsiteX4" fmla="*/ 0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0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228600" y="571328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Link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93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00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591050" y="819150"/>
            <a:ext cx="36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43750" y="692150"/>
            <a:ext cx="3384550" cy="6032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4951050" y="993775"/>
            <a:ext cx="21927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70259" y="790296"/>
            <a:ext cx="2079811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Conector reto 6"/>
          <p:cNvCxnSpPr>
            <a:stCxn id="5" idx="1"/>
          </p:cNvCxnSpPr>
          <p:nvPr/>
        </p:nvCxnSpPr>
        <p:spPr>
          <a:xfrm flipH="1">
            <a:off x="7543800" y="974962"/>
            <a:ext cx="10264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089212" y="790296"/>
            <a:ext cx="2532529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>
            <a:stCxn id="9" idx="3"/>
          </p:cNvCxnSpPr>
          <p:nvPr/>
        </p:nvCxnSpPr>
        <p:spPr>
          <a:xfrm>
            <a:off x="3621741" y="974962"/>
            <a:ext cx="9502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030506" y="2576529"/>
            <a:ext cx="159123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Conector angulado 15"/>
          <p:cNvCxnSpPr>
            <a:stCxn id="14" idx="3"/>
          </p:cNvCxnSpPr>
          <p:nvPr/>
        </p:nvCxnSpPr>
        <p:spPr>
          <a:xfrm flipV="1">
            <a:off x="3621741" y="974962"/>
            <a:ext cx="2214283" cy="1786233"/>
          </a:xfrm>
          <a:prstGeom prst="bentConnector3">
            <a:avLst>
              <a:gd name="adj1" fmla="val 9919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0" y="6519446"/>
            <a:ext cx="3402106" cy="338554"/>
          </a:xfrm>
          <a:custGeom>
            <a:avLst/>
            <a:gdLst>
              <a:gd name="connsiteX0" fmla="*/ 0 w 2326341"/>
              <a:gd name="connsiteY0" fmla="*/ 0 h 338554"/>
              <a:gd name="connsiteX1" fmla="*/ 2326341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  <a:gd name="connsiteX0" fmla="*/ 0 w 2326341"/>
              <a:gd name="connsiteY0" fmla="*/ 0 h 338554"/>
              <a:gd name="connsiteX1" fmla="*/ 2124635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341" h="338554">
                <a:moveTo>
                  <a:pt x="0" y="0"/>
                </a:moveTo>
                <a:lnTo>
                  <a:pt x="2124635" y="0"/>
                </a:lnTo>
                <a:lnTo>
                  <a:pt x="2326341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a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URL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4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06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086600" y="443753"/>
            <a:ext cx="3442447" cy="59704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84909" y="3582521"/>
            <a:ext cx="579600" cy="5782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2364509" y="3871632"/>
            <a:ext cx="472209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221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Felipe Pereira de Souza Silva</dc:creator>
  <cp:keywords>Lineker-mobile</cp:keywords>
  <cp:lastModifiedBy>PC</cp:lastModifiedBy>
  <cp:revision>41</cp:revision>
  <dcterms:created xsi:type="dcterms:W3CDTF">2021-01-03T20:23:27Z</dcterms:created>
  <dcterms:modified xsi:type="dcterms:W3CDTF">2021-05-20T21:32:05Z</dcterms:modified>
  <cp:category>Utilities</cp:category>
  <cp:contentStatus/>
</cp:coreProperties>
</file>