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7" r:id="rId5"/>
    <p:sldId id="269" r:id="rId6"/>
    <p:sldId id="259" r:id="rId7"/>
    <p:sldId id="270" r:id="rId8"/>
    <p:sldId id="260" r:id="rId9"/>
    <p:sldId id="271" r:id="rId10"/>
    <p:sldId id="261" r:id="rId11"/>
    <p:sldId id="272" r:id="rId12"/>
    <p:sldId id="262" r:id="rId13"/>
    <p:sldId id="268" r:id="rId14"/>
    <p:sldId id="263" r:id="rId15"/>
    <p:sldId id="273" r:id="rId16"/>
    <p:sldId id="264" r:id="rId17"/>
    <p:sldId id="274" r:id="rId18"/>
    <p:sldId id="265" r:id="rId19"/>
    <p:sldId id="266" r:id="rId20"/>
    <p:sldId id="275" r:id="rId2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8A6FF"/>
    <a:srgbClr val="023B59"/>
    <a:srgbClr val="242C38"/>
    <a:srgbClr val="161B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1" d="100"/>
          <a:sy n="71" d="100"/>
        </p:scale>
        <p:origin x="618" y="60"/>
      </p:cViewPr>
      <p:guideLst>
        <p:guide orient="horz" pos="2160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505DE-C232-42B2-A9A3-7A46F855F154}" type="datetimeFigureOut">
              <a:rPr lang="pt-BR" smtClean="0"/>
              <a:t>05/01/2021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8624B-0931-497B-A745-4D9A9158D7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5668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505DE-C232-42B2-A9A3-7A46F855F154}" type="datetimeFigureOut">
              <a:rPr lang="pt-BR" smtClean="0"/>
              <a:t>05/01/2021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8624B-0931-497B-A745-4D9A9158D7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1351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505DE-C232-42B2-A9A3-7A46F855F154}" type="datetimeFigureOut">
              <a:rPr lang="pt-BR" smtClean="0"/>
              <a:t>05/01/2021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8624B-0931-497B-A745-4D9A9158D7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4398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505DE-C232-42B2-A9A3-7A46F855F154}" type="datetimeFigureOut">
              <a:rPr lang="pt-BR" smtClean="0"/>
              <a:t>05/01/2021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8624B-0931-497B-A745-4D9A9158D7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1252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505DE-C232-42B2-A9A3-7A46F855F154}" type="datetimeFigureOut">
              <a:rPr lang="pt-BR" smtClean="0"/>
              <a:t>05/01/2021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8624B-0931-497B-A745-4D9A9158D7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2211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505DE-C232-42B2-A9A3-7A46F855F154}" type="datetimeFigureOut">
              <a:rPr lang="pt-BR" smtClean="0"/>
              <a:t>05/01/2021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8624B-0931-497B-A745-4D9A9158D7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9959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505DE-C232-42B2-A9A3-7A46F855F154}" type="datetimeFigureOut">
              <a:rPr lang="pt-BR" smtClean="0"/>
              <a:t>05/01/2021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8624B-0931-497B-A745-4D9A9158D7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3004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505DE-C232-42B2-A9A3-7A46F855F154}" type="datetimeFigureOut">
              <a:rPr lang="pt-BR" smtClean="0"/>
              <a:t>05/01/2021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8624B-0931-497B-A745-4D9A9158D7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8425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505DE-C232-42B2-A9A3-7A46F855F154}" type="datetimeFigureOut">
              <a:rPr lang="pt-BR" smtClean="0"/>
              <a:t>05/01/2021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8624B-0931-497B-A745-4D9A9158D7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3832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505DE-C232-42B2-A9A3-7A46F855F154}" type="datetimeFigureOut">
              <a:rPr lang="pt-BR" smtClean="0"/>
              <a:t>05/01/2021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8624B-0931-497B-A745-4D9A9158D7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0429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505DE-C232-42B2-A9A3-7A46F855F154}" type="datetimeFigureOut">
              <a:rPr lang="pt-BR" smtClean="0"/>
              <a:t>05/01/2021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8624B-0931-497B-A745-4D9A9158D7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7536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1B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2505DE-C232-42B2-A9A3-7A46F855F154}" type="datetimeFigureOut">
              <a:rPr lang="pt-BR" smtClean="0"/>
              <a:t>05/01/2021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58624B-0931-497B-A745-4D9A9158D7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4813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4078941" y="484094"/>
            <a:ext cx="40341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Lin</a:t>
            </a:r>
            <a:r>
              <a:rPr lang="pt-BR" sz="3600" dirty="0" smtClean="0">
                <a:solidFill>
                  <a:srgbClr val="58A6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</a:t>
            </a:r>
            <a:r>
              <a:rPr lang="pt-BR" sz="3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k</a:t>
            </a:r>
            <a:r>
              <a:rPr lang="pt-BR" sz="3600" dirty="0" smtClean="0">
                <a:solidFill>
                  <a:srgbClr val="58A6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er</a:t>
            </a:r>
            <a:r>
              <a:rPr lang="pt-BR" sz="3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pt-BR" sz="3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mobile</a:t>
            </a:r>
            <a:endParaRPr lang="pt-BR" sz="3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863" y="2177863"/>
            <a:ext cx="2502273" cy="2502273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10112188" y="6225988"/>
            <a:ext cx="1869141" cy="376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© </a:t>
            </a:r>
            <a:r>
              <a:rPr lang="pt-BR" dirty="0" err="1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Felips</a:t>
            </a:r>
            <a:r>
              <a:rPr lang="pt-BR" dirty="0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’ </a:t>
            </a:r>
            <a:r>
              <a:rPr lang="pt-BR" dirty="0" err="1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Tudio</a:t>
            </a:r>
            <a:endParaRPr lang="pt-BR" dirty="0">
              <a:solidFill>
                <a:schemeClr val="bg1">
                  <a:lumMod val="6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9409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6000" y="549000"/>
            <a:ext cx="3240000" cy="5760000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2079812" y="1173938"/>
            <a:ext cx="1703295" cy="646331"/>
          </a:xfrm>
          <a:prstGeom prst="rect">
            <a:avLst/>
          </a:prstGeom>
          <a:noFill/>
          <a:ln w="28575">
            <a:solidFill>
              <a:srgbClr val="58A6FF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Dismiss</a:t>
            </a:r>
            <a:r>
              <a:rPr lang="pt-BR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modal </a:t>
            </a:r>
            <a:r>
              <a:rPr lang="pt-BR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on</a:t>
            </a:r>
            <a:r>
              <a:rPr lang="pt-BR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pt-BR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touch</a:t>
            </a:r>
            <a:endParaRPr lang="pt-BR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11" name="Conector reto 10"/>
          <p:cNvCxnSpPr/>
          <p:nvPr/>
        </p:nvCxnSpPr>
        <p:spPr>
          <a:xfrm>
            <a:off x="3783107" y="1500695"/>
            <a:ext cx="1084731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/>
          <p:cNvSpPr txBox="1"/>
          <p:nvPr/>
        </p:nvSpPr>
        <p:spPr>
          <a:xfrm>
            <a:off x="8408893" y="5453244"/>
            <a:ext cx="1783978" cy="369332"/>
          </a:xfrm>
          <a:prstGeom prst="rect">
            <a:avLst/>
          </a:prstGeom>
          <a:noFill/>
          <a:ln w="28575">
            <a:solidFill>
              <a:srgbClr val="58A6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Save</a:t>
            </a:r>
            <a:r>
              <a:rPr lang="pt-BR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pt-BR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to</a:t>
            </a:r>
            <a:r>
              <a:rPr lang="pt-BR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pt-BR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gallery</a:t>
            </a:r>
            <a:r>
              <a:rPr lang="pt-BR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*</a:t>
            </a:r>
            <a:endParaRPr lang="pt-BR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14" name="Conector reto 13"/>
          <p:cNvCxnSpPr>
            <a:stCxn id="12" idx="1"/>
          </p:cNvCxnSpPr>
          <p:nvPr/>
        </p:nvCxnSpPr>
        <p:spPr>
          <a:xfrm flipH="1">
            <a:off x="6884895" y="5637910"/>
            <a:ext cx="1523998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ixaDeTexto 15"/>
          <p:cNvSpPr txBox="1"/>
          <p:nvPr/>
        </p:nvSpPr>
        <p:spPr>
          <a:xfrm>
            <a:off x="9480176" y="0"/>
            <a:ext cx="2711824" cy="584775"/>
          </a:xfrm>
          <a:custGeom>
            <a:avLst/>
            <a:gdLst>
              <a:gd name="connsiteX0" fmla="*/ 0 w 2711824"/>
              <a:gd name="connsiteY0" fmla="*/ 0 h 584775"/>
              <a:gd name="connsiteX1" fmla="*/ 2711824 w 2711824"/>
              <a:gd name="connsiteY1" fmla="*/ 0 h 584775"/>
              <a:gd name="connsiteX2" fmla="*/ 2711824 w 2711824"/>
              <a:gd name="connsiteY2" fmla="*/ 584775 h 584775"/>
              <a:gd name="connsiteX3" fmla="*/ 0 w 2711824"/>
              <a:gd name="connsiteY3" fmla="*/ 584775 h 584775"/>
              <a:gd name="connsiteX4" fmla="*/ 0 w 2711824"/>
              <a:gd name="connsiteY4" fmla="*/ 0 h 584775"/>
              <a:gd name="connsiteX0" fmla="*/ 0 w 2711824"/>
              <a:gd name="connsiteY0" fmla="*/ 0 h 584775"/>
              <a:gd name="connsiteX1" fmla="*/ 2711824 w 2711824"/>
              <a:gd name="connsiteY1" fmla="*/ 0 h 584775"/>
              <a:gd name="connsiteX2" fmla="*/ 2711824 w 2711824"/>
              <a:gd name="connsiteY2" fmla="*/ 584775 h 584775"/>
              <a:gd name="connsiteX3" fmla="*/ 228600 w 2711824"/>
              <a:gd name="connsiteY3" fmla="*/ 571328 h 584775"/>
              <a:gd name="connsiteX4" fmla="*/ 0 w 2711824"/>
              <a:gd name="connsiteY4" fmla="*/ 0 h 58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11824" h="584775">
                <a:moveTo>
                  <a:pt x="0" y="0"/>
                </a:moveTo>
                <a:lnTo>
                  <a:pt x="2711824" y="0"/>
                </a:lnTo>
                <a:lnTo>
                  <a:pt x="2711824" y="584775"/>
                </a:lnTo>
                <a:lnTo>
                  <a:pt x="228600" y="571328"/>
                </a:lnTo>
                <a:lnTo>
                  <a:pt x="0" y="0"/>
                </a:lnTo>
                <a:close/>
              </a:path>
            </a:pathLst>
          </a:custGeom>
          <a:solidFill>
            <a:srgbClr val="242C38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* </a:t>
            </a:r>
            <a:r>
              <a:rPr lang="pt-BR" sz="1600" dirty="0" err="1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Requires</a:t>
            </a:r>
            <a:r>
              <a:rPr lang="pt-BR" sz="160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Media Library </a:t>
            </a:r>
            <a:r>
              <a:rPr lang="pt-BR" sz="1600" dirty="0" err="1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permission</a:t>
            </a:r>
            <a:r>
              <a:rPr lang="pt-BR" sz="160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for </a:t>
            </a:r>
            <a:r>
              <a:rPr lang="pt-BR" sz="1600" dirty="0" err="1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storage</a:t>
            </a:r>
            <a:endParaRPr lang="pt-BR" sz="1600" dirty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1799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354" y="549000"/>
            <a:ext cx="3240000" cy="576000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9541" y="549000"/>
            <a:ext cx="3240000" cy="5760000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7140388" y="549000"/>
            <a:ext cx="2770094" cy="5878694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1765676" y="819150"/>
            <a:ext cx="360000" cy="360000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reto 8"/>
          <p:cNvCxnSpPr>
            <a:endCxn id="7" idx="3"/>
          </p:cNvCxnSpPr>
          <p:nvPr/>
        </p:nvCxnSpPr>
        <p:spPr>
          <a:xfrm flipH="1">
            <a:off x="2125676" y="999150"/>
            <a:ext cx="5014713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2285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6000" y="549000"/>
            <a:ext cx="3240000" cy="5760000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4527550" y="1771650"/>
            <a:ext cx="2101850" cy="246221"/>
          </a:xfrm>
          <a:prstGeom prst="rect">
            <a:avLst/>
          </a:prstGeom>
          <a:solidFill>
            <a:srgbClr val="023B59"/>
          </a:solidFill>
        </p:spPr>
        <p:txBody>
          <a:bodyPr wrap="square" rtlCol="0">
            <a:spAutoFit/>
          </a:bodyPr>
          <a:lstStyle/>
          <a:p>
            <a:r>
              <a:rPr lang="pt-BR" sz="10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myemail1337@gmail.com</a:t>
            </a:r>
            <a:endParaRPr lang="pt-BR" sz="10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8408893" y="1125319"/>
            <a:ext cx="1703295" cy="646331"/>
          </a:xfrm>
          <a:prstGeom prst="rect">
            <a:avLst/>
          </a:prstGeom>
          <a:noFill/>
          <a:ln w="28575">
            <a:solidFill>
              <a:srgbClr val="58A6FF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Dismiss</a:t>
            </a:r>
            <a:r>
              <a:rPr lang="pt-BR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modal </a:t>
            </a:r>
            <a:r>
              <a:rPr lang="pt-BR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on</a:t>
            </a:r>
            <a:r>
              <a:rPr lang="pt-BR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pt-BR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touch</a:t>
            </a:r>
            <a:endParaRPr lang="pt-BR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9" name="Conector reto 8"/>
          <p:cNvCxnSpPr>
            <a:stCxn id="7" idx="1"/>
          </p:cNvCxnSpPr>
          <p:nvPr/>
        </p:nvCxnSpPr>
        <p:spPr>
          <a:xfrm flipH="1" flipV="1">
            <a:off x="7322293" y="1448484"/>
            <a:ext cx="1086600" cy="1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/>
          <p:cNvSpPr txBox="1"/>
          <p:nvPr/>
        </p:nvSpPr>
        <p:spPr>
          <a:xfrm>
            <a:off x="1479176" y="1125318"/>
            <a:ext cx="2303931" cy="646331"/>
          </a:xfrm>
          <a:prstGeom prst="rect">
            <a:avLst/>
          </a:prstGeom>
          <a:noFill/>
          <a:ln w="28575">
            <a:solidFill>
              <a:srgbClr val="58A6FF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Switch </a:t>
            </a:r>
            <a:r>
              <a:rPr lang="pt-BR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between</a:t>
            </a:r>
            <a:r>
              <a:rPr lang="pt-BR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light </a:t>
            </a:r>
            <a:r>
              <a:rPr lang="pt-BR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and</a:t>
            </a:r>
            <a:r>
              <a:rPr lang="pt-BR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pt-BR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dark</a:t>
            </a:r>
            <a:r>
              <a:rPr lang="pt-BR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pt-BR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theme</a:t>
            </a:r>
            <a:endParaRPr lang="pt-BR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13" name="Conector angulado 12"/>
          <p:cNvCxnSpPr>
            <a:stCxn id="11" idx="2"/>
          </p:cNvCxnSpPr>
          <p:nvPr/>
        </p:nvCxnSpPr>
        <p:spPr>
          <a:xfrm rot="16200000" flipH="1">
            <a:off x="3398184" y="1004607"/>
            <a:ext cx="487457" cy="2021540"/>
          </a:xfrm>
          <a:prstGeom prst="bentConnector2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/>
          <p:cNvSpPr txBox="1"/>
          <p:nvPr/>
        </p:nvSpPr>
        <p:spPr>
          <a:xfrm>
            <a:off x="8408893" y="3105834"/>
            <a:ext cx="2182907" cy="646331"/>
          </a:xfrm>
          <a:prstGeom prst="rect">
            <a:avLst/>
          </a:prstGeom>
          <a:noFill/>
          <a:ln w="28575">
            <a:solidFill>
              <a:srgbClr val="58A6FF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Open </a:t>
            </a:r>
            <a:r>
              <a:rPr lang="pt-BR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the</a:t>
            </a:r>
            <a:r>
              <a:rPr lang="pt-BR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download </a:t>
            </a:r>
            <a:r>
              <a:rPr lang="pt-BR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page</a:t>
            </a:r>
            <a:r>
              <a:rPr lang="pt-BR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pt-BR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externally</a:t>
            </a:r>
            <a:endParaRPr lang="pt-BR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17" name="Conector angulado 16"/>
          <p:cNvCxnSpPr>
            <a:stCxn id="15" idx="0"/>
          </p:cNvCxnSpPr>
          <p:nvPr/>
        </p:nvCxnSpPr>
        <p:spPr>
          <a:xfrm rot="16200000" flipV="1">
            <a:off x="7668404" y="1273890"/>
            <a:ext cx="389528" cy="3274359"/>
          </a:xfrm>
          <a:prstGeom prst="bentConnector2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/>
          <p:cNvSpPr txBox="1"/>
          <p:nvPr/>
        </p:nvSpPr>
        <p:spPr>
          <a:xfrm>
            <a:off x="1949824" y="3914721"/>
            <a:ext cx="1833283" cy="923330"/>
          </a:xfrm>
          <a:prstGeom prst="rect">
            <a:avLst/>
          </a:prstGeom>
          <a:noFill/>
          <a:ln w="28575">
            <a:solidFill>
              <a:srgbClr val="58A6FF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Sign</a:t>
            </a:r>
            <a:r>
              <a:rPr lang="pt-BR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out </a:t>
            </a:r>
            <a:r>
              <a:rPr lang="pt-BR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and</a:t>
            </a:r>
            <a:r>
              <a:rPr lang="pt-BR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go </a:t>
            </a:r>
            <a:r>
              <a:rPr lang="pt-BR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back</a:t>
            </a:r>
            <a:r>
              <a:rPr lang="pt-BR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pt-BR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to</a:t>
            </a:r>
            <a:r>
              <a:rPr lang="pt-BR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pt-BR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the</a:t>
            </a:r>
            <a:r>
              <a:rPr lang="pt-BR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pt-BR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Sign</a:t>
            </a:r>
            <a:r>
              <a:rPr lang="pt-BR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in </a:t>
            </a:r>
            <a:r>
              <a:rPr lang="pt-BR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screen</a:t>
            </a:r>
            <a:endParaRPr lang="pt-BR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21" name="Conector angulado 20"/>
          <p:cNvCxnSpPr>
            <a:stCxn id="19" idx="3"/>
          </p:cNvCxnSpPr>
          <p:nvPr/>
        </p:nvCxnSpPr>
        <p:spPr>
          <a:xfrm flipV="1">
            <a:off x="3783107" y="3240524"/>
            <a:ext cx="1595717" cy="1135862"/>
          </a:xfrm>
          <a:prstGeom prst="bentConnector3">
            <a:avLst>
              <a:gd name="adj1" fmla="val 100561"/>
            </a:avLst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0182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717" y="549000"/>
            <a:ext cx="3240000" cy="576000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5071" y="549000"/>
            <a:ext cx="3240000" cy="5760000"/>
          </a:xfrm>
          <a:prstGeom prst="rect">
            <a:avLst/>
          </a:prstGeom>
        </p:spPr>
      </p:pic>
      <p:sp>
        <p:nvSpPr>
          <p:cNvPr id="4" name="Retângulo 3"/>
          <p:cNvSpPr/>
          <p:nvPr/>
        </p:nvSpPr>
        <p:spPr>
          <a:xfrm>
            <a:off x="7005918" y="416859"/>
            <a:ext cx="3523129" cy="6010835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" name="Conector reto 5"/>
          <p:cNvCxnSpPr/>
          <p:nvPr/>
        </p:nvCxnSpPr>
        <p:spPr>
          <a:xfrm>
            <a:off x="3980329" y="1438835"/>
            <a:ext cx="3025589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tângulo 6"/>
          <p:cNvSpPr/>
          <p:nvPr/>
        </p:nvSpPr>
        <p:spPr>
          <a:xfrm>
            <a:off x="3065929" y="1304365"/>
            <a:ext cx="914400" cy="268941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9234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6000" y="549000"/>
            <a:ext cx="3240000" cy="5760000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8503023" y="5787642"/>
            <a:ext cx="1913965" cy="369332"/>
          </a:xfrm>
          <a:prstGeom prst="rect">
            <a:avLst/>
          </a:prstGeom>
          <a:noFill/>
          <a:ln w="28575">
            <a:solidFill>
              <a:srgbClr val="58A6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Open </a:t>
            </a:r>
            <a:r>
              <a:rPr lang="pt-BR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add</a:t>
            </a:r>
            <a:r>
              <a:rPr lang="pt-BR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modal</a:t>
            </a:r>
            <a:endParaRPr lang="pt-BR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5" name="Conector reto 4"/>
          <p:cNvCxnSpPr>
            <a:stCxn id="3" idx="1"/>
          </p:cNvCxnSpPr>
          <p:nvPr/>
        </p:nvCxnSpPr>
        <p:spPr>
          <a:xfrm flipH="1" flipV="1">
            <a:off x="7570694" y="5970494"/>
            <a:ext cx="932329" cy="1814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5"/>
          <p:cNvSpPr txBox="1"/>
          <p:nvPr/>
        </p:nvSpPr>
        <p:spPr>
          <a:xfrm>
            <a:off x="1102659" y="850758"/>
            <a:ext cx="2586318" cy="369332"/>
          </a:xfrm>
          <a:prstGeom prst="rect">
            <a:avLst/>
          </a:prstGeom>
          <a:noFill/>
          <a:ln w="28575">
            <a:solidFill>
              <a:srgbClr val="58A6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Go </a:t>
            </a:r>
            <a:r>
              <a:rPr lang="pt-BR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back</a:t>
            </a:r>
            <a:r>
              <a:rPr lang="pt-BR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pt-BR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to</a:t>
            </a:r>
            <a:r>
              <a:rPr lang="pt-BR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pt-BR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Main</a:t>
            </a:r>
            <a:r>
              <a:rPr lang="pt-BR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pt-BR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screen</a:t>
            </a:r>
            <a:endParaRPr lang="pt-BR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10" name="Conector reto 9"/>
          <p:cNvCxnSpPr>
            <a:stCxn id="6" idx="3"/>
          </p:cNvCxnSpPr>
          <p:nvPr/>
        </p:nvCxnSpPr>
        <p:spPr>
          <a:xfrm>
            <a:off x="3688977" y="1035424"/>
            <a:ext cx="936811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/>
          <p:cNvSpPr txBox="1"/>
          <p:nvPr/>
        </p:nvSpPr>
        <p:spPr>
          <a:xfrm>
            <a:off x="8503022" y="2242101"/>
            <a:ext cx="1913965" cy="369332"/>
          </a:xfrm>
          <a:prstGeom prst="rect">
            <a:avLst/>
          </a:prstGeom>
          <a:noFill/>
          <a:ln w="28575">
            <a:solidFill>
              <a:srgbClr val="58A6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Delete </a:t>
            </a:r>
            <a:r>
              <a:rPr lang="pt-BR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filter</a:t>
            </a:r>
            <a:endParaRPr lang="pt-BR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13" name="Conector reto 12"/>
          <p:cNvCxnSpPr>
            <a:stCxn id="11" idx="1"/>
          </p:cNvCxnSpPr>
          <p:nvPr/>
        </p:nvCxnSpPr>
        <p:spPr>
          <a:xfrm flipH="1" flipV="1">
            <a:off x="7570694" y="2420471"/>
            <a:ext cx="932328" cy="6296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/>
          <p:cNvSpPr txBox="1"/>
          <p:nvPr/>
        </p:nvSpPr>
        <p:spPr>
          <a:xfrm>
            <a:off x="1425388" y="2730677"/>
            <a:ext cx="2263589" cy="369332"/>
          </a:xfrm>
          <a:prstGeom prst="rect">
            <a:avLst/>
          </a:prstGeom>
          <a:noFill/>
          <a:ln w="28575">
            <a:solidFill>
              <a:srgbClr val="58A6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Select</a:t>
            </a:r>
            <a:r>
              <a:rPr lang="pt-BR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pt-BR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current</a:t>
            </a:r>
            <a:r>
              <a:rPr lang="pt-BR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pt-BR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filter</a:t>
            </a:r>
            <a:endParaRPr lang="pt-BR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20" name="Conector reto 19"/>
          <p:cNvCxnSpPr>
            <a:stCxn id="14" idx="3"/>
          </p:cNvCxnSpPr>
          <p:nvPr/>
        </p:nvCxnSpPr>
        <p:spPr>
          <a:xfrm>
            <a:off x="3688977" y="2915343"/>
            <a:ext cx="936811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5029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200" y="549000"/>
            <a:ext cx="3240000" cy="576000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6436" y="549000"/>
            <a:ext cx="3240000" cy="5760000"/>
          </a:xfrm>
          <a:prstGeom prst="rect">
            <a:avLst/>
          </a:prstGeom>
        </p:spPr>
      </p:pic>
      <p:sp>
        <p:nvSpPr>
          <p:cNvPr id="4" name="Retângulo 3"/>
          <p:cNvSpPr/>
          <p:nvPr/>
        </p:nvSpPr>
        <p:spPr>
          <a:xfrm>
            <a:off x="4451815" y="5669895"/>
            <a:ext cx="612000" cy="612000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7162800" y="5511800"/>
            <a:ext cx="3479800" cy="927100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" name="Conector reto 6"/>
          <p:cNvCxnSpPr>
            <a:stCxn id="4" idx="3"/>
            <a:endCxn id="5" idx="1"/>
          </p:cNvCxnSpPr>
          <p:nvPr/>
        </p:nvCxnSpPr>
        <p:spPr>
          <a:xfrm flipV="1">
            <a:off x="5063815" y="5975350"/>
            <a:ext cx="2098985" cy="545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9943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6000" y="549000"/>
            <a:ext cx="3240000" cy="5760000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8441764" y="5821231"/>
            <a:ext cx="1756336" cy="369332"/>
          </a:xfrm>
          <a:prstGeom prst="rect">
            <a:avLst/>
          </a:prstGeom>
          <a:noFill/>
          <a:ln w="28575">
            <a:solidFill>
              <a:srgbClr val="58A6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Add</a:t>
            </a:r>
            <a:r>
              <a:rPr lang="pt-BR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new </a:t>
            </a:r>
            <a:r>
              <a:rPr lang="pt-BR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filter</a:t>
            </a:r>
            <a:endParaRPr lang="pt-BR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4" name="Conector reto 3"/>
          <p:cNvCxnSpPr>
            <a:stCxn id="3" idx="1"/>
          </p:cNvCxnSpPr>
          <p:nvPr/>
        </p:nvCxnSpPr>
        <p:spPr>
          <a:xfrm flipH="1">
            <a:off x="7401860" y="6005897"/>
            <a:ext cx="1039904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ixaDeTexto 4"/>
          <p:cNvSpPr txBox="1"/>
          <p:nvPr/>
        </p:nvSpPr>
        <p:spPr>
          <a:xfrm>
            <a:off x="1945341" y="2021103"/>
            <a:ext cx="1703295" cy="923330"/>
          </a:xfrm>
          <a:prstGeom prst="rect">
            <a:avLst/>
          </a:prstGeom>
          <a:noFill/>
          <a:ln w="28575">
            <a:solidFill>
              <a:srgbClr val="58A6FF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Dismiss</a:t>
            </a:r>
            <a:r>
              <a:rPr lang="pt-BR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modal </a:t>
            </a:r>
            <a:r>
              <a:rPr lang="pt-BR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and</a:t>
            </a:r>
            <a:r>
              <a:rPr lang="pt-BR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keyboard </a:t>
            </a:r>
            <a:r>
              <a:rPr lang="pt-BR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on</a:t>
            </a:r>
            <a:r>
              <a:rPr lang="pt-BR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pt-BR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touch</a:t>
            </a:r>
            <a:endParaRPr lang="pt-BR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6" name="Conector reto 5"/>
          <p:cNvCxnSpPr>
            <a:stCxn id="5" idx="3"/>
          </p:cNvCxnSpPr>
          <p:nvPr/>
        </p:nvCxnSpPr>
        <p:spPr>
          <a:xfrm>
            <a:off x="3648636" y="2482768"/>
            <a:ext cx="1205752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1727201" y="5821231"/>
            <a:ext cx="1921435" cy="369332"/>
          </a:xfrm>
          <a:prstGeom prst="rect">
            <a:avLst/>
          </a:prstGeom>
          <a:noFill/>
          <a:ln w="28575">
            <a:solidFill>
              <a:srgbClr val="58A6FF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Filter</a:t>
            </a:r>
            <a:r>
              <a:rPr lang="pt-BR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pt-BR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name</a:t>
            </a:r>
            <a:r>
              <a:rPr lang="pt-BR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input</a:t>
            </a:r>
            <a:endParaRPr lang="pt-BR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9" name="Conector reto 8"/>
          <p:cNvCxnSpPr>
            <a:stCxn id="7" idx="3"/>
          </p:cNvCxnSpPr>
          <p:nvPr/>
        </p:nvCxnSpPr>
        <p:spPr>
          <a:xfrm>
            <a:off x="3648636" y="6005897"/>
            <a:ext cx="999564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924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717" y="549000"/>
            <a:ext cx="3240000" cy="5760000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1915784" y="5674658"/>
            <a:ext cx="612000" cy="612000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8518" y="549000"/>
            <a:ext cx="3240000" cy="5760000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7030940" y="416859"/>
            <a:ext cx="3457765" cy="5997388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" name="Conector reto 6"/>
          <p:cNvCxnSpPr>
            <a:stCxn id="3" idx="3"/>
          </p:cNvCxnSpPr>
          <p:nvPr/>
        </p:nvCxnSpPr>
        <p:spPr>
          <a:xfrm>
            <a:off x="2527784" y="5980658"/>
            <a:ext cx="4503156" cy="3283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0554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495" y="549000"/>
            <a:ext cx="3240000" cy="576000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6870" y="549000"/>
            <a:ext cx="3240000" cy="5760000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5231514" y="3244334"/>
            <a:ext cx="1756336" cy="369332"/>
          </a:xfrm>
          <a:prstGeom prst="rect">
            <a:avLst/>
          </a:prstGeom>
          <a:noFill/>
          <a:ln w="28575">
            <a:solidFill>
              <a:srgbClr val="58A6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On</a:t>
            </a:r>
            <a:r>
              <a:rPr lang="pt-BR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pt-BR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scan</a:t>
            </a:r>
            <a:endParaRPr lang="pt-BR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1662495" y="2169000"/>
            <a:ext cx="2520000" cy="2520000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7496870" y="369000"/>
            <a:ext cx="3600000" cy="6120000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reto 8"/>
          <p:cNvCxnSpPr>
            <a:stCxn id="5" idx="1"/>
            <a:endCxn id="6" idx="3"/>
          </p:cNvCxnSpPr>
          <p:nvPr/>
        </p:nvCxnSpPr>
        <p:spPr>
          <a:xfrm flipH="1">
            <a:off x="4182495" y="3429000"/>
            <a:ext cx="1049019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/>
          <p:cNvCxnSpPr>
            <a:stCxn id="5" idx="3"/>
            <a:endCxn id="7" idx="1"/>
          </p:cNvCxnSpPr>
          <p:nvPr/>
        </p:nvCxnSpPr>
        <p:spPr>
          <a:xfrm>
            <a:off x="6987850" y="3429000"/>
            <a:ext cx="50902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4703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513" y="549000"/>
            <a:ext cx="3240000" cy="5760000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8408893" y="5601162"/>
            <a:ext cx="1783978" cy="369332"/>
          </a:xfrm>
          <a:prstGeom prst="rect">
            <a:avLst/>
          </a:prstGeom>
          <a:noFill/>
          <a:ln w="28575">
            <a:solidFill>
              <a:srgbClr val="58A6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Save</a:t>
            </a:r>
            <a:r>
              <a:rPr lang="pt-BR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pt-BR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to</a:t>
            </a:r>
            <a:r>
              <a:rPr lang="pt-BR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pt-BR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gallery</a:t>
            </a:r>
            <a:r>
              <a:rPr lang="pt-BR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*</a:t>
            </a:r>
            <a:endParaRPr lang="pt-BR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11" name="Conector reto 10"/>
          <p:cNvCxnSpPr>
            <a:stCxn id="3" idx="1"/>
          </p:cNvCxnSpPr>
          <p:nvPr/>
        </p:nvCxnSpPr>
        <p:spPr>
          <a:xfrm flipH="1" flipV="1">
            <a:off x="6884894" y="5782235"/>
            <a:ext cx="1523999" cy="3593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/>
          <p:cNvSpPr txBox="1"/>
          <p:nvPr/>
        </p:nvSpPr>
        <p:spPr>
          <a:xfrm>
            <a:off x="2728535" y="5594900"/>
            <a:ext cx="1127598" cy="369332"/>
          </a:xfrm>
          <a:prstGeom prst="rect">
            <a:avLst/>
          </a:prstGeom>
          <a:noFill/>
          <a:ln w="28575">
            <a:solidFill>
              <a:srgbClr val="58A6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Rescan</a:t>
            </a:r>
            <a:endParaRPr lang="pt-BR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14" name="Conector reto 13"/>
          <p:cNvCxnSpPr>
            <a:stCxn id="12" idx="3"/>
          </p:cNvCxnSpPr>
          <p:nvPr/>
        </p:nvCxnSpPr>
        <p:spPr>
          <a:xfrm>
            <a:off x="3856133" y="5779566"/>
            <a:ext cx="1509243" cy="2669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/>
          <p:cNvSpPr txBox="1"/>
          <p:nvPr/>
        </p:nvSpPr>
        <p:spPr>
          <a:xfrm>
            <a:off x="9480176" y="0"/>
            <a:ext cx="2711824" cy="584775"/>
          </a:xfrm>
          <a:custGeom>
            <a:avLst/>
            <a:gdLst>
              <a:gd name="connsiteX0" fmla="*/ 0 w 2711824"/>
              <a:gd name="connsiteY0" fmla="*/ 0 h 584775"/>
              <a:gd name="connsiteX1" fmla="*/ 2711824 w 2711824"/>
              <a:gd name="connsiteY1" fmla="*/ 0 h 584775"/>
              <a:gd name="connsiteX2" fmla="*/ 2711824 w 2711824"/>
              <a:gd name="connsiteY2" fmla="*/ 584775 h 584775"/>
              <a:gd name="connsiteX3" fmla="*/ 0 w 2711824"/>
              <a:gd name="connsiteY3" fmla="*/ 584775 h 584775"/>
              <a:gd name="connsiteX4" fmla="*/ 0 w 2711824"/>
              <a:gd name="connsiteY4" fmla="*/ 0 h 584775"/>
              <a:gd name="connsiteX0" fmla="*/ 0 w 2711824"/>
              <a:gd name="connsiteY0" fmla="*/ 0 h 584775"/>
              <a:gd name="connsiteX1" fmla="*/ 2711824 w 2711824"/>
              <a:gd name="connsiteY1" fmla="*/ 0 h 584775"/>
              <a:gd name="connsiteX2" fmla="*/ 2711824 w 2711824"/>
              <a:gd name="connsiteY2" fmla="*/ 584775 h 584775"/>
              <a:gd name="connsiteX3" fmla="*/ 228600 w 2711824"/>
              <a:gd name="connsiteY3" fmla="*/ 571328 h 584775"/>
              <a:gd name="connsiteX4" fmla="*/ 0 w 2711824"/>
              <a:gd name="connsiteY4" fmla="*/ 0 h 58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11824" h="584775">
                <a:moveTo>
                  <a:pt x="0" y="0"/>
                </a:moveTo>
                <a:lnTo>
                  <a:pt x="2711824" y="0"/>
                </a:lnTo>
                <a:lnTo>
                  <a:pt x="2711824" y="584775"/>
                </a:lnTo>
                <a:lnTo>
                  <a:pt x="228600" y="571328"/>
                </a:lnTo>
                <a:lnTo>
                  <a:pt x="0" y="0"/>
                </a:lnTo>
                <a:close/>
              </a:path>
            </a:pathLst>
          </a:custGeom>
          <a:solidFill>
            <a:srgbClr val="242C38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* </a:t>
            </a:r>
            <a:r>
              <a:rPr lang="pt-BR" sz="1600" dirty="0" err="1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Requires</a:t>
            </a:r>
            <a:r>
              <a:rPr lang="pt-BR" sz="160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Media Library </a:t>
            </a:r>
            <a:r>
              <a:rPr lang="pt-BR" sz="1600" dirty="0" err="1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permission</a:t>
            </a:r>
            <a:r>
              <a:rPr lang="pt-BR" sz="160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for </a:t>
            </a:r>
            <a:r>
              <a:rPr lang="pt-BR" sz="1600" dirty="0" err="1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storage</a:t>
            </a:r>
            <a:endParaRPr lang="pt-BR" sz="1600" dirty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3730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6000" y="549000"/>
            <a:ext cx="3240000" cy="5760000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8691282" y="1711821"/>
            <a:ext cx="2017060" cy="646331"/>
          </a:xfrm>
          <a:prstGeom prst="rect">
            <a:avLst/>
          </a:prstGeom>
          <a:noFill/>
          <a:ln w="28575">
            <a:solidFill>
              <a:srgbClr val="58A6FF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Dismiss</a:t>
            </a:r>
            <a:r>
              <a:rPr lang="pt-BR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keyboard </a:t>
            </a:r>
            <a:r>
              <a:rPr lang="pt-BR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on</a:t>
            </a:r>
            <a:r>
              <a:rPr lang="pt-BR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pt-BR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touch</a:t>
            </a:r>
            <a:endParaRPr lang="pt-BR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1492624" y="2664618"/>
            <a:ext cx="2017060" cy="369332"/>
          </a:xfrm>
          <a:prstGeom prst="rect">
            <a:avLst/>
          </a:prstGeom>
          <a:noFill/>
          <a:ln w="28575">
            <a:solidFill>
              <a:srgbClr val="58A6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Email</a:t>
            </a:r>
            <a:r>
              <a:rPr lang="pt-BR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input</a:t>
            </a:r>
            <a:endParaRPr lang="pt-BR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8682316" y="3640934"/>
            <a:ext cx="2017060" cy="369332"/>
          </a:xfrm>
          <a:prstGeom prst="rect">
            <a:avLst/>
          </a:prstGeom>
          <a:noFill/>
          <a:ln w="28575">
            <a:solidFill>
              <a:srgbClr val="58A6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Password</a:t>
            </a:r>
            <a:r>
              <a:rPr lang="pt-BR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input</a:t>
            </a:r>
            <a:endParaRPr lang="pt-BR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745506" y="3825600"/>
            <a:ext cx="1764177" cy="923330"/>
          </a:xfrm>
          <a:prstGeom prst="rect">
            <a:avLst/>
          </a:prstGeom>
          <a:noFill/>
          <a:ln w="28575">
            <a:solidFill>
              <a:srgbClr val="58A6FF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Sends</a:t>
            </a:r>
            <a:r>
              <a:rPr lang="pt-BR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pt-BR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an</a:t>
            </a:r>
            <a:r>
              <a:rPr lang="pt-BR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pt-BR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email</a:t>
            </a:r>
            <a:r>
              <a:rPr lang="pt-BR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pt-BR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to</a:t>
            </a:r>
            <a:r>
              <a:rPr lang="pt-BR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reset </a:t>
            </a:r>
            <a:r>
              <a:rPr lang="pt-BR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user’s</a:t>
            </a:r>
            <a:r>
              <a:rPr lang="pt-BR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pt-BR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password</a:t>
            </a:r>
            <a:endParaRPr lang="pt-BR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1492624" y="5540580"/>
            <a:ext cx="2008094" cy="646331"/>
          </a:xfrm>
          <a:prstGeom prst="rect">
            <a:avLst/>
          </a:prstGeom>
          <a:noFill/>
          <a:ln w="28575">
            <a:solidFill>
              <a:srgbClr val="58A6FF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Sign</a:t>
            </a:r>
            <a:r>
              <a:rPr lang="pt-BR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pt-BR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 </a:t>
            </a:r>
            <a:r>
              <a:rPr lang="pt-BR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with</a:t>
            </a:r>
            <a:r>
              <a:rPr lang="pt-BR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pt-BR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email</a:t>
            </a:r>
            <a:r>
              <a:rPr lang="pt-BR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pt-BR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and</a:t>
            </a:r>
            <a:r>
              <a:rPr lang="pt-BR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pt-BR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password</a:t>
            </a:r>
            <a:endParaRPr lang="pt-BR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8691282" y="4790952"/>
            <a:ext cx="2075332" cy="646331"/>
          </a:xfrm>
          <a:prstGeom prst="rect">
            <a:avLst/>
          </a:prstGeom>
          <a:noFill/>
          <a:ln w="28575">
            <a:solidFill>
              <a:srgbClr val="58A6FF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Sign</a:t>
            </a:r>
            <a:r>
              <a:rPr lang="pt-BR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pt-BR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up</a:t>
            </a:r>
            <a:r>
              <a:rPr lang="pt-BR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pt-BR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with</a:t>
            </a:r>
            <a:r>
              <a:rPr lang="pt-BR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pt-BR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email</a:t>
            </a:r>
            <a:r>
              <a:rPr lang="pt-BR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pt-BR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and</a:t>
            </a:r>
            <a:r>
              <a:rPr lang="pt-BR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pt-BR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password</a:t>
            </a:r>
            <a:r>
              <a:rPr lang="pt-BR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*</a:t>
            </a:r>
            <a:endParaRPr lang="pt-BR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9480177" y="6273225"/>
            <a:ext cx="2711824" cy="584775"/>
          </a:xfrm>
          <a:custGeom>
            <a:avLst/>
            <a:gdLst>
              <a:gd name="connsiteX0" fmla="*/ 0 w 2711824"/>
              <a:gd name="connsiteY0" fmla="*/ 0 h 584775"/>
              <a:gd name="connsiteX1" fmla="*/ 2711824 w 2711824"/>
              <a:gd name="connsiteY1" fmla="*/ 0 h 584775"/>
              <a:gd name="connsiteX2" fmla="*/ 2711824 w 2711824"/>
              <a:gd name="connsiteY2" fmla="*/ 584775 h 584775"/>
              <a:gd name="connsiteX3" fmla="*/ 0 w 2711824"/>
              <a:gd name="connsiteY3" fmla="*/ 584775 h 584775"/>
              <a:gd name="connsiteX4" fmla="*/ 0 w 2711824"/>
              <a:gd name="connsiteY4" fmla="*/ 0 h 584775"/>
              <a:gd name="connsiteX0" fmla="*/ 174812 w 2711824"/>
              <a:gd name="connsiteY0" fmla="*/ 0 h 584775"/>
              <a:gd name="connsiteX1" fmla="*/ 2711824 w 2711824"/>
              <a:gd name="connsiteY1" fmla="*/ 0 h 584775"/>
              <a:gd name="connsiteX2" fmla="*/ 2711824 w 2711824"/>
              <a:gd name="connsiteY2" fmla="*/ 584775 h 584775"/>
              <a:gd name="connsiteX3" fmla="*/ 0 w 2711824"/>
              <a:gd name="connsiteY3" fmla="*/ 584775 h 584775"/>
              <a:gd name="connsiteX4" fmla="*/ 174812 w 2711824"/>
              <a:gd name="connsiteY4" fmla="*/ 0 h 58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11824" h="584775">
                <a:moveTo>
                  <a:pt x="174812" y="0"/>
                </a:moveTo>
                <a:lnTo>
                  <a:pt x="2711824" y="0"/>
                </a:lnTo>
                <a:lnTo>
                  <a:pt x="2711824" y="584775"/>
                </a:lnTo>
                <a:lnTo>
                  <a:pt x="0" y="584775"/>
                </a:lnTo>
                <a:lnTo>
                  <a:pt x="174812" y="0"/>
                </a:lnTo>
                <a:close/>
              </a:path>
            </a:pathLst>
          </a:custGeom>
          <a:solidFill>
            <a:srgbClr val="242C38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* </a:t>
            </a:r>
            <a:r>
              <a:rPr lang="pt-BR" sz="1600" dirty="0" err="1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And</a:t>
            </a:r>
            <a:r>
              <a:rPr lang="pt-BR" sz="160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pt-BR" sz="1600" dirty="0" err="1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creates</a:t>
            </a:r>
            <a:r>
              <a:rPr lang="pt-BR" sz="160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pt-BR" sz="1600" dirty="0" err="1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the</a:t>
            </a:r>
            <a:r>
              <a:rPr lang="pt-BR" sz="160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pt-BR" sz="1600" dirty="0" err="1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initial</a:t>
            </a:r>
            <a:r>
              <a:rPr lang="pt-BR" sz="160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data in </a:t>
            </a:r>
            <a:r>
              <a:rPr lang="pt-BR" sz="1600" dirty="0" err="1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the</a:t>
            </a:r>
            <a:r>
              <a:rPr lang="pt-BR" sz="160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pt-BR" sz="1600" dirty="0" err="1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database</a:t>
            </a:r>
            <a:endParaRPr lang="pt-BR" sz="1600" dirty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41" name="Conector em curva 40"/>
          <p:cNvCxnSpPr>
            <a:endCxn id="3" idx="1"/>
          </p:cNvCxnSpPr>
          <p:nvPr/>
        </p:nvCxnSpPr>
        <p:spPr>
          <a:xfrm>
            <a:off x="7330889" y="2034986"/>
            <a:ext cx="1360393" cy="1"/>
          </a:xfrm>
          <a:prstGeom prst="curvedConnector3">
            <a:avLst>
              <a:gd name="adj1" fmla="val 50000"/>
            </a:avLst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angulado 52"/>
          <p:cNvCxnSpPr>
            <a:stCxn id="5" idx="1"/>
          </p:cNvCxnSpPr>
          <p:nvPr/>
        </p:nvCxnSpPr>
        <p:spPr>
          <a:xfrm rot="10800000" flipV="1">
            <a:off x="7274856" y="3825600"/>
            <a:ext cx="1407460" cy="623382"/>
          </a:xfrm>
          <a:prstGeom prst="bentConnector3">
            <a:avLst>
              <a:gd name="adj1" fmla="val 50000"/>
            </a:avLst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angulado 58"/>
          <p:cNvCxnSpPr>
            <a:stCxn id="9" idx="1"/>
          </p:cNvCxnSpPr>
          <p:nvPr/>
        </p:nvCxnSpPr>
        <p:spPr>
          <a:xfrm rot="10800000" flipV="1">
            <a:off x="7342094" y="5114118"/>
            <a:ext cx="1349188" cy="684276"/>
          </a:xfrm>
          <a:prstGeom prst="bentConnector3">
            <a:avLst>
              <a:gd name="adj1" fmla="val 40033"/>
            </a:avLst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angulado 65"/>
          <p:cNvCxnSpPr>
            <a:stCxn id="4" idx="3"/>
          </p:cNvCxnSpPr>
          <p:nvPr/>
        </p:nvCxnSpPr>
        <p:spPr>
          <a:xfrm>
            <a:off x="3509684" y="2849284"/>
            <a:ext cx="1371598" cy="1090704"/>
          </a:xfrm>
          <a:prstGeom prst="bentConnector3">
            <a:avLst>
              <a:gd name="adj1" fmla="val 41176"/>
            </a:avLst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angulado 69"/>
          <p:cNvCxnSpPr>
            <a:stCxn id="6" idx="3"/>
          </p:cNvCxnSpPr>
          <p:nvPr/>
        </p:nvCxnSpPr>
        <p:spPr>
          <a:xfrm>
            <a:off x="3509683" y="4287265"/>
            <a:ext cx="1237129" cy="629039"/>
          </a:xfrm>
          <a:prstGeom prst="bentConnector3">
            <a:avLst>
              <a:gd name="adj1" fmla="val 50000"/>
            </a:avLst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angulado 81"/>
          <p:cNvCxnSpPr>
            <a:stCxn id="7" idx="3"/>
          </p:cNvCxnSpPr>
          <p:nvPr/>
        </p:nvCxnSpPr>
        <p:spPr>
          <a:xfrm flipV="1">
            <a:off x="3500718" y="5437283"/>
            <a:ext cx="1380564" cy="426463"/>
          </a:xfrm>
          <a:prstGeom prst="bentConnector3">
            <a:avLst>
              <a:gd name="adj1" fmla="val 40260"/>
            </a:avLst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2539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0112188" y="6225988"/>
            <a:ext cx="1869141" cy="376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© </a:t>
            </a:r>
            <a:r>
              <a:rPr lang="pt-BR" dirty="0" err="1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Felips</a:t>
            </a:r>
            <a:r>
              <a:rPr lang="pt-BR" dirty="0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’ </a:t>
            </a:r>
            <a:r>
              <a:rPr lang="pt-BR" dirty="0" err="1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Tudio</a:t>
            </a:r>
            <a:endParaRPr lang="pt-BR" dirty="0">
              <a:solidFill>
                <a:schemeClr val="bg1">
                  <a:lumMod val="6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3721799" y="1425388"/>
            <a:ext cx="48214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For </a:t>
            </a:r>
            <a:r>
              <a:rPr lang="pt-BR" sz="2800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the</a:t>
            </a:r>
            <a:r>
              <a:rPr lang="pt-BR" sz="28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desktop </a:t>
            </a:r>
            <a:r>
              <a:rPr lang="pt-BR" sz="2800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version</a:t>
            </a:r>
            <a:r>
              <a:rPr lang="pt-BR" sz="28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pt-BR" sz="2800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see</a:t>
            </a:r>
            <a:r>
              <a:rPr lang="pt-BR" sz="28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3093477" y="3228945"/>
            <a:ext cx="60780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https://github.com/Blackoutseeker/Lineker-desktop</a:t>
            </a:r>
          </a:p>
        </p:txBody>
      </p:sp>
    </p:spTree>
    <p:extLst>
      <p:ext uri="{BB962C8B-B14F-4D97-AF65-F5344CB8AC3E}">
        <p14:creationId xmlns:p14="http://schemas.microsoft.com/office/powerpoint/2010/main" val="4258619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6000" y="549000"/>
            <a:ext cx="3240000" cy="5760000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2115672" y="817637"/>
            <a:ext cx="1573305" cy="369332"/>
          </a:xfrm>
          <a:prstGeom prst="rect">
            <a:avLst/>
          </a:prstGeom>
          <a:noFill/>
          <a:ln w="28575">
            <a:solidFill>
              <a:srgbClr val="58A6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Open </a:t>
            </a:r>
            <a:r>
              <a:rPr lang="pt-BR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drawer</a:t>
            </a:r>
            <a:endParaRPr lang="pt-BR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8503023" y="815823"/>
            <a:ext cx="2232210" cy="369332"/>
          </a:xfrm>
          <a:prstGeom prst="rect">
            <a:avLst/>
          </a:prstGeom>
          <a:noFill/>
          <a:ln w="28575">
            <a:solidFill>
              <a:srgbClr val="58A6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Open </a:t>
            </a:r>
            <a:r>
              <a:rPr lang="pt-BR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search</a:t>
            </a:r>
            <a:r>
              <a:rPr lang="pt-BR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header</a:t>
            </a:r>
            <a:endParaRPr lang="pt-BR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1909481" y="5649142"/>
            <a:ext cx="1779496" cy="646331"/>
          </a:xfrm>
          <a:prstGeom prst="rect">
            <a:avLst/>
          </a:prstGeom>
          <a:noFill/>
          <a:ln w="28575">
            <a:solidFill>
              <a:srgbClr val="58A6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Navigates</a:t>
            </a:r>
            <a:r>
              <a:rPr lang="pt-BR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pt-BR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to</a:t>
            </a:r>
            <a:r>
              <a:rPr lang="pt-BR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Scanner </a:t>
            </a:r>
            <a:r>
              <a:rPr lang="pt-BR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screen</a:t>
            </a:r>
            <a:endParaRPr lang="pt-BR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8503023" y="5787642"/>
            <a:ext cx="1913965" cy="369332"/>
          </a:xfrm>
          <a:prstGeom prst="rect">
            <a:avLst/>
          </a:prstGeom>
          <a:noFill/>
          <a:ln w="28575">
            <a:solidFill>
              <a:srgbClr val="58A6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Open </a:t>
            </a:r>
            <a:r>
              <a:rPr lang="pt-BR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add</a:t>
            </a:r>
            <a:r>
              <a:rPr lang="pt-BR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modal</a:t>
            </a:r>
            <a:endParaRPr lang="pt-BR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8503023" y="2668375"/>
            <a:ext cx="1577788" cy="646331"/>
          </a:xfrm>
          <a:prstGeom prst="rect">
            <a:avLst/>
          </a:prstGeom>
          <a:noFill/>
          <a:ln w="28575">
            <a:solidFill>
              <a:srgbClr val="58A6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Navigates</a:t>
            </a:r>
            <a:r>
              <a:rPr lang="pt-BR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pt-BR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to</a:t>
            </a:r>
            <a:r>
              <a:rPr lang="pt-BR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pt-BR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Filters</a:t>
            </a:r>
            <a:r>
              <a:rPr lang="pt-BR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pt-BR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screen</a:t>
            </a:r>
            <a:endParaRPr lang="pt-BR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1671917" y="2666562"/>
            <a:ext cx="2017060" cy="646331"/>
          </a:xfrm>
          <a:prstGeom prst="rect">
            <a:avLst/>
          </a:prstGeom>
          <a:noFill/>
          <a:ln w="28575">
            <a:solidFill>
              <a:srgbClr val="58A6FF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Dismiss</a:t>
            </a:r>
            <a:r>
              <a:rPr lang="pt-BR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keyboard </a:t>
            </a:r>
            <a:r>
              <a:rPr lang="pt-BR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on</a:t>
            </a:r>
            <a:r>
              <a:rPr lang="pt-BR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pt-BR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touch</a:t>
            </a:r>
            <a:endParaRPr lang="pt-BR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16" name="Conector reto 15"/>
          <p:cNvCxnSpPr>
            <a:stCxn id="5" idx="3"/>
          </p:cNvCxnSpPr>
          <p:nvPr/>
        </p:nvCxnSpPr>
        <p:spPr>
          <a:xfrm>
            <a:off x="3688977" y="1002303"/>
            <a:ext cx="977152" cy="6226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/>
          <p:cNvCxnSpPr/>
          <p:nvPr/>
        </p:nvCxnSpPr>
        <p:spPr>
          <a:xfrm>
            <a:off x="7525871" y="1010343"/>
            <a:ext cx="977152" cy="6226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angulado 18"/>
          <p:cNvCxnSpPr>
            <a:stCxn id="9" idx="1"/>
          </p:cNvCxnSpPr>
          <p:nvPr/>
        </p:nvCxnSpPr>
        <p:spPr>
          <a:xfrm rot="10800000">
            <a:off x="6441141" y="1477913"/>
            <a:ext cx="2061882" cy="1513629"/>
          </a:xfrm>
          <a:prstGeom prst="bentConnector3">
            <a:avLst>
              <a:gd name="adj1" fmla="val 23261"/>
            </a:avLst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23"/>
          <p:cNvCxnSpPr/>
          <p:nvPr/>
        </p:nvCxnSpPr>
        <p:spPr>
          <a:xfrm>
            <a:off x="3688977" y="2991541"/>
            <a:ext cx="112507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25"/>
          <p:cNvCxnSpPr/>
          <p:nvPr/>
        </p:nvCxnSpPr>
        <p:spPr>
          <a:xfrm>
            <a:off x="3688977" y="5972308"/>
            <a:ext cx="977152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/>
          <p:cNvCxnSpPr/>
          <p:nvPr/>
        </p:nvCxnSpPr>
        <p:spPr>
          <a:xfrm>
            <a:off x="7525871" y="5972308"/>
            <a:ext cx="977152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8232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6000" y="549000"/>
            <a:ext cx="3240000" cy="5760000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1721222" y="3059668"/>
            <a:ext cx="1900518" cy="369332"/>
          </a:xfrm>
          <a:prstGeom prst="rect">
            <a:avLst/>
          </a:prstGeom>
          <a:noFill/>
          <a:ln w="28575">
            <a:solidFill>
              <a:srgbClr val="58A6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Open </a:t>
            </a:r>
            <a:r>
              <a:rPr lang="pt-BR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qr</a:t>
            </a:r>
            <a:r>
              <a:rPr lang="pt-BR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modal</a:t>
            </a:r>
            <a:endParaRPr lang="pt-BR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7" name="Conector reto 6"/>
          <p:cNvCxnSpPr>
            <a:stCxn id="5" idx="3"/>
          </p:cNvCxnSpPr>
          <p:nvPr/>
        </p:nvCxnSpPr>
        <p:spPr>
          <a:xfrm>
            <a:off x="3621740" y="3244334"/>
            <a:ext cx="1084731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8570260" y="1842759"/>
            <a:ext cx="1434354" cy="369332"/>
          </a:xfrm>
          <a:prstGeom prst="rect">
            <a:avLst/>
          </a:prstGeom>
          <a:noFill/>
          <a:ln w="28575">
            <a:solidFill>
              <a:srgbClr val="58A6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Delete link</a:t>
            </a:r>
            <a:endParaRPr lang="pt-BR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11" name="Conector reto 10"/>
          <p:cNvCxnSpPr>
            <a:stCxn id="9" idx="1"/>
          </p:cNvCxnSpPr>
          <p:nvPr/>
        </p:nvCxnSpPr>
        <p:spPr>
          <a:xfrm flipH="1">
            <a:off x="7395882" y="2027425"/>
            <a:ext cx="1174378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/>
          <p:cNvSpPr txBox="1"/>
          <p:nvPr/>
        </p:nvSpPr>
        <p:spPr>
          <a:xfrm>
            <a:off x="8570260" y="4421001"/>
            <a:ext cx="1595716" cy="646331"/>
          </a:xfrm>
          <a:prstGeom prst="rect">
            <a:avLst/>
          </a:prstGeom>
          <a:noFill/>
          <a:ln w="28575">
            <a:solidFill>
              <a:srgbClr val="58A6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Copy</a:t>
            </a:r>
            <a:r>
              <a:rPr lang="pt-BR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URL </a:t>
            </a:r>
            <a:r>
              <a:rPr lang="pt-BR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to</a:t>
            </a:r>
            <a:r>
              <a:rPr lang="pt-BR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pt-BR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the</a:t>
            </a:r>
            <a:r>
              <a:rPr lang="pt-BR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clipboard</a:t>
            </a:r>
            <a:endParaRPr lang="pt-BR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15" name="Conector angulado 14"/>
          <p:cNvCxnSpPr>
            <a:stCxn id="13" idx="1"/>
          </p:cNvCxnSpPr>
          <p:nvPr/>
        </p:nvCxnSpPr>
        <p:spPr>
          <a:xfrm rot="10800000">
            <a:off x="6925236" y="3895679"/>
            <a:ext cx="1645025" cy="848489"/>
          </a:xfrm>
          <a:prstGeom prst="bentConnector3">
            <a:avLst>
              <a:gd name="adj1" fmla="val 99864"/>
            </a:avLst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/>
          <p:cNvSpPr txBox="1"/>
          <p:nvPr/>
        </p:nvSpPr>
        <p:spPr>
          <a:xfrm>
            <a:off x="2326341" y="4638167"/>
            <a:ext cx="1295398" cy="646331"/>
          </a:xfrm>
          <a:prstGeom prst="rect">
            <a:avLst/>
          </a:prstGeom>
          <a:noFill/>
          <a:ln w="28575">
            <a:solidFill>
              <a:srgbClr val="58A6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Open URL </a:t>
            </a:r>
            <a:r>
              <a:rPr lang="pt-BR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externally</a:t>
            </a:r>
            <a:r>
              <a:rPr lang="pt-BR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*</a:t>
            </a:r>
            <a:endParaRPr lang="pt-BR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27" name="Conector angulado 26"/>
          <p:cNvCxnSpPr>
            <a:stCxn id="19" idx="3"/>
          </p:cNvCxnSpPr>
          <p:nvPr/>
        </p:nvCxnSpPr>
        <p:spPr>
          <a:xfrm flipV="1">
            <a:off x="3621739" y="4020672"/>
            <a:ext cx="1931896" cy="940661"/>
          </a:xfrm>
          <a:prstGeom prst="bentConnector3">
            <a:avLst>
              <a:gd name="adj1" fmla="val 100116"/>
            </a:avLst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aixaDeTexto 30"/>
          <p:cNvSpPr txBox="1"/>
          <p:nvPr/>
        </p:nvSpPr>
        <p:spPr>
          <a:xfrm>
            <a:off x="0" y="6519446"/>
            <a:ext cx="2326341" cy="338554"/>
          </a:xfrm>
          <a:custGeom>
            <a:avLst/>
            <a:gdLst>
              <a:gd name="connsiteX0" fmla="*/ 0 w 2326341"/>
              <a:gd name="connsiteY0" fmla="*/ 0 h 338554"/>
              <a:gd name="connsiteX1" fmla="*/ 2326341 w 2326341"/>
              <a:gd name="connsiteY1" fmla="*/ 0 h 338554"/>
              <a:gd name="connsiteX2" fmla="*/ 2326341 w 2326341"/>
              <a:gd name="connsiteY2" fmla="*/ 338554 h 338554"/>
              <a:gd name="connsiteX3" fmla="*/ 0 w 2326341"/>
              <a:gd name="connsiteY3" fmla="*/ 338554 h 338554"/>
              <a:gd name="connsiteX4" fmla="*/ 0 w 2326341"/>
              <a:gd name="connsiteY4" fmla="*/ 0 h 338554"/>
              <a:gd name="connsiteX0" fmla="*/ 0 w 2326341"/>
              <a:gd name="connsiteY0" fmla="*/ 0 h 338554"/>
              <a:gd name="connsiteX1" fmla="*/ 2124635 w 2326341"/>
              <a:gd name="connsiteY1" fmla="*/ 0 h 338554"/>
              <a:gd name="connsiteX2" fmla="*/ 2326341 w 2326341"/>
              <a:gd name="connsiteY2" fmla="*/ 338554 h 338554"/>
              <a:gd name="connsiteX3" fmla="*/ 0 w 2326341"/>
              <a:gd name="connsiteY3" fmla="*/ 338554 h 338554"/>
              <a:gd name="connsiteX4" fmla="*/ 0 w 2326341"/>
              <a:gd name="connsiteY4" fmla="*/ 0 h 338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26341" h="338554">
                <a:moveTo>
                  <a:pt x="0" y="0"/>
                </a:moveTo>
                <a:lnTo>
                  <a:pt x="2124635" y="0"/>
                </a:lnTo>
                <a:lnTo>
                  <a:pt x="2326341" y="338554"/>
                </a:lnTo>
                <a:lnTo>
                  <a:pt x="0" y="338554"/>
                </a:lnTo>
                <a:lnTo>
                  <a:pt x="0" y="0"/>
                </a:lnTo>
                <a:close/>
              </a:path>
            </a:pathLst>
          </a:custGeom>
          <a:solidFill>
            <a:srgbClr val="242C38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* </a:t>
            </a:r>
            <a:r>
              <a:rPr lang="pt-BR" sz="1600" dirty="0" err="1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If</a:t>
            </a:r>
            <a:r>
              <a:rPr lang="pt-BR" sz="160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pt-BR" sz="1600" dirty="0" err="1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the</a:t>
            </a:r>
            <a:r>
              <a:rPr lang="pt-BR" sz="160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URL </a:t>
            </a:r>
            <a:r>
              <a:rPr lang="pt-BR" sz="1600" dirty="0" err="1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is</a:t>
            </a:r>
            <a:r>
              <a:rPr lang="pt-BR" sz="160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pt-BR" sz="1600" dirty="0" err="1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valid</a:t>
            </a:r>
            <a:endParaRPr lang="pt-BR" sz="1600" dirty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9220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824" y="549000"/>
            <a:ext cx="3240000" cy="576000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9200" y="549000"/>
            <a:ext cx="3240000" cy="5760000"/>
          </a:xfrm>
          <a:prstGeom prst="rect">
            <a:avLst/>
          </a:prstGeom>
        </p:spPr>
      </p:pic>
      <p:sp>
        <p:nvSpPr>
          <p:cNvPr id="4" name="Retângulo 3"/>
          <p:cNvSpPr/>
          <p:nvPr/>
        </p:nvSpPr>
        <p:spPr>
          <a:xfrm>
            <a:off x="4451815" y="5669895"/>
            <a:ext cx="612000" cy="612000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7113494" y="5096435"/>
            <a:ext cx="3455894" cy="135815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1" name="Conector reto 10"/>
          <p:cNvCxnSpPr/>
          <p:nvPr/>
        </p:nvCxnSpPr>
        <p:spPr>
          <a:xfrm>
            <a:off x="5063815" y="5967412"/>
            <a:ext cx="2049679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4570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6000" y="549000"/>
            <a:ext cx="3240000" cy="5760000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8543364" y="5821231"/>
            <a:ext cx="3034554" cy="369332"/>
          </a:xfrm>
          <a:prstGeom prst="rect">
            <a:avLst/>
          </a:prstGeom>
          <a:noFill/>
          <a:ln w="28575">
            <a:solidFill>
              <a:srgbClr val="58A6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Add</a:t>
            </a:r>
            <a:r>
              <a:rPr lang="pt-BR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new link </a:t>
            </a:r>
            <a:r>
              <a:rPr lang="pt-BR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to</a:t>
            </a:r>
            <a:r>
              <a:rPr lang="pt-BR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pt-BR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current</a:t>
            </a:r>
            <a:r>
              <a:rPr lang="pt-BR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pt-BR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filter</a:t>
            </a:r>
            <a:endParaRPr lang="pt-BR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945341" y="2021103"/>
            <a:ext cx="1703295" cy="923330"/>
          </a:xfrm>
          <a:prstGeom prst="rect">
            <a:avLst/>
          </a:prstGeom>
          <a:noFill/>
          <a:ln w="28575">
            <a:solidFill>
              <a:srgbClr val="58A6FF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Dismiss</a:t>
            </a:r>
            <a:r>
              <a:rPr lang="pt-BR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modal </a:t>
            </a:r>
            <a:r>
              <a:rPr lang="pt-BR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and</a:t>
            </a:r>
            <a:r>
              <a:rPr lang="pt-BR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keyboard </a:t>
            </a:r>
            <a:r>
              <a:rPr lang="pt-BR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on</a:t>
            </a:r>
            <a:r>
              <a:rPr lang="pt-BR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pt-BR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touch</a:t>
            </a:r>
            <a:endParaRPr lang="pt-BR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8" name="Conector reto 7"/>
          <p:cNvCxnSpPr>
            <a:stCxn id="6" idx="3"/>
          </p:cNvCxnSpPr>
          <p:nvPr/>
        </p:nvCxnSpPr>
        <p:spPr>
          <a:xfrm>
            <a:off x="3648636" y="2482768"/>
            <a:ext cx="1205752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/>
          <p:cNvCxnSpPr>
            <a:stCxn id="5" idx="1"/>
          </p:cNvCxnSpPr>
          <p:nvPr/>
        </p:nvCxnSpPr>
        <p:spPr>
          <a:xfrm flipH="1">
            <a:off x="7503459" y="6005897"/>
            <a:ext cx="1039905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/>
          <p:cNvSpPr txBox="1"/>
          <p:nvPr/>
        </p:nvSpPr>
        <p:spPr>
          <a:xfrm>
            <a:off x="8543364" y="4091043"/>
            <a:ext cx="3034554" cy="369332"/>
          </a:xfrm>
          <a:prstGeom prst="rect">
            <a:avLst/>
          </a:prstGeom>
          <a:noFill/>
          <a:ln w="28575">
            <a:solidFill>
              <a:srgbClr val="58A6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Paste URL </a:t>
            </a:r>
            <a:r>
              <a:rPr lang="pt-BR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from</a:t>
            </a:r>
            <a:r>
              <a:rPr lang="pt-BR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clipboard</a:t>
            </a:r>
            <a:endParaRPr lang="pt-BR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23" name="Conector angulado 22"/>
          <p:cNvCxnSpPr>
            <a:stCxn id="21" idx="1"/>
          </p:cNvCxnSpPr>
          <p:nvPr/>
        </p:nvCxnSpPr>
        <p:spPr>
          <a:xfrm rot="10800000" flipV="1">
            <a:off x="6871448" y="4275709"/>
            <a:ext cx="1671917" cy="1730188"/>
          </a:xfrm>
          <a:prstGeom prst="bentConnector2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aixaDeTexto 28"/>
          <p:cNvSpPr txBox="1"/>
          <p:nvPr/>
        </p:nvSpPr>
        <p:spPr>
          <a:xfrm>
            <a:off x="1748117" y="4878201"/>
            <a:ext cx="1900518" cy="369332"/>
          </a:xfrm>
          <a:prstGeom prst="rect">
            <a:avLst/>
          </a:prstGeom>
          <a:noFill/>
          <a:ln w="28575">
            <a:solidFill>
              <a:srgbClr val="58A6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Link </a:t>
            </a:r>
            <a:r>
              <a:rPr lang="pt-BR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title</a:t>
            </a:r>
            <a:r>
              <a:rPr lang="pt-BR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input*</a:t>
            </a:r>
            <a:endParaRPr lang="pt-BR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0" name="CaixaDeTexto 29"/>
          <p:cNvSpPr txBox="1"/>
          <p:nvPr/>
        </p:nvSpPr>
        <p:spPr>
          <a:xfrm>
            <a:off x="1748117" y="6225273"/>
            <a:ext cx="1900518" cy="369332"/>
          </a:xfrm>
          <a:prstGeom prst="rect">
            <a:avLst/>
          </a:prstGeom>
          <a:noFill/>
          <a:ln w="28575">
            <a:solidFill>
              <a:srgbClr val="58A6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Link URL input</a:t>
            </a:r>
            <a:endParaRPr lang="pt-BR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32" name="Conector angulado 31"/>
          <p:cNvCxnSpPr>
            <a:stCxn id="29" idx="3"/>
          </p:cNvCxnSpPr>
          <p:nvPr/>
        </p:nvCxnSpPr>
        <p:spPr>
          <a:xfrm>
            <a:off x="3648635" y="5062867"/>
            <a:ext cx="987238" cy="490768"/>
          </a:xfrm>
          <a:prstGeom prst="bentConnector3">
            <a:avLst>
              <a:gd name="adj1" fmla="val 50000"/>
            </a:avLst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angulado 36"/>
          <p:cNvCxnSpPr>
            <a:stCxn id="30" idx="3"/>
          </p:cNvCxnSpPr>
          <p:nvPr/>
        </p:nvCxnSpPr>
        <p:spPr>
          <a:xfrm flipV="1">
            <a:off x="3648635" y="6005897"/>
            <a:ext cx="987238" cy="404042"/>
          </a:xfrm>
          <a:prstGeom prst="bentConnector3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aixaDeTexto 39"/>
          <p:cNvSpPr txBox="1"/>
          <p:nvPr/>
        </p:nvSpPr>
        <p:spPr>
          <a:xfrm>
            <a:off x="9480176" y="0"/>
            <a:ext cx="2711824" cy="338554"/>
          </a:xfrm>
          <a:custGeom>
            <a:avLst/>
            <a:gdLst>
              <a:gd name="connsiteX0" fmla="*/ 0 w 2711824"/>
              <a:gd name="connsiteY0" fmla="*/ 0 h 584775"/>
              <a:gd name="connsiteX1" fmla="*/ 2711824 w 2711824"/>
              <a:gd name="connsiteY1" fmla="*/ 0 h 584775"/>
              <a:gd name="connsiteX2" fmla="*/ 2711824 w 2711824"/>
              <a:gd name="connsiteY2" fmla="*/ 584775 h 584775"/>
              <a:gd name="connsiteX3" fmla="*/ 0 w 2711824"/>
              <a:gd name="connsiteY3" fmla="*/ 584775 h 584775"/>
              <a:gd name="connsiteX4" fmla="*/ 0 w 2711824"/>
              <a:gd name="connsiteY4" fmla="*/ 0 h 584775"/>
              <a:gd name="connsiteX0" fmla="*/ 0 w 2711824"/>
              <a:gd name="connsiteY0" fmla="*/ 0 h 584775"/>
              <a:gd name="connsiteX1" fmla="*/ 2711824 w 2711824"/>
              <a:gd name="connsiteY1" fmla="*/ 0 h 584775"/>
              <a:gd name="connsiteX2" fmla="*/ 2711824 w 2711824"/>
              <a:gd name="connsiteY2" fmla="*/ 584775 h 584775"/>
              <a:gd name="connsiteX3" fmla="*/ 228600 w 2711824"/>
              <a:gd name="connsiteY3" fmla="*/ 571328 h 584775"/>
              <a:gd name="connsiteX4" fmla="*/ 0 w 2711824"/>
              <a:gd name="connsiteY4" fmla="*/ 0 h 58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11824" h="584775">
                <a:moveTo>
                  <a:pt x="0" y="0"/>
                </a:moveTo>
                <a:lnTo>
                  <a:pt x="2711824" y="0"/>
                </a:lnTo>
                <a:lnTo>
                  <a:pt x="2711824" y="584775"/>
                </a:lnTo>
                <a:lnTo>
                  <a:pt x="228600" y="571328"/>
                </a:lnTo>
                <a:lnTo>
                  <a:pt x="0" y="0"/>
                </a:lnTo>
                <a:close/>
              </a:path>
            </a:pathLst>
          </a:custGeom>
          <a:solidFill>
            <a:srgbClr val="242C38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* Link </a:t>
            </a:r>
            <a:r>
              <a:rPr lang="pt-BR" sz="1600" dirty="0" err="1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title</a:t>
            </a:r>
            <a:r>
              <a:rPr lang="pt-BR" sz="160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pt-BR" sz="1600" dirty="0" err="1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is</a:t>
            </a:r>
            <a:r>
              <a:rPr lang="pt-BR" sz="160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pt-BR" sz="1600" dirty="0" err="1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optional</a:t>
            </a:r>
            <a:endParaRPr lang="pt-BR" sz="1600" dirty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333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693" y="549000"/>
            <a:ext cx="3240000" cy="576000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9200" y="549000"/>
            <a:ext cx="3240000" cy="5760000"/>
          </a:xfrm>
          <a:prstGeom prst="rect">
            <a:avLst/>
          </a:prstGeom>
        </p:spPr>
      </p:pic>
      <p:sp>
        <p:nvSpPr>
          <p:cNvPr id="4" name="Retângulo 3"/>
          <p:cNvSpPr/>
          <p:nvPr/>
        </p:nvSpPr>
        <p:spPr>
          <a:xfrm>
            <a:off x="4591050" y="819150"/>
            <a:ext cx="360000" cy="360000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7143750" y="692150"/>
            <a:ext cx="3384550" cy="603250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" name="Conector reto 9"/>
          <p:cNvCxnSpPr/>
          <p:nvPr/>
        </p:nvCxnSpPr>
        <p:spPr>
          <a:xfrm>
            <a:off x="4951050" y="993775"/>
            <a:ext cx="219270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4750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6000" y="549000"/>
            <a:ext cx="3240000" cy="5760000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8570259" y="790296"/>
            <a:ext cx="2079811" cy="369332"/>
          </a:xfrm>
          <a:prstGeom prst="rect">
            <a:avLst/>
          </a:prstGeom>
          <a:noFill/>
          <a:ln w="28575">
            <a:solidFill>
              <a:srgbClr val="58A6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Clear</a:t>
            </a:r>
            <a:r>
              <a:rPr lang="pt-BR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pt-BR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search</a:t>
            </a:r>
            <a:r>
              <a:rPr lang="pt-BR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input</a:t>
            </a:r>
            <a:endParaRPr lang="pt-BR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7" name="Conector reto 6"/>
          <p:cNvCxnSpPr>
            <a:stCxn id="5" idx="1"/>
          </p:cNvCxnSpPr>
          <p:nvPr/>
        </p:nvCxnSpPr>
        <p:spPr>
          <a:xfrm flipH="1">
            <a:off x="7543800" y="974962"/>
            <a:ext cx="1026459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1089212" y="790296"/>
            <a:ext cx="2532529" cy="369332"/>
          </a:xfrm>
          <a:prstGeom prst="rect">
            <a:avLst/>
          </a:prstGeom>
          <a:noFill/>
          <a:ln w="28575">
            <a:solidFill>
              <a:srgbClr val="58A6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Dismiss</a:t>
            </a:r>
            <a:r>
              <a:rPr lang="pt-BR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pt-BR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search</a:t>
            </a:r>
            <a:r>
              <a:rPr lang="pt-BR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header</a:t>
            </a:r>
            <a:endParaRPr lang="pt-BR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11" name="Conector reto 10"/>
          <p:cNvCxnSpPr>
            <a:stCxn id="9" idx="3"/>
          </p:cNvCxnSpPr>
          <p:nvPr/>
        </p:nvCxnSpPr>
        <p:spPr>
          <a:xfrm>
            <a:off x="3621741" y="974962"/>
            <a:ext cx="950259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/>
          <p:cNvSpPr txBox="1"/>
          <p:nvPr/>
        </p:nvSpPr>
        <p:spPr>
          <a:xfrm>
            <a:off x="2030506" y="2576529"/>
            <a:ext cx="1591235" cy="369332"/>
          </a:xfrm>
          <a:prstGeom prst="rect">
            <a:avLst/>
          </a:prstGeom>
          <a:noFill/>
          <a:ln w="28575">
            <a:solidFill>
              <a:srgbClr val="58A6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Search</a:t>
            </a:r>
            <a:r>
              <a:rPr lang="pt-BR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input*</a:t>
            </a:r>
            <a:endParaRPr lang="pt-BR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16" name="Conector angulado 15"/>
          <p:cNvCxnSpPr>
            <a:stCxn id="14" idx="3"/>
          </p:cNvCxnSpPr>
          <p:nvPr/>
        </p:nvCxnSpPr>
        <p:spPr>
          <a:xfrm flipV="1">
            <a:off x="3621741" y="974962"/>
            <a:ext cx="2214283" cy="1786233"/>
          </a:xfrm>
          <a:prstGeom prst="bentConnector3">
            <a:avLst>
              <a:gd name="adj1" fmla="val 99190"/>
            </a:avLst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ixaDeTexto 21"/>
          <p:cNvSpPr txBox="1"/>
          <p:nvPr/>
        </p:nvSpPr>
        <p:spPr>
          <a:xfrm>
            <a:off x="0" y="6519446"/>
            <a:ext cx="3402106" cy="338554"/>
          </a:xfrm>
          <a:custGeom>
            <a:avLst/>
            <a:gdLst>
              <a:gd name="connsiteX0" fmla="*/ 0 w 2326341"/>
              <a:gd name="connsiteY0" fmla="*/ 0 h 338554"/>
              <a:gd name="connsiteX1" fmla="*/ 2326341 w 2326341"/>
              <a:gd name="connsiteY1" fmla="*/ 0 h 338554"/>
              <a:gd name="connsiteX2" fmla="*/ 2326341 w 2326341"/>
              <a:gd name="connsiteY2" fmla="*/ 338554 h 338554"/>
              <a:gd name="connsiteX3" fmla="*/ 0 w 2326341"/>
              <a:gd name="connsiteY3" fmla="*/ 338554 h 338554"/>
              <a:gd name="connsiteX4" fmla="*/ 0 w 2326341"/>
              <a:gd name="connsiteY4" fmla="*/ 0 h 338554"/>
              <a:gd name="connsiteX0" fmla="*/ 0 w 2326341"/>
              <a:gd name="connsiteY0" fmla="*/ 0 h 338554"/>
              <a:gd name="connsiteX1" fmla="*/ 2124635 w 2326341"/>
              <a:gd name="connsiteY1" fmla="*/ 0 h 338554"/>
              <a:gd name="connsiteX2" fmla="*/ 2326341 w 2326341"/>
              <a:gd name="connsiteY2" fmla="*/ 338554 h 338554"/>
              <a:gd name="connsiteX3" fmla="*/ 0 w 2326341"/>
              <a:gd name="connsiteY3" fmla="*/ 338554 h 338554"/>
              <a:gd name="connsiteX4" fmla="*/ 0 w 2326341"/>
              <a:gd name="connsiteY4" fmla="*/ 0 h 338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26341" h="338554">
                <a:moveTo>
                  <a:pt x="0" y="0"/>
                </a:moveTo>
                <a:lnTo>
                  <a:pt x="2124635" y="0"/>
                </a:lnTo>
                <a:lnTo>
                  <a:pt x="2326341" y="338554"/>
                </a:lnTo>
                <a:lnTo>
                  <a:pt x="0" y="338554"/>
                </a:lnTo>
                <a:lnTo>
                  <a:pt x="0" y="0"/>
                </a:lnTo>
                <a:close/>
              </a:path>
            </a:pathLst>
          </a:custGeom>
          <a:solidFill>
            <a:srgbClr val="242C38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* </a:t>
            </a:r>
            <a:r>
              <a:rPr lang="pt-BR" sz="1600" dirty="0" err="1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Search</a:t>
            </a:r>
            <a:r>
              <a:rPr lang="pt-BR" sz="160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for a </a:t>
            </a:r>
            <a:r>
              <a:rPr lang="pt-BR" sz="1600" dirty="0" err="1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title</a:t>
            </a:r>
            <a:r>
              <a:rPr lang="pt-BR" sz="160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URL </a:t>
            </a:r>
            <a:r>
              <a:rPr lang="pt-BR" sz="1600" dirty="0" err="1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or</a:t>
            </a:r>
            <a:r>
              <a:rPr lang="pt-BR" sz="160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date</a:t>
            </a:r>
            <a:endParaRPr lang="pt-BR" sz="1600" dirty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3957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354" y="549000"/>
            <a:ext cx="3240000" cy="576000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2306" y="549000"/>
            <a:ext cx="3240000" cy="5760000"/>
          </a:xfrm>
          <a:prstGeom prst="rect">
            <a:avLst/>
          </a:prstGeom>
        </p:spPr>
      </p:pic>
      <p:sp>
        <p:nvSpPr>
          <p:cNvPr id="4" name="Retângulo 3"/>
          <p:cNvSpPr/>
          <p:nvPr/>
        </p:nvSpPr>
        <p:spPr>
          <a:xfrm>
            <a:off x="7086600" y="443753"/>
            <a:ext cx="3442447" cy="5970494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1784909" y="3582521"/>
            <a:ext cx="579600" cy="57822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reto 8"/>
          <p:cNvCxnSpPr/>
          <p:nvPr/>
        </p:nvCxnSpPr>
        <p:spPr>
          <a:xfrm flipH="1">
            <a:off x="2364509" y="3871632"/>
            <a:ext cx="4722091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4371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769</TotalTime>
  <Words>223</Words>
  <Application>Microsoft Office PowerPoint</Application>
  <PresentationFormat>Widescreen</PresentationFormat>
  <Paragraphs>52</Paragraphs>
  <Slides>20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Roboto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User Manual</dc:title>
  <dc:creator>Felipe Pereira de Souza Silva</dc:creator>
  <cp:keywords>Lineker-mobile</cp:keywords>
  <cp:lastModifiedBy>PC</cp:lastModifiedBy>
  <cp:revision>39</cp:revision>
  <dcterms:created xsi:type="dcterms:W3CDTF">2021-01-03T20:23:27Z</dcterms:created>
  <dcterms:modified xsi:type="dcterms:W3CDTF">2021-01-05T17:34:05Z</dcterms:modified>
  <cp:category>Utilities</cp:category>
  <cp:contentStatus>Final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arkAsFinal">
    <vt:bool>true</vt:bool>
  </property>
</Properties>
</file>