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60" r:id="rId3"/>
    <p:sldId id="262" r:id="rId4"/>
    <p:sldId id="329" r:id="rId5"/>
    <p:sldId id="265" r:id="rId6"/>
    <p:sldId id="293" r:id="rId7"/>
    <p:sldId id="266" r:id="rId8"/>
    <p:sldId id="328" r:id="rId9"/>
    <p:sldId id="267" r:id="rId10"/>
    <p:sldId id="330" r:id="rId11"/>
    <p:sldId id="343" r:id="rId12"/>
    <p:sldId id="270" r:id="rId13"/>
    <p:sldId id="340" r:id="rId14"/>
    <p:sldId id="272" r:id="rId15"/>
    <p:sldId id="331" r:id="rId16"/>
    <p:sldId id="275" r:id="rId17"/>
    <p:sldId id="335" r:id="rId18"/>
    <p:sldId id="332" r:id="rId19"/>
    <p:sldId id="336" r:id="rId20"/>
    <p:sldId id="333" r:id="rId21"/>
    <p:sldId id="337" r:id="rId22"/>
    <p:sldId id="274" r:id="rId23"/>
    <p:sldId id="338" r:id="rId24"/>
    <p:sldId id="334" r:id="rId25"/>
    <p:sldId id="339" r:id="rId26"/>
    <p:sldId id="341" r:id="rId27"/>
    <p:sldId id="321" r:id="rId28"/>
    <p:sldId id="347" r:id="rId29"/>
    <p:sldId id="351" r:id="rId30"/>
    <p:sldId id="346" r:id="rId31"/>
    <p:sldId id="344" r:id="rId32"/>
    <p:sldId id="324" r:id="rId33"/>
    <p:sldId id="264" r:id="rId34"/>
  </p:sldIdLst>
  <p:sldSz cx="12192000" cy="6858000"/>
  <p:notesSz cx="6858000" cy="9144000"/>
  <p:defaultTextStyle>
    <a:defPPr>
      <a:defRPr lang="nl-NL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orient="horz" pos="3453" userDrawn="1">
          <p15:clr>
            <a:srgbClr val="A4A3A4"/>
          </p15:clr>
        </p15:guide>
        <p15:guide id="3" orient="horz" pos="891" userDrawn="1">
          <p15:clr>
            <a:srgbClr val="A4A3A4"/>
          </p15:clr>
        </p15:guide>
        <p15:guide id="4" orient="horz" pos="232" userDrawn="1">
          <p15:clr>
            <a:srgbClr val="A4A3A4"/>
          </p15:clr>
        </p15:guide>
        <p15:guide id="5" orient="horz" pos="731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544" userDrawn="1">
          <p15:clr>
            <a:srgbClr val="A4A3A4"/>
          </p15:clr>
        </p15:guide>
        <p15:guide id="8" pos="7136" userDrawn="1">
          <p15:clr>
            <a:srgbClr val="A4A3A4"/>
          </p15:clr>
        </p15:guide>
        <p15:guide id="9" orient="horz" pos="40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960" autoAdjust="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orient="horz" pos="3884"/>
        <p:guide orient="horz" pos="3453"/>
        <p:guide orient="horz" pos="891"/>
        <p:guide orient="horz" pos="232"/>
        <p:guide orient="horz" pos="731"/>
        <p:guide orient="horz" pos="4133"/>
        <p:guide pos="544"/>
        <p:guide pos="7136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50F30-C1C9-4469-A70C-679502AAF2C8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F409199-A47C-4C5D-977B-881B69ECBFD5}">
      <dgm:prSet phldrT="[Tekst]"/>
      <dgm:spPr/>
      <dgm:t>
        <a:bodyPr/>
        <a:lstStyle/>
        <a:p>
          <a:r>
            <a:rPr lang="nl-NL" dirty="0" err="1"/>
            <a:t>FitNesse</a:t>
          </a:r>
          <a:endParaRPr lang="nl-NL" dirty="0"/>
        </a:p>
      </dgm:t>
    </dgm:pt>
    <dgm:pt modelId="{5785804C-6FE9-4978-89A1-433368C3CC69}" type="parTrans" cxnId="{EB71A67A-71BB-4305-9B35-426A3AE5EEDD}">
      <dgm:prSet/>
      <dgm:spPr/>
      <dgm:t>
        <a:bodyPr/>
        <a:lstStyle/>
        <a:p>
          <a:endParaRPr lang="nl-NL"/>
        </a:p>
      </dgm:t>
    </dgm:pt>
    <dgm:pt modelId="{110716B3-B699-4AE7-9C1D-52FFE64399AA}" type="sibTrans" cxnId="{EB71A67A-71BB-4305-9B35-426A3AE5EEDD}">
      <dgm:prSet/>
      <dgm:spPr/>
      <dgm:t>
        <a:bodyPr/>
        <a:lstStyle/>
        <a:p>
          <a:endParaRPr lang="nl-NL"/>
        </a:p>
      </dgm:t>
    </dgm:pt>
    <dgm:pt modelId="{5A5735AA-D970-47A8-B52A-29C82069B97F}">
      <dgm:prSet phldrT="[Tekst]"/>
      <dgm:spPr/>
      <dgm:t>
        <a:bodyPr/>
        <a:lstStyle/>
        <a:p>
          <a:r>
            <a:rPr lang="nl-NL" dirty="0" err="1"/>
            <a:t>Fixture</a:t>
          </a:r>
          <a:endParaRPr lang="nl-NL" dirty="0"/>
        </a:p>
      </dgm:t>
    </dgm:pt>
    <dgm:pt modelId="{5EA294F1-955B-4269-AC9D-EB7A8AC0232E}" type="parTrans" cxnId="{2D29EA63-6812-44F0-A1DC-C02508FC87E5}">
      <dgm:prSet/>
      <dgm:spPr/>
      <dgm:t>
        <a:bodyPr/>
        <a:lstStyle/>
        <a:p>
          <a:endParaRPr lang="nl-NL"/>
        </a:p>
      </dgm:t>
    </dgm:pt>
    <dgm:pt modelId="{E83E4351-D2A0-4629-A756-11FFB967D827}" type="sibTrans" cxnId="{2D29EA63-6812-44F0-A1DC-C02508FC87E5}">
      <dgm:prSet/>
      <dgm:spPr/>
      <dgm:t>
        <a:bodyPr/>
        <a:lstStyle/>
        <a:p>
          <a:endParaRPr lang="nl-NL"/>
        </a:p>
      </dgm:t>
    </dgm:pt>
    <dgm:pt modelId="{0062AFA1-B57A-42FB-8473-F88DAD821015}">
      <dgm:prSet phldrT="[Tekst]"/>
      <dgm:spPr/>
      <dgm:t>
        <a:bodyPr/>
        <a:lstStyle/>
        <a:p>
          <a:r>
            <a:rPr lang="nl-NL" dirty="0"/>
            <a:t>Selenium</a:t>
          </a:r>
        </a:p>
      </dgm:t>
    </dgm:pt>
    <dgm:pt modelId="{544764EC-40A8-4E68-8AAA-E3DB432D9645}" type="parTrans" cxnId="{723DDB77-81C0-4C54-928D-0003D382DDA3}">
      <dgm:prSet/>
      <dgm:spPr/>
      <dgm:t>
        <a:bodyPr/>
        <a:lstStyle/>
        <a:p>
          <a:endParaRPr lang="nl-NL"/>
        </a:p>
      </dgm:t>
    </dgm:pt>
    <dgm:pt modelId="{A3F189EC-6ADD-44B8-B169-5ADBB882DF1A}" type="sibTrans" cxnId="{723DDB77-81C0-4C54-928D-0003D382DDA3}">
      <dgm:prSet/>
      <dgm:spPr/>
      <dgm:t>
        <a:bodyPr/>
        <a:lstStyle/>
        <a:p>
          <a:endParaRPr lang="nl-NL"/>
        </a:p>
      </dgm:t>
    </dgm:pt>
    <dgm:pt modelId="{501A29D0-FDE6-4995-9F4B-9D58E560229E}">
      <dgm:prSet phldrT="[Tekst]"/>
      <dgm:spPr/>
      <dgm:t>
        <a:bodyPr/>
        <a:lstStyle/>
        <a:p>
          <a:r>
            <a:rPr lang="nl-NL" dirty="0"/>
            <a:t>Browser</a:t>
          </a:r>
        </a:p>
      </dgm:t>
    </dgm:pt>
    <dgm:pt modelId="{A1C98560-F88D-42E7-B842-23D26CC0C982}" type="parTrans" cxnId="{23238B06-5F01-4A0C-817C-84074E571B93}">
      <dgm:prSet/>
      <dgm:spPr/>
      <dgm:t>
        <a:bodyPr/>
        <a:lstStyle/>
        <a:p>
          <a:endParaRPr lang="nl-NL"/>
        </a:p>
      </dgm:t>
    </dgm:pt>
    <dgm:pt modelId="{929F8940-A1E4-49B3-817A-4062AC4DE2C0}" type="sibTrans" cxnId="{23238B06-5F01-4A0C-817C-84074E571B93}">
      <dgm:prSet/>
      <dgm:spPr/>
      <dgm:t>
        <a:bodyPr/>
        <a:lstStyle/>
        <a:p>
          <a:endParaRPr lang="nl-NL"/>
        </a:p>
      </dgm:t>
    </dgm:pt>
    <dgm:pt modelId="{AE04D5D3-A443-4082-AE07-CF28E23CF78C}">
      <dgm:prSet phldrT="[Tekst]"/>
      <dgm:spPr/>
      <dgm:t>
        <a:bodyPr/>
        <a:lstStyle/>
        <a:p>
          <a:r>
            <a:rPr lang="nl-NL" dirty="0" err="1"/>
            <a:t>Webdriver</a:t>
          </a:r>
          <a:endParaRPr lang="nl-NL" dirty="0"/>
        </a:p>
      </dgm:t>
    </dgm:pt>
    <dgm:pt modelId="{758619D8-3A27-4F9F-9009-066BEBE0F8A0}" type="parTrans" cxnId="{AD5DEE25-648B-465D-B53D-CC0BEC84D619}">
      <dgm:prSet/>
      <dgm:spPr/>
      <dgm:t>
        <a:bodyPr/>
        <a:lstStyle/>
        <a:p>
          <a:endParaRPr lang="nl-NL"/>
        </a:p>
      </dgm:t>
    </dgm:pt>
    <dgm:pt modelId="{F875A26B-8CA9-46BD-99FE-08D4DC247AA4}" type="sibTrans" cxnId="{AD5DEE25-648B-465D-B53D-CC0BEC84D619}">
      <dgm:prSet/>
      <dgm:spPr/>
      <dgm:t>
        <a:bodyPr/>
        <a:lstStyle/>
        <a:p>
          <a:endParaRPr lang="nl-NL"/>
        </a:p>
      </dgm:t>
    </dgm:pt>
    <dgm:pt modelId="{5D97B88E-FCA8-41E1-A543-C216C4F8D0CF}">
      <dgm:prSet phldrT="[Tekst]"/>
      <dgm:spPr/>
      <dgm:t>
        <a:bodyPr/>
        <a:lstStyle/>
        <a:p>
          <a:r>
            <a:rPr lang="nl-NL" dirty="0" err="1"/>
            <a:t>Webdriver</a:t>
          </a:r>
          <a:endParaRPr lang="nl-NL" dirty="0"/>
        </a:p>
      </dgm:t>
    </dgm:pt>
    <dgm:pt modelId="{BAA99240-980F-40DF-9BC3-0ADF7B6F8E0E}" type="parTrans" cxnId="{A931D90C-32E6-44BF-BA82-B28CC758F801}">
      <dgm:prSet/>
      <dgm:spPr/>
      <dgm:t>
        <a:bodyPr/>
        <a:lstStyle/>
        <a:p>
          <a:endParaRPr lang="nl-NL"/>
        </a:p>
      </dgm:t>
    </dgm:pt>
    <dgm:pt modelId="{1C5E76A9-A804-4F2C-ABC6-29C6D3F49009}" type="sibTrans" cxnId="{A931D90C-32E6-44BF-BA82-B28CC758F801}">
      <dgm:prSet/>
      <dgm:spPr/>
      <dgm:t>
        <a:bodyPr/>
        <a:lstStyle/>
        <a:p>
          <a:endParaRPr lang="nl-NL"/>
        </a:p>
      </dgm:t>
    </dgm:pt>
    <dgm:pt modelId="{93DC1C8C-626A-47EC-80A2-9D3B6305B09A}">
      <dgm:prSet phldrT="[Tekst]"/>
      <dgm:spPr/>
      <dgm:t>
        <a:bodyPr/>
        <a:lstStyle/>
        <a:p>
          <a:r>
            <a:rPr lang="nl-NL" dirty="0"/>
            <a:t>Selenium</a:t>
          </a:r>
        </a:p>
      </dgm:t>
    </dgm:pt>
    <dgm:pt modelId="{238AC578-2281-425B-882D-68ADD2BA1D84}" type="parTrans" cxnId="{BCB0EC5E-C092-46A1-A08F-A1BC7AA66239}">
      <dgm:prSet/>
      <dgm:spPr/>
      <dgm:t>
        <a:bodyPr/>
        <a:lstStyle/>
        <a:p>
          <a:endParaRPr lang="nl-NL"/>
        </a:p>
      </dgm:t>
    </dgm:pt>
    <dgm:pt modelId="{C33767BC-AA50-45B3-867F-7CD0891972D0}" type="sibTrans" cxnId="{BCB0EC5E-C092-46A1-A08F-A1BC7AA66239}">
      <dgm:prSet/>
      <dgm:spPr/>
      <dgm:t>
        <a:bodyPr/>
        <a:lstStyle/>
        <a:p>
          <a:endParaRPr lang="nl-NL"/>
        </a:p>
      </dgm:t>
    </dgm:pt>
    <dgm:pt modelId="{AA74AE55-362A-4604-9780-0030EA81106A}">
      <dgm:prSet phldrT="[Tekst]"/>
      <dgm:spPr/>
      <dgm:t>
        <a:bodyPr/>
        <a:lstStyle/>
        <a:p>
          <a:r>
            <a:rPr lang="nl-NL" dirty="0" err="1"/>
            <a:t>Fixture</a:t>
          </a:r>
          <a:endParaRPr lang="nl-NL" dirty="0"/>
        </a:p>
      </dgm:t>
    </dgm:pt>
    <dgm:pt modelId="{7872F50B-C021-4163-AB80-999A8E7E2442}" type="parTrans" cxnId="{A05DD389-0C5A-4FC8-B692-04909C400246}">
      <dgm:prSet/>
      <dgm:spPr/>
      <dgm:t>
        <a:bodyPr/>
        <a:lstStyle/>
        <a:p>
          <a:endParaRPr lang="nl-NL"/>
        </a:p>
      </dgm:t>
    </dgm:pt>
    <dgm:pt modelId="{AB89A662-6460-421D-84E2-1EDF6E2BAFE2}" type="sibTrans" cxnId="{A05DD389-0C5A-4FC8-B692-04909C400246}">
      <dgm:prSet/>
      <dgm:spPr/>
      <dgm:t>
        <a:bodyPr/>
        <a:lstStyle/>
        <a:p>
          <a:endParaRPr lang="nl-NL"/>
        </a:p>
      </dgm:t>
    </dgm:pt>
    <dgm:pt modelId="{9603E2F3-1B44-49DC-8D5C-AB4D615132A5}" type="pres">
      <dgm:prSet presAssocID="{B1450F30-C1C9-4469-A70C-679502AAF2C8}" presName="Name0" presStyleCnt="0">
        <dgm:presLayoutVars>
          <dgm:dir/>
          <dgm:resizeHandles val="exact"/>
        </dgm:presLayoutVars>
      </dgm:prSet>
      <dgm:spPr/>
    </dgm:pt>
    <dgm:pt modelId="{85EDD657-2959-43B3-877C-935D360295A8}" type="pres">
      <dgm:prSet presAssocID="{B1450F30-C1C9-4469-A70C-679502AAF2C8}" presName="cycle" presStyleCnt="0"/>
      <dgm:spPr/>
    </dgm:pt>
    <dgm:pt modelId="{9519A78F-C76E-4AF3-96B5-E65A5DC3EBFC}" type="pres">
      <dgm:prSet presAssocID="{8F409199-A47C-4C5D-977B-881B69ECBFD5}" presName="nodeFirstNode" presStyleLbl="node1" presStyleIdx="0" presStyleCnt="8">
        <dgm:presLayoutVars>
          <dgm:bulletEnabled val="1"/>
        </dgm:presLayoutVars>
      </dgm:prSet>
      <dgm:spPr/>
    </dgm:pt>
    <dgm:pt modelId="{C3D05D7C-C6B3-4837-B32C-C36BDCA9F6E6}" type="pres">
      <dgm:prSet presAssocID="{110716B3-B699-4AE7-9C1D-52FFE64399AA}" presName="sibTransFirstNode" presStyleLbl="bgShp" presStyleIdx="0" presStyleCnt="1"/>
      <dgm:spPr/>
    </dgm:pt>
    <dgm:pt modelId="{CF0CF342-DEB2-4957-A7C6-826938091762}" type="pres">
      <dgm:prSet presAssocID="{5A5735AA-D970-47A8-B52A-29C82069B97F}" presName="nodeFollowingNodes" presStyleLbl="node1" presStyleIdx="1" presStyleCnt="8">
        <dgm:presLayoutVars>
          <dgm:bulletEnabled val="1"/>
        </dgm:presLayoutVars>
      </dgm:prSet>
      <dgm:spPr/>
    </dgm:pt>
    <dgm:pt modelId="{D39D6C44-4E47-40DC-84B6-1229D3383558}" type="pres">
      <dgm:prSet presAssocID="{0062AFA1-B57A-42FB-8473-F88DAD821015}" presName="nodeFollowingNodes" presStyleLbl="node1" presStyleIdx="2" presStyleCnt="8">
        <dgm:presLayoutVars>
          <dgm:bulletEnabled val="1"/>
        </dgm:presLayoutVars>
      </dgm:prSet>
      <dgm:spPr/>
    </dgm:pt>
    <dgm:pt modelId="{D1677F0A-ED3E-4182-80D4-517D81051279}" type="pres">
      <dgm:prSet presAssocID="{AE04D5D3-A443-4082-AE07-CF28E23CF78C}" presName="nodeFollowingNodes" presStyleLbl="node1" presStyleIdx="3" presStyleCnt="8">
        <dgm:presLayoutVars>
          <dgm:bulletEnabled val="1"/>
        </dgm:presLayoutVars>
      </dgm:prSet>
      <dgm:spPr/>
    </dgm:pt>
    <dgm:pt modelId="{2FDDEB05-90E6-4F7D-BDA6-98CB6C97C6E6}" type="pres">
      <dgm:prSet presAssocID="{501A29D0-FDE6-4995-9F4B-9D58E560229E}" presName="nodeFollowingNodes" presStyleLbl="node1" presStyleIdx="4" presStyleCnt="8">
        <dgm:presLayoutVars>
          <dgm:bulletEnabled val="1"/>
        </dgm:presLayoutVars>
      </dgm:prSet>
      <dgm:spPr/>
    </dgm:pt>
    <dgm:pt modelId="{575085F9-6A70-4D83-BF87-268BDAFCFCD0}" type="pres">
      <dgm:prSet presAssocID="{5D97B88E-FCA8-41E1-A543-C216C4F8D0CF}" presName="nodeFollowingNodes" presStyleLbl="node1" presStyleIdx="5" presStyleCnt="8">
        <dgm:presLayoutVars>
          <dgm:bulletEnabled val="1"/>
        </dgm:presLayoutVars>
      </dgm:prSet>
      <dgm:spPr/>
    </dgm:pt>
    <dgm:pt modelId="{6E558F65-521D-49D4-AAC0-9FBE03645162}" type="pres">
      <dgm:prSet presAssocID="{93DC1C8C-626A-47EC-80A2-9D3B6305B09A}" presName="nodeFollowingNodes" presStyleLbl="node1" presStyleIdx="6" presStyleCnt="8">
        <dgm:presLayoutVars>
          <dgm:bulletEnabled val="1"/>
        </dgm:presLayoutVars>
      </dgm:prSet>
      <dgm:spPr/>
    </dgm:pt>
    <dgm:pt modelId="{A89A7D39-41FE-4476-8A31-141B4C354909}" type="pres">
      <dgm:prSet presAssocID="{AA74AE55-362A-4604-9780-0030EA81106A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23238B06-5F01-4A0C-817C-84074E571B93}" srcId="{B1450F30-C1C9-4469-A70C-679502AAF2C8}" destId="{501A29D0-FDE6-4995-9F4B-9D58E560229E}" srcOrd="4" destOrd="0" parTransId="{A1C98560-F88D-42E7-B842-23D26CC0C982}" sibTransId="{929F8940-A1E4-49B3-817A-4062AC4DE2C0}"/>
    <dgm:cxn modelId="{A931D90C-32E6-44BF-BA82-B28CC758F801}" srcId="{B1450F30-C1C9-4469-A70C-679502AAF2C8}" destId="{5D97B88E-FCA8-41E1-A543-C216C4F8D0CF}" srcOrd="5" destOrd="0" parTransId="{BAA99240-980F-40DF-9BC3-0ADF7B6F8E0E}" sibTransId="{1C5E76A9-A804-4F2C-ABC6-29C6D3F49009}"/>
    <dgm:cxn modelId="{AD5DEE25-648B-465D-B53D-CC0BEC84D619}" srcId="{B1450F30-C1C9-4469-A70C-679502AAF2C8}" destId="{AE04D5D3-A443-4082-AE07-CF28E23CF78C}" srcOrd="3" destOrd="0" parTransId="{758619D8-3A27-4F9F-9009-066BEBE0F8A0}" sibTransId="{F875A26B-8CA9-46BD-99FE-08D4DC247AA4}"/>
    <dgm:cxn modelId="{11B42234-AA0C-44A6-9E15-E0E40D4C6E97}" type="presOf" srcId="{AE04D5D3-A443-4082-AE07-CF28E23CF78C}" destId="{D1677F0A-ED3E-4182-80D4-517D81051279}" srcOrd="0" destOrd="0" presId="urn:microsoft.com/office/officeart/2005/8/layout/cycle3"/>
    <dgm:cxn modelId="{BCB0EC5E-C092-46A1-A08F-A1BC7AA66239}" srcId="{B1450F30-C1C9-4469-A70C-679502AAF2C8}" destId="{93DC1C8C-626A-47EC-80A2-9D3B6305B09A}" srcOrd="6" destOrd="0" parTransId="{238AC578-2281-425B-882D-68ADD2BA1D84}" sibTransId="{C33767BC-AA50-45B3-867F-7CD0891972D0}"/>
    <dgm:cxn modelId="{29712562-0C79-4C02-AF39-AF5944021191}" type="presOf" srcId="{110716B3-B699-4AE7-9C1D-52FFE64399AA}" destId="{C3D05D7C-C6B3-4837-B32C-C36BDCA9F6E6}" srcOrd="0" destOrd="0" presId="urn:microsoft.com/office/officeart/2005/8/layout/cycle3"/>
    <dgm:cxn modelId="{2D29EA63-6812-44F0-A1DC-C02508FC87E5}" srcId="{B1450F30-C1C9-4469-A70C-679502AAF2C8}" destId="{5A5735AA-D970-47A8-B52A-29C82069B97F}" srcOrd="1" destOrd="0" parTransId="{5EA294F1-955B-4269-AC9D-EB7A8AC0232E}" sibTransId="{E83E4351-D2A0-4629-A756-11FFB967D827}"/>
    <dgm:cxn modelId="{BB037047-B419-40DD-8DA6-9490EEA66D57}" type="presOf" srcId="{0062AFA1-B57A-42FB-8473-F88DAD821015}" destId="{D39D6C44-4E47-40DC-84B6-1229D3383558}" srcOrd="0" destOrd="0" presId="urn:microsoft.com/office/officeart/2005/8/layout/cycle3"/>
    <dgm:cxn modelId="{723DDB77-81C0-4C54-928D-0003D382DDA3}" srcId="{B1450F30-C1C9-4469-A70C-679502AAF2C8}" destId="{0062AFA1-B57A-42FB-8473-F88DAD821015}" srcOrd="2" destOrd="0" parTransId="{544764EC-40A8-4E68-8AAA-E3DB432D9645}" sibTransId="{A3F189EC-6ADD-44B8-B169-5ADBB882DF1A}"/>
    <dgm:cxn modelId="{EB71A67A-71BB-4305-9B35-426A3AE5EEDD}" srcId="{B1450F30-C1C9-4469-A70C-679502AAF2C8}" destId="{8F409199-A47C-4C5D-977B-881B69ECBFD5}" srcOrd="0" destOrd="0" parTransId="{5785804C-6FE9-4978-89A1-433368C3CC69}" sibTransId="{110716B3-B699-4AE7-9C1D-52FFE64399AA}"/>
    <dgm:cxn modelId="{885F7182-36B5-4014-9CFD-E64DB411F49B}" type="presOf" srcId="{AA74AE55-362A-4604-9780-0030EA81106A}" destId="{A89A7D39-41FE-4476-8A31-141B4C354909}" srcOrd="0" destOrd="0" presId="urn:microsoft.com/office/officeart/2005/8/layout/cycle3"/>
    <dgm:cxn modelId="{A05DD389-0C5A-4FC8-B692-04909C400246}" srcId="{B1450F30-C1C9-4469-A70C-679502AAF2C8}" destId="{AA74AE55-362A-4604-9780-0030EA81106A}" srcOrd="7" destOrd="0" parTransId="{7872F50B-C021-4163-AB80-999A8E7E2442}" sibTransId="{AB89A662-6460-421D-84E2-1EDF6E2BAFE2}"/>
    <dgm:cxn modelId="{25DDFF9A-58B8-473E-B867-872EF94299D0}" type="presOf" srcId="{93DC1C8C-626A-47EC-80A2-9D3B6305B09A}" destId="{6E558F65-521D-49D4-AAC0-9FBE03645162}" srcOrd="0" destOrd="0" presId="urn:microsoft.com/office/officeart/2005/8/layout/cycle3"/>
    <dgm:cxn modelId="{C94937B4-48B3-4C28-B37B-268125DBD66A}" type="presOf" srcId="{5D97B88E-FCA8-41E1-A543-C216C4F8D0CF}" destId="{575085F9-6A70-4D83-BF87-268BDAFCFCD0}" srcOrd="0" destOrd="0" presId="urn:microsoft.com/office/officeart/2005/8/layout/cycle3"/>
    <dgm:cxn modelId="{2E1C2EB7-9EAE-40A2-A891-64D8E810A062}" type="presOf" srcId="{8F409199-A47C-4C5D-977B-881B69ECBFD5}" destId="{9519A78F-C76E-4AF3-96B5-E65A5DC3EBFC}" srcOrd="0" destOrd="0" presId="urn:microsoft.com/office/officeart/2005/8/layout/cycle3"/>
    <dgm:cxn modelId="{7F1E30D9-52C8-4330-B51A-702917A7D96D}" type="presOf" srcId="{501A29D0-FDE6-4995-9F4B-9D58E560229E}" destId="{2FDDEB05-90E6-4F7D-BDA6-98CB6C97C6E6}" srcOrd="0" destOrd="0" presId="urn:microsoft.com/office/officeart/2005/8/layout/cycle3"/>
    <dgm:cxn modelId="{5590D4EA-DB20-4C98-8AFF-09114D6E8A54}" type="presOf" srcId="{5A5735AA-D970-47A8-B52A-29C82069B97F}" destId="{CF0CF342-DEB2-4957-A7C6-826938091762}" srcOrd="0" destOrd="0" presId="urn:microsoft.com/office/officeart/2005/8/layout/cycle3"/>
    <dgm:cxn modelId="{671313FA-C8D5-4709-9E6B-E20921A9FC3E}" type="presOf" srcId="{B1450F30-C1C9-4469-A70C-679502AAF2C8}" destId="{9603E2F3-1B44-49DC-8D5C-AB4D615132A5}" srcOrd="0" destOrd="0" presId="urn:microsoft.com/office/officeart/2005/8/layout/cycle3"/>
    <dgm:cxn modelId="{41417323-9D80-4517-A858-23FE8529EF6C}" type="presParOf" srcId="{9603E2F3-1B44-49DC-8D5C-AB4D615132A5}" destId="{85EDD657-2959-43B3-877C-935D360295A8}" srcOrd="0" destOrd="0" presId="urn:microsoft.com/office/officeart/2005/8/layout/cycle3"/>
    <dgm:cxn modelId="{8807748E-6944-4187-A180-C0E09EAEEBC8}" type="presParOf" srcId="{85EDD657-2959-43B3-877C-935D360295A8}" destId="{9519A78F-C76E-4AF3-96B5-E65A5DC3EBFC}" srcOrd="0" destOrd="0" presId="urn:microsoft.com/office/officeart/2005/8/layout/cycle3"/>
    <dgm:cxn modelId="{482F5A6F-E7FF-492B-95E9-F09710460566}" type="presParOf" srcId="{85EDD657-2959-43B3-877C-935D360295A8}" destId="{C3D05D7C-C6B3-4837-B32C-C36BDCA9F6E6}" srcOrd="1" destOrd="0" presId="urn:microsoft.com/office/officeart/2005/8/layout/cycle3"/>
    <dgm:cxn modelId="{0FF31C63-90D4-497C-8F6D-65EF8D779527}" type="presParOf" srcId="{85EDD657-2959-43B3-877C-935D360295A8}" destId="{CF0CF342-DEB2-4957-A7C6-826938091762}" srcOrd="2" destOrd="0" presId="urn:microsoft.com/office/officeart/2005/8/layout/cycle3"/>
    <dgm:cxn modelId="{A5BA829E-A522-42D3-B7AB-6E5DEDC01D10}" type="presParOf" srcId="{85EDD657-2959-43B3-877C-935D360295A8}" destId="{D39D6C44-4E47-40DC-84B6-1229D3383558}" srcOrd="3" destOrd="0" presId="urn:microsoft.com/office/officeart/2005/8/layout/cycle3"/>
    <dgm:cxn modelId="{5B4501D9-4715-4F16-B362-95456B01FB02}" type="presParOf" srcId="{85EDD657-2959-43B3-877C-935D360295A8}" destId="{D1677F0A-ED3E-4182-80D4-517D81051279}" srcOrd="4" destOrd="0" presId="urn:microsoft.com/office/officeart/2005/8/layout/cycle3"/>
    <dgm:cxn modelId="{52B06FC2-29AB-4E3F-8D62-1E9387B6B0C4}" type="presParOf" srcId="{85EDD657-2959-43B3-877C-935D360295A8}" destId="{2FDDEB05-90E6-4F7D-BDA6-98CB6C97C6E6}" srcOrd="5" destOrd="0" presId="urn:microsoft.com/office/officeart/2005/8/layout/cycle3"/>
    <dgm:cxn modelId="{88718982-C37D-4A07-B1D6-B6EB3F3895DE}" type="presParOf" srcId="{85EDD657-2959-43B3-877C-935D360295A8}" destId="{575085F9-6A70-4D83-BF87-268BDAFCFCD0}" srcOrd="6" destOrd="0" presId="urn:microsoft.com/office/officeart/2005/8/layout/cycle3"/>
    <dgm:cxn modelId="{E864457C-7DC3-4B76-838F-D4DD72245439}" type="presParOf" srcId="{85EDD657-2959-43B3-877C-935D360295A8}" destId="{6E558F65-521D-49D4-AAC0-9FBE03645162}" srcOrd="7" destOrd="0" presId="urn:microsoft.com/office/officeart/2005/8/layout/cycle3"/>
    <dgm:cxn modelId="{675948D3-7A6E-4E19-AD53-E5C7143DF1B7}" type="presParOf" srcId="{85EDD657-2959-43B3-877C-935D360295A8}" destId="{A89A7D39-41FE-4476-8A31-141B4C354909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05D7C-C6B3-4837-B32C-C36BDCA9F6E6}">
      <dsp:nvSpPr>
        <dsp:cNvPr id="0" name=""/>
        <dsp:cNvSpPr/>
      </dsp:nvSpPr>
      <dsp:spPr>
        <a:xfrm>
          <a:off x="304424" y="-40395"/>
          <a:ext cx="4431710" cy="4431710"/>
        </a:xfrm>
        <a:prstGeom prst="circularArrow">
          <a:avLst>
            <a:gd name="adj1" fmla="val 5544"/>
            <a:gd name="adj2" fmla="val 330680"/>
            <a:gd name="adj3" fmla="val 14681956"/>
            <a:gd name="adj4" fmla="val 1685571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19A78F-C76E-4AF3-96B5-E65A5DC3EBFC}">
      <dsp:nvSpPr>
        <dsp:cNvPr id="0" name=""/>
        <dsp:cNvSpPr/>
      </dsp:nvSpPr>
      <dsp:spPr>
        <a:xfrm>
          <a:off x="1912360" y="2429"/>
          <a:ext cx="1215838" cy="6079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FitNesse</a:t>
          </a:r>
          <a:endParaRPr lang="nl-NL" sz="1700" kern="1200" dirty="0"/>
        </a:p>
      </dsp:txBody>
      <dsp:txXfrm>
        <a:off x="1942036" y="32105"/>
        <a:ext cx="1156486" cy="548567"/>
      </dsp:txXfrm>
    </dsp:sp>
    <dsp:sp modelId="{CF0CF342-DEB2-4957-A7C6-826938091762}">
      <dsp:nvSpPr>
        <dsp:cNvPr id="0" name=""/>
        <dsp:cNvSpPr/>
      </dsp:nvSpPr>
      <dsp:spPr>
        <a:xfrm>
          <a:off x="3248690" y="555955"/>
          <a:ext cx="1215838" cy="6079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Fixture</a:t>
          </a:r>
          <a:endParaRPr lang="nl-NL" sz="1700" kern="1200" dirty="0"/>
        </a:p>
      </dsp:txBody>
      <dsp:txXfrm>
        <a:off x="3278366" y="585631"/>
        <a:ext cx="1156486" cy="548567"/>
      </dsp:txXfrm>
    </dsp:sp>
    <dsp:sp modelId="{D39D6C44-4E47-40DC-84B6-1229D3383558}">
      <dsp:nvSpPr>
        <dsp:cNvPr id="0" name=""/>
        <dsp:cNvSpPr/>
      </dsp:nvSpPr>
      <dsp:spPr>
        <a:xfrm>
          <a:off x="3802216" y="1892284"/>
          <a:ext cx="1215838" cy="6079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Selenium</a:t>
          </a:r>
        </a:p>
      </dsp:txBody>
      <dsp:txXfrm>
        <a:off x="3831892" y="1921960"/>
        <a:ext cx="1156486" cy="548567"/>
      </dsp:txXfrm>
    </dsp:sp>
    <dsp:sp modelId="{D1677F0A-ED3E-4182-80D4-517D81051279}">
      <dsp:nvSpPr>
        <dsp:cNvPr id="0" name=""/>
        <dsp:cNvSpPr/>
      </dsp:nvSpPr>
      <dsp:spPr>
        <a:xfrm>
          <a:off x="3248690" y="3228613"/>
          <a:ext cx="1215838" cy="6079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Webdriver</a:t>
          </a:r>
          <a:endParaRPr lang="nl-NL" sz="1700" kern="1200" dirty="0"/>
        </a:p>
      </dsp:txBody>
      <dsp:txXfrm>
        <a:off x="3278366" y="3258289"/>
        <a:ext cx="1156486" cy="548567"/>
      </dsp:txXfrm>
    </dsp:sp>
    <dsp:sp modelId="{2FDDEB05-90E6-4F7D-BDA6-98CB6C97C6E6}">
      <dsp:nvSpPr>
        <dsp:cNvPr id="0" name=""/>
        <dsp:cNvSpPr/>
      </dsp:nvSpPr>
      <dsp:spPr>
        <a:xfrm>
          <a:off x="1912360" y="3782139"/>
          <a:ext cx="1215838" cy="6079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Browser</a:t>
          </a:r>
        </a:p>
      </dsp:txBody>
      <dsp:txXfrm>
        <a:off x="1942036" y="3811815"/>
        <a:ext cx="1156486" cy="548567"/>
      </dsp:txXfrm>
    </dsp:sp>
    <dsp:sp modelId="{575085F9-6A70-4D83-BF87-268BDAFCFCD0}">
      <dsp:nvSpPr>
        <dsp:cNvPr id="0" name=""/>
        <dsp:cNvSpPr/>
      </dsp:nvSpPr>
      <dsp:spPr>
        <a:xfrm>
          <a:off x="576031" y="3228613"/>
          <a:ext cx="1215838" cy="6079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Webdriver</a:t>
          </a:r>
          <a:endParaRPr lang="nl-NL" sz="1700" kern="1200" dirty="0"/>
        </a:p>
      </dsp:txBody>
      <dsp:txXfrm>
        <a:off x="605707" y="3258289"/>
        <a:ext cx="1156486" cy="548567"/>
      </dsp:txXfrm>
    </dsp:sp>
    <dsp:sp modelId="{6E558F65-521D-49D4-AAC0-9FBE03645162}">
      <dsp:nvSpPr>
        <dsp:cNvPr id="0" name=""/>
        <dsp:cNvSpPr/>
      </dsp:nvSpPr>
      <dsp:spPr>
        <a:xfrm>
          <a:off x="22505" y="1892284"/>
          <a:ext cx="1215838" cy="6079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Selenium</a:t>
          </a:r>
        </a:p>
      </dsp:txBody>
      <dsp:txXfrm>
        <a:off x="52181" y="1921960"/>
        <a:ext cx="1156486" cy="548567"/>
      </dsp:txXfrm>
    </dsp:sp>
    <dsp:sp modelId="{A89A7D39-41FE-4476-8A31-141B4C354909}">
      <dsp:nvSpPr>
        <dsp:cNvPr id="0" name=""/>
        <dsp:cNvSpPr/>
      </dsp:nvSpPr>
      <dsp:spPr>
        <a:xfrm>
          <a:off x="576031" y="555955"/>
          <a:ext cx="1215838" cy="6079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Fixture</a:t>
          </a:r>
          <a:endParaRPr lang="nl-NL" sz="1700" kern="1200" dirty="0"/>
        </a:p>
      </dsp:txBody>
      <dsp:txXfrm>
        <a:off x="605707" y="585631"/>
        <a:ext cx="1156486" cy="548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0B012-8C13-4B1C-B214-70B42DF66DBB}" type="datetimeFigureOut">
              <a:rPr lang="nl-NL" smtClean="0"/>
              <a:t>15-1-2018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3928-CB0D-42FD-8750-DBE4EDF2F1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86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17A8-428F-4674-8119-CA2361AD904E}" type="datetimeFigureOut">
              <a:rPr lang="nl-NL" smtClean="0"/>
              <a:t>15-1-2018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92222-D0C0-4EDA-B133-CDB914EF2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3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://siav21549.ins.local:8000/FrontPage.PegaOmnia.Tests.ServiceCaseGenericRequestRoutingLogicReaalIndividualLife&amp;h=ATPq92jlf7CaUO80tBxTbJXiuQZ34NM0shv0fsWpxYGMra-yPrfIcCLCj5RHPn6HEcjmzc1fVAA6qI7_D_kuIRo60LFLHNENPFSjMmzsoqDpXoHyoA6khpGW1_oz_YiS43ARRQqOa-zyR-2xWf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356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42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4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Meerdere scenario’s zijn samen een Testcase/Testscenario/Testscript</a:t>
            </a:r>
          </a:p>
          <a:p>
            <a:r>
              <a:rPr lang="nl-NL" dirty="0"/>
              <a:t>1x definiëren, daarna makkelijk hergebruiken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2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1963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33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097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229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Heuristics:</a:t>
            </a:r>
          </a:p>
          <a:p>
            <a:r>
              <a:rPr lang="nl-NL" dirty="0"/>
              <a:t>HSAC zal zoeken naar deze velden en vervolgens de input hierin plaatsen</a:t>
            </a:r>
          </a:p>
          <a:p>
            <a:endParaRPr lang="nl-NL" dirty="0"/>
          </a:p>
          <a:p>
            <a:r>
              <a:rPr lang="nl-NL" dirty="0"/>
              <a:t>Technical </a:t>
            </a:r>
            <a:r>
              <a:rPr lang="nl-NL" dirty="0" err="1"/>
              <a:t>selectors</a:t>
            </a:r>
            <a:r>
              <a:rPr lang="nl-NL" dirty="0"/>
              <a:t> (</a:t>
            </a:r>
            <a:r>
              <a:rPr lang="nl-NL" dirty="0" err="1"/>
              <a:t>xpath</a:t>
            </a:r>
            <a:r>
              <a:rPr lang="nl-NL" dirty="0"/>
              <a:t>):</a:t>
            </a:r>
          </a:p>
          <a:p>
            <a:r>
              <a:rPr lang="nl-NL" dirty="0"/>
              <a:t>Mocht HSAC de verkeerde velden vinden, kunnen middels </a:t>
            </a:r>
            <a:r>
              <a:rPr lang="nl-NL" dirty="0" err="1"/>
              <a:t>technical</a:t>
            </a:r>
            <a:r>
              <a:rPr lang="nl-NL" dirty="0"/>
              <a:t> </a:t>
            </a:r>
            <a:r>
              <a:rPr lang="nl-NL" dirty="0" err="1"/>
              <a:t>selectors</a:t>
            </a:r>
            <a:r>
              <a:rPr lang="nl-NL" dirty="0"/>
              <a:t> specifieker gezocht worden.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088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Heuristics:</a:t>
            </a:r>
          </a:p>
          <a:p>
            <a:r>
              <a:rPr lang="nl-NL" dirty="0"/>
              <a:t>HSAC zal zoeken naar deze velden en vervolgens de input hierin plaatsen</a:t>
            </a:r>
          </a:p>
          <a:p>
            <a:endParaRPr lang="nl-NL" dirty="0"/>
          </a:p>
          <a:p>
            <a:r>
              <a:rPr lang="nl-NL" dirty="0"/>
              <a:t>Technical </a:t>
            </a:r>
            <a:r>
              <a:rPr lang="nl-NL" dirty="0" err="1"/>
              <a:t>selectors</a:t>
            </a:r>
            <a:r>
              <a:rPr lang="nl-NL" dirty="0"/>
              <a:t> (</a:t>
            </a:r>
            <a:r>
              <a:rPr lang="nl-NL" dirty="0" err="1"/>
              <a:t>xpath</a:t>
            </a:r>
            <a:r>
              <a:rPr lang="nl-NL" dirty="0"/>
              <a:t>):</a:t>
            </a:r>
          </a:p>
          <a:p>
            <a:r>
              <a:rPr lang="nl-NL" dirty="0"/>
              <a:t>Mocht HSAC de verkeerde velden vinden, kunnen middels </a:t>
            </a:r>
            <a:r>
              <a:rPr lang="nl-NL" dirty="0" err="1"/>
              <a:t>technical</a:t>
            </a:r>
            <a:r>
              <a:rPr lang="nl-NL" dirty="0"/>
              <a:t> </a:t>
            </a:r>
            <a:r>
              <a:rPr lang="nl-NL" dirty="0" err="1"/>
              <a:t>selectors</a:t>
            </a:r>
            <a:r>
              <a:rPr lang="nl-NL" dirty="0"/>
              <a:t> specifieker gezocht worden.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508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Normaal gesproken niet nodig om een </a:t>
            </a:r>
            <a:r>
              <a:rPr lang="nl-NL" dirty="0" err="1"/>
              <a:t>wait</a:t>
            </a:r>
            <a:r>
              <a:rPr lang="nl-NL" dirty="0"/>
              <a:t> te hebben. Alleen nodig als het script bijvoorbeeld iets gaat overslaan.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66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58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Heuristics:</a:t>
            </a:r>
          </a:p>
          <a:p>
            <a:r>
              <a:rPr lang="nl-NL" dirty="0"/>
              <a:t>HSAC zal zoeken naar deze velden en vervolgens de input hierin plaatsen</a:t>
            </a:r>
          </a:p>
          <a:p>
            <a:endParaRPr lang="nl-NL" dirty="0"/>
          </a:p>
          <a:p>
            <a:r>
              <a:rPr lang="nl-NL" dirty="0"/>
              <a:t>Technical </a:t>
            </a:r>
            <a:r>
              <a:rPr lang="nl-NL" dirty="0" err="1"/>
              <a:t>selectors</a:t>
            </a:r>
            <a:r>
              <a:rPr lang="nl-NL" dirty="0"/>
              <a:t> (</a:t>
            </a:r>
            <a:r>
              <a:rPr lang="nl-NL" dirty="0" err="1"/>
              <a:t>xpath</a:t>
            </a:r>
            <a:r>
              <a:rPr lang="nl-NL" dirty="0"/>
              <a:t>):</a:t>
            </a:r>
          </a:p>
          <a:p>
            <a:r>
              <a:rPr lang="nl-NL" dirty="0"/>
              <a:t>Mocht HSAC de verkeerde velden vinden, kunnen middels </a:t>
            </a:r>
            <a:r>
              <a:rPr lang="nl-NL" dirty="0" err="1"/>
              <a:t>technical</a:t>
            </a:r>
            <a:r>
              <a:rPr lang="nl-NL" dirty="0"/>
              <a:t> </a:t>
            </a:r>
            <a:r>
              <a:rPr lang="nl-NL" dirty="0" err="1"/>
              <a:t>selectors</a:t>
            </a:r>
            <a:r>
              <a:rPr lang="nl-NL" dirty="0"/>
              <a:t> specifieker gezocht worden.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657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Normaal gesproken niet nodig om een </a:t>
            </a:r>
            <a:r>
              <a:rPr lang="nl-NL" dirty="0" err="1"/>
              <a:t>wait</a:t>
            </a:r>
            <a:r>
              <a:rPr lang="nl-NL" dirty="0"/>
              <a:t> te hebben. Alleen nodig als het script bijvoorbeeld iets gaat overslaan.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5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http://siav21549.ins.local:8000/FrontPage.PegaOmnia.Tests.ServiceCaseGenericRequestRoutingLogicReaalIndividualLife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99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85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13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90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79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609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92222-D0C0-4EDA-B133-CDB914EF26A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5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oorblad zonder logostri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assification"/>
          <p:cNvSpPr txBox="1"/>
          <p:nvPr userDrawn="1"/>
        </p:nvSpPr>
        <p:spPr>
          <a:xfrm>
            <a:off x="1319469" y="6168275"/>
            <a:ext cx="1176131" cy="159462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800" b="0">
                <a:solidFill>
                  <a:schemeClr val="bg2"/>
                </a:solidFill>
                <a:latin typeface="+mn-lt"/>
              </a:rPr>
              <a:t>Intern</a:t>
            </a:r>
            <a:endParaRPr lang="nl-NL" sz="8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lassificationLabel"/>
          <p:cNvSpPr txBox="1"/>
          <p:nvPr userDrawn="1"/>
        </p:nvSpPr>
        <p:spPr>
          <a:xfrm>
            <a:off x="496330" y="6157048"/>
            <a:ext cx="828000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800" b="1">
                <a:solidFill>
                  <a:schemeClr val="bg2"/>
                </a:solidFill>
                <a:latin typeface="+mj-lt"/>
              </a:rPr>
              <a:t>Classificatie:</a:t>
            </a:r>
            <a:endParaRPr lang="nl-NL" sz="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62813" y="6284946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fld id="{D5EADA00-E064-4FB5-A891-A3D673CC9827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8" name="DatumLabel"/>
          <p:cNvSpPr txBox="1"/>
          <p:nvPr userDrawn="1"/>
        </p:nvSpPr>
        <p:spPr>
          <a:xfrm>
            <a:off x="489767" y="6312350"/>
            <a:ext cx="468000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800" b="1">
                <a:solidFill>
                  <a:schemeClr val="bg2"/>
                </a:solidFill>
                <a:latin typeface="+mj-lt"/>
              </a:rPr>
              <a:t>Datum:</a:t>
            </a:r>
            <a:endParaRPr lang="nl-NL" sz="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3" name="VIVAT-wit-RGB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864244" y="2473845"/>
            <a:ext cx="4428000" cy="9823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7684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74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6276592" y="1420974"/>
            <a:ext cx="5040000" cy="2151802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inhoud 3"/>
          <p:cNvSpPr>
            <a:spLocks noGrp="1"/>
          </p:cNvSpPr>
          <p:nvPr>
            <p:ph sz="half" idx="17" hasCustomPrompt="1"/>
          </p:nvPr>
        </p:nvSpPr>
        <p:spPr>
          <a:xfrm>
            <a:off x="6276592" y="3769172"/>
            <a:ext cx="5040000" cy="2151802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9" name="Tijdelijke aanduiding voor inhoud 3"/>
          <p:cNvSpPr>
            <a:spLocks noGrp="1"/>
          </p:cNvSpPr>
          <p:nvPr>
            <p:ph sz="half" idx="18"/>
          </p:nvPr>
        </p:nvSpPr>
        <p:spPr>
          <a:xfrm>
            <a:off x="863601" y="1417077"/>
            <a:ext cx="5040000" cy="2151802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0" name="Tijdelijke aanduiding voor inhoud 3"/>
          <p:cNvSpPr>
            <a:spLocks noGrp="1"/>
          </p:cNvSpPr>
          <p:nvPr>
            <p:ph sz="half" idx="19" hasCustomPrompt="1"/>
          </p:nvPr>
        </p:nvSpPr>
        <p:spPr>
          <a:xfrm>
            <a:off x="863601" y="3765275"/>
            <a:ext cx="5040000" cy="2151802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1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2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24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6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04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64000" y="1412776"/>
            <a:ext cx="5040000" cy="64807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5829" y="1412776"/>
            <a:ext cx="5040000" cy="64800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864000" y="2060776"/>
            <a:ext cx="5040000" cy="385200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7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6275829" y="2057203"/>
            <a:ext cx="5040000" cy="385200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21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3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4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d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64000" y="1412777"/>
            <a:ext cx="5040000" cy="32403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5829" y="1412777"/>
            <a:ext cx="5040000" cy="32403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6292923" y="3753036"/>
            <a:ext cx="5040000" cy="34879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8" name="Tijdelijke aanduiding voor inhoud 2"/>
          <p:cNvSpPr>
            <a:spLocks noGrp="1"/>
          </p:cNvSpPr>
          <p:nvPr>
            <p:ph sz="half" idx="15"/>
          </p:nvPr>
        </p:nvSpPr>
        <p:spPr>
          <a:xfrm>
            <a:off x="864000" y="1772816"/>
            <a:ext cx="5040000" cy="4139960"/>
          </a:xfrm>
        </p:spPr>
        <p:txBody>
          <a:bodyPr>
            <a:normAutofit/>
          </a:bodyPr>
          <a:lstStyle>
            <a:lvl1pPr marL="457200" indent="-457200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9" name="Tijdelijke aanduiding voor inhoud 2"/>
          <p:cNvSpPr>
            <a:spLocks noGrp="1"/>
          </p:cNvSpPr>
          <p:nvPr>
            <p:ph sz="half" idx="16"/>
          </p:nvPr>
        </p:nvSpPr>
        <p:spPr>
          <a:xfrm>
            <a:off x="6288401" y="1772816"/>
            <a:ext cx="5040000" cy="187200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0" name="Tijdelijke aanduiding voor inhoud 2"/>
          <p:cNvSpPr>
            <a:spLocks noGrp="1"/>
          </p:cNvSpPr>
          <p:nvPr>
            <p:ph sz="half" idx="17"/>
          </p:nvPr>
        </p:nvSpPr>
        <p:spPr>
          <a:xfrm>
            <a:off x="6288401" y="4101831"/>
            <a:ext cx="5040000" cy="1836000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1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2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24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6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66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5829" y="1412777"/>
            <a:ext cx="5040000" cy="3240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6275829" y="3714776"/>
            <a:ext cx="5040000" cy="3487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864000" y="1408209"/>
            <a:ext cx="5040000" cy="3240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864000" y="3717032"/>
            <a:ext cx="5040000" cy="3487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2" name="Tijdelijke aanduiding voor inhoud 2"/>
          <p:cNvSpPr>
            <a:spLocks noGrp="1"/>
          </p:cNvSpPr>
          <p:nvPr>
            <p:ph sz="half" idx="19"/>
          </p:nvPr>
        </p:nvSpPr>
        <p:spPr>
          <a:xfrm>
            <a:off x="863601" y="1770198"/>
            <a:ext cx="5040000" cy="187005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3" name="Tijdelijke aanduiding voor inhoud 2"/>
          <p:cNvSpPr>
            <a:spLocks noGrp="1"/>
          </p:cNvSpPr>
          <p:nvPr>
            <p:ph sz="half" idx="20"/>
          </p:nvPr>
        </p:nvSpPr>
        <p:spPr>
          <a:xfrm>
            <a:off x="874330" y="4071370"/>
            <a:ext cx="5040000" cy="187005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4" name="Tijdelijke aanduiding voor inhoud 2"/>
          <p:cNvSpPr>
            <a:spLocks noGrp="1"/>
          </p:cNvSpPr>
          <p:nvPr>
            <p:ph sz="half" idx="21"/>
          </p:nvPr>
        </p:nvSpPr>
        <p:spPr>
          <a:xfrm>
            <a:off x="6272753" y="1770198"/>
            <a:ext cx="5040000" cy="187005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5" name="Tijdelijke aanduiding voor inhoud 2"/>
          <p:cNvSpPr>
            <a:spLocks noGrp="1"/>
          </p:cNvSpPr>
          <p:nvPr>
            <p:ph sz="half" idx="22"/>
          </p:nvPr>
        </p:nvSpPr>
        <p:spPr>
          <a:xfrm>
            <a:off x="6275829" y="4076875"/>
            <a:ext cx="5040000" cy="187005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6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7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29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1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06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5718" y="512267"/>
            <a:ext cx="10462684" cy="648196"/>
          </a:xfrm>
        </p:spPr>
        <p:txBody>
          <a:bodyPr anchor="b"/>
          <a:lstStyle>
            <a:lvl1pPr algn="l">
              <a:defRPr sz="4267" b="0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863600" y="1414463"/>
            <a:ext cx="10464800" cy="4500000"/>
          </a:xfrm>
          <a:noFill/>
        </p:spPr>
        <p:txBody>
          <a:bodyPr/>
          <a:lstStyle>
            <a:lvl1pPr marL="287993" indent="-287993">
              <a:buFontTx/>
              <a:buBlip>
                <a:blip r:embed="rId2"/>
              </a:buBlip>
              <a:defRPr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4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5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17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9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559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5718" y="512267"/>
            <a:ext cx="10462684" cy="648196"/>
          </a:xfrm>
        </p:spPr>
        <p:txBody>
          <a:bodyPr anchor="b"/>
          <a:lstStyle>
            <a:lvl1pPr algn="l">
              <a:defRPr sz="4267" b="0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2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15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7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893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15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7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97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oorblad met logostri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it vlak"/>
          <p:cNvSpPr/>
          <p:nvPr userDrawn="1"/>
        </p:nvSpPr>
        <p:spPr>
          <a:xfrm>
            <a:off x="0" y="5661248"/>
            <a:ext cx="12192000" cy="11967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4" name="VIVAT-wit-RG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4244" y="2473845"/>
            <a:ext cx="4428000" cy="982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Merkenstrip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0" b="-8349"/>
          <a:stretch/>
        </p:blipFill>
        <p:spPr>
          <a:xfrm>
            <a:off x="515380" y="6005866"/>
            <a:ext cx="2664000" cy="434417"/>
          </a:xfrm>
          <a:prstGeom prst="rect">
            <a:avLst/>
          </a:prstGeom>
        </p:spPr>
      </p:pic>
      <p:sp>
        <p:nvSpPr>
          <p:cNvPr id="5" name="Classification"/>
          <p:cNvSpPr txBox="1"/>
          <p:nvPr userDrawn="1"/>
        </p:nvSpPr>
        <p:spPr>
          <a:xfrm>
            <a:off x="10596500" y="6181987"/>
            <a:ext cx="1176131" cy="159462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r"/>
            <a:r>
              <a:rPr lang="nl-NL" sz="8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8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lassificationLabel"/>
          <p:cNvSpPr txBox="1"/>
          <p:nvPr userDrawn="1"/>
        </p:nvSpPr>
        <p:spPr>
          <a:xfrm>
            <a:off x="9480376" y="6170760"/>
            <a:ext cx="1116124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r"/>
            <a:r>
              <a:rPr lang="nl-NL" sz="8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598371" y="6309049"/>
            <a:ext cx="1164735" cy="1800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fld id="{51E8D206-BAB7-4F91-888A-7D529CCC8748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9" name="DatumLabel"/>
          <p:cNvSpPr txBox="1"/>
          <p:nvPr userDrawn="1"/>
        </p:nvSpPr>
        <p:spPr>
          <a:xfrm>
            <a:off x="9480376" y="6326062"/>
            <a:ext cx="1116124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r"/>
            <a:r>
              <a:rPr lang="nl-NL" sz="8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8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1797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0">
          <p15:clr>
            <a:srgbClr val="FBAE40"/>
          </p15:clr>
        </p15:guide>
        <p15:guide id="2" pos="234" userDrawn="1">
          <p15:clr>
            <a:srgbClr val="FBAE40"/>
          </p15:clr>
        </p15:guide>
        <p15:guide id="3" pos="19796">
          <p15:clr>
            <a:srgbClr val="FBAE40"/>
          </p15:clr>
        </p15:guide>
        <p15:guide id="4" pos="7881">
          <p15:clr>
            <a:srgbClr val="FBAE40"/>
          </p15:clr>
        </p15:guide>
        <p15:guide id="5" orient="horz" pos="10599">
          <p15:clr>
            <a:srgbClr val="FBAE40"/>
          </p15:clr>
        </p15:guide>
        <p15:guide id="6" pos="74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zonder logostri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ctrTitle"/>
          </p:nvPr>
        </p:nvSpPr>
        <p:spPr>
          <a:xfrm>
            <a:off x="1998000" y="1260000"/>
            <a:ext cx="9577064" cy="828000"/>
          </a:xfrm>
        </p:spPr>
        <p:txBody>
          <a:bodyPr anchor="t" anchorCtr="0"/>
          <a:lstStyle>
            <a:lvl1pPr>
              <a:defRPr sz="5333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1998000" y="2108448"/>
            <a:ext cx="9577064" cy="1752600"/>
          </a:xfrm>
        </p:spPr>
        <p:txBody>
          <a:bodyPr>
            <a:normAutofit/>
          </a:bodyPr>
          <a:lstStyle>
            <a:lvl1pPr marL="0" indent="0" algn="l">
              <a:buNone/>
              <a:defRPr sz="4400" b="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Classification"/>
          <p:cNvSpPr txBox="1"/>
          <p:nvPr userDrawn="1"/>
        </p:nvSpPr>
        <p:spPr>
          <a:xfrm>
            <a:off x="1319469" y="6166197"/>
            <a:ext cx="1176131" cy="159462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800" b="0">
                <a:solidFill>
                  <a:schemeClr val="bg2"/>
                </a:solidFill>
                <a:latin typeface="+mn-lt"/>
              </a:rPr>
              <a:t>Intern</a:t>
            </a:r>
            <a:endParaRPr lang="nl-NL" sz="8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2" name="ClassificationLabel"/>
          <p:cNvSpPr txBox="1"/>
          <p:nvPr userDrawn="1"/>
        </p:nvSpPr>
        <p:spPr>
          <a:xfrm>
            <a:off x="496330" y="6165361"/>
            <a:ext cx="828000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800" b="1">
                <a:solidFill>
                  <a:schemeClr val="bg2"/>
                </a:solidFill>
                <a:latin typeface="+mj-lt"/>
              </a:rPr>
              <a:t>Classificatie:</a:t>
            </a:r>
            <a:endParaRPr lang="nl-NL" sz="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293259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14" name="DatumLabel"/>
          <p:cNvSpPr txBox="1"/>
          <p:nvPr userDrawn="1"/>
        </p:nvSpPr>
        <p:spPr>
          <a:xfrm>
            <a:off x="1316993" y="6320663"/>
            <a:ext cx="468000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800" b="1">
                <a:solidFill>
                  <a:schemeClr val="bg2"/>
                </a:solidFill>
                <a:latin typeface="+mj-lt"/>
              </a:rPr>
              <a:t>Datum:</a:t>
            </a:r>
            <a:endParaRPr lang="nl-NL" sz="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282487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6" name="PaginaLabel"/>
          <p:cNvSpPr txBox="1"/>
          <p:nvPr userDrawn="1"/>
        </p:nvSpPr>
        <p:spPr>
          <a:xfrm>
            <a:off x="496382" y="6318902"/>
            <a:ext cx="468000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800" b="1">
                <a:solidFill>
                  <a:schemeClr val="bg2"/>
                </a:solidFill>
                <a:latin typeface="+mj-lt"/>
              </a:rPr>
              <a:t>Pagina:</a:t>
            </a:r>
            <a:endParaRPr lang="nl-NL" sz="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7" name="VIVAT-wit-RGB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168567" y="6016753"/>
            <a:ext cx="1512000" cy="335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180"/>
            <a:ext cx="1476000" cy="17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79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ogostri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998000" y="1260000"/>
            <a:ext cx="9577064" cy="828000"/>
          </a:xfrm>
        </p:spPr>
        <p:txBody>
          <a:bodyPr anchor="t" anchorCtr="0"/>
          <a:lstStyle>
            <a:lvl1pPr>
              <a:defRPr sz="5333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/>
          </p:nvPr>
        </p:nvSpPr>
        <p:spPr>
          <a:xfrm>
            <a:off x="1998000" y="2108448"/>
            <a:ext cx="9577064" cy="1752600"/>
          </a:xfrm>
        </p:spPr>
        <p:txBody>
          <a:bodyPr>
            <a:normAutofit/>
          </a:bodyPr>
          <a:lstStyle>
            <a:lvl1pPr marL="0" indent="0" algn="l">
              <a:buNone/>
              <a:defRPr sz="4400" b="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4" name="Wit vlak"/>
          <p:cNvSpPr/>
          <p:nvPr userDrawn="1"/>
        </p:nvSpPr>
        <p:spPr>
          <a:xfrm>
            <a:off x="0" y="5661248"/>
            <a:ext cx="12192000" cy="11967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pic>
        <p:nvPicPr>
          <p:cNvPr id="15" name="Merkenstrip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0" b="-8349"/>
          <a:stretch/>
        </p:blipFill>
        <p:spPr>
          <a:xfrm>
            <a:off x="515380" y="6005866"/>
            <a:ext cx="2664000" cy="434417"/>
          </a:xfrm>
          <a:prstGeom prst="rect">
            <a:avLst/>
          </a:prstGeom>
        </p:spPr>
      </p:pic>
      <p:sp>
        <p:nvSpPr>
          <p:cNvPr id="17" name="Classification"/>
          <p:cNvSpPr txBox="1"/>
          <p:nvPr userDrawn="1"/>
        </p:nvSpPr>
        <p:spPr>
          <a:xfrm>
            <a:off x="10596500" y="6181987"/>
            <a:ext cx="1176131" cy="159462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r"/>
            <a:r>
              <a:rPr lang="nl-NL" sz="8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8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8" name="ClassificationLabel"/>
          <p:cNvSpPr txBox="1"/>
          <p:nvPr userDrawn="1"/>
        </p:nvSpPr>
        <p:spPr>
          <a:xfrm>
            <a:off x="9480376" y="6170760"/>
            <a:ext cx="1116124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r"/>
            <a:r>
              <a:rPr lang="nl-NL" sz="8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598371" y="6309049"/>
            <a:ext cx="1164735" cy="1800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fld id="{EF3D6E5A-3B2F-4FBB-83FB-C66871C955F6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20" name="DatumLabel"/>
          <p:cNvSpPr txBox="1"/>
          <p:nvPr userDrawn="1"/>
        </p:nvSpPr>
        <p:spPr>
          <a:xfrm>
            <a:off x="9480376" y="6326062"/>
            <a:ext cx="1116124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r"/>
            <a:r>
              <a:rPr lang="nl-NL" sz="8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8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180"/>
            <a:ext cx="1476000" cy="17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30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74" userDrawn="1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ver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IVAT-RGB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154061" y="6006107"/>
            <a:ext cx="1512000" cy="3354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998000" y="1260000"/>
            <a:ext cx="9577064" cy="828000"/>
          </a:xfrm>
        </p:spPr>
        <p:txBody>
          <a:bodyPr anchor="t" anchorCtr="0"/>
          <a:lstStyle>
            <a:lvl1pPr>
              <a:defRPr sz="5333" b="1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Ondertitel 2"/>
          <p:cNvSpPr>
            <a:spLocks noGrp="1"/>
          </p:cNvSpPr>
          <p:nvPr>
            <p:ph type="subTitle" idx="1"/>
          </p:nvPr>
        </p:nvSpPr>
        <p:spPr>
          <a:xfrm>
            <a:off x="1998000" y="2108448"/>
            <a:ext cx="9577064" cy="1752600"/>
          </a:xfrm>
        </p:spPr>
        <p:txBody>
          <a:bodyPr>
            <a:normAutofit/>
          </a:bodyPr>
          <a:lstStyle>
            <a:lvl1pPr marL="0" indent="0" algn="l">
              <a:buNone/>
              <a:defRPr sz="4400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15" name="Afbeelding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8000"/>
            <a:ext cx="12204000" cy="18000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181"/>
            <a:ext cx="1476000" cy="1718944"/>
          </a:xfrm>
          <a:prstGeom prst="rect">
            <a:avLst/>
          </a:prstGeom>
        </p:spPr>
      </p:pic>
      <p:sp>
        <p:nvSpPr>
          <p:cNvPr id="17" name="Classification"/>
          <p:cNvSpPr txBox="1"/>
          <p:nvPr userDrawn="1"/>
        </p:nvSpPr>
        <p:spPr>
          <a:xfrm>
            <a:off x="1319469" y="6174510"/>
            <a:ext cx="1176131" cy="159462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8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8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8" name="ClassificationLabel"/>
          <p:cNvSpPr txBox="1"/>
          <p:nvPr userDrawn="1"/>
        </p:nvSpPr>
        <p:spPr>
          <a:xfrm>
            <a:off x="496330" y="6173674"/>
            <a:ext cx="828000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8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301572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20" name="DatumLabel"/>
          <p:cNvSpPr txBox="1"/>
          <p:nvPr userDrawn="1"/>
        </p:nvSpPr>
        <p:spPr>
          <a:xfrm>
            <a:off x="1316993" y="6328976"/>
            <a:ext cx="468000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8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290800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2" name="PaginaLabel"/>
          <p:cNvSpPr txBox="1"/>
          <p:nvPr userDrawn="1"/>
        </p:nvSpPr>
        <p:spPr>
          <a:xfrm>
            <a:off x="496382" y="6327215"/>
            <a:ext cx="468000" cy="159462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8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8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8961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64000" y="1412777"/>
            <a:ext cx="10460181" cy="4500000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Tx/>
              <a:buBlip>
                <a:blip r:embed="rId2"/>
              </a:buBlip>
              <a:defRPr sz="2400">
                <a:solidFill>
                  <a:schemeClr val="accent1"/>
                </a:solidFill>
              </a:defRPr>
            </a:lvl1pPr>
            <a:lvl2pPr marL="576000" indent="-287993">
              <a:buClr>
                <a:schemeClr val="accent1"/>
              </a:buClr>
              <a:buFontTx/>
              <a:buBlip>
                <a:blip r:embed="rId3"/>
              </a:buBlip>
              <a:defRPr sz="2400">
                <a:solidFill>
                  <a:schemeClr val="accent1"/>
                </a:solidFill>
              </a:defRPr>
            </a:lvl2pPr>
            <a:lvl3pPr marL="1206900" indent="-342900">
              <a:buClr>
                <a:schemeClr val="accent1"/>
              </a:buClr>
              <a:buFontTx/>
              <a:buBlip>
                <a:blip r:embed="rId3"/>
              </a:buBlip>
              <a:defRPr sz="2400">
                <a:solidFill>
                  <a:schemeClr val="accent1"/>
                </a:solidFill>
              </a:defRPr>
            </a:lvl3pPr>
            <a:lvl4pPr>
              <a:defRPr sz="2400"/>
            </a:lvl4pPr>
            <a:lvl5pPr marL="1439964" indent="-287993">
              <a:buFontTx/>
              <a:buBlip>
                <a:blip r:embed="rId3"/>
              </a:buBlip>
              <a:defRPr sz="2400"/>
            </a:lvl5pPr>
            <a:lvl6pPr marL="1728000" indent="-342900">
              <a:buFontTx/>
              <a:buBlip>
                <a:blip r:embed="rId3"/>
              </a:buBlip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4"/>
            <a:r>
              <a:rPr lang="nl-NL" dirty="0"/>
              <a:t>Vierde niveau</a:t>
            </a:r>
          </a:p>
          <a:p>
            <a:pPr lvl="5"/>
            <a:r>
              <a:rPr lang="nl-NL" dirty="0"/>
              <a:t>Vijfde niveau</a:t>
            </a:r>
          </a:p>
        </p:txBody>
      </p:sp>
      <p:sp>
        <p:nvSpPr>
          <p:cNvPr id="13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16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8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01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Tx/>
              <a:buBlip>
                <a:blip r:embed="rId2"/>
              </a:buBlip>
              <a:defRPr sz="24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400">
                <a:solidFill>
                  <a:schemeClr val="accent1"/>
                </a:solidFill>
              </a:defRPr>
            </a:lvl2pPr>
            <a:lvl3pPr marL="900000" indent="-342900">
              <a:buClr>
                <a:schemeClr val="accent1"/>
              </a:buClr>
              <a:buFontTx/>
              <a:buBlip>
                <a:blip r:embed="rId3"/>
              </a:buBlip>
              <a:defRPr sz="2400">
                <a:solidFill>
                  <a:schemeClr val="accent1"/>
                </a:solidFill>
              </a:defRPr>
            </a:lvl3pPr>
            <a:lvl4pPr marL="1224000">
              <a:defRPr sz="2400">
                <a:solidFill>
                  <a:schemeClr val="accent1"/>
                </a:solidFill>
              </a:defRPr>
            </a:lvl4pPr>
            <a:lvl5pPr marL="1512000">
              <a:defRPr sz="24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3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16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8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3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64000" y="1412776"/>
            <a:ext cx="5040000" cy="450000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4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4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4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1"/>
                </a:solidFill>
              </a:defRPr>
            </a:lvl4pPr>
            <a:lvl5pPr>
              <a:defRPr sz="2400">
                <a:solidFill>
                  <a:schemeClr val="accent1"/>
                </a:solidFill>
              </a:defRPr>
            </a:lvl5pPr>
            <a:lvl6pPr marL="1296000" indent="-342900">
              <a:buFontTx/>
              <a:buBlip>
                <a:blip r:embed="rId3"/>
              </a:buBlip>
              <a:tabLst>
                <a:tab pos="1296000" algn="l"/>
              </a:tabLst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4"/>
            <a:r>
              <a:rPr lang="nl-NL" dirty="0"/>
              <a:t>Vierde niveau</a:t>
            </a:r>
          </a:p>
          <a:p>
            <a:pPr lvl="5"/>
            <a:r>
              <a:rPr lang="nl-NL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250352" y="1412776"/>
            <a:ext cx="5040000" cy="450000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4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4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4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1"/>
                </a:solidFill>
              </a:defRPr>
            </a:lvl4pPr>
            <a:lvl5pPr marL="1080000">
              <a:tabLst>
                <a:tab pos="1080000" algn="l"/>
                <a:tab pos="1224000" algn="l"/>
              </a:tabLst>
              <a:defRPr sz="2400">
                <a:solidFill>
                  <a:schemeClr val="accent1"/>
                </a:solidFill>
              </a:defRPr>
            </a:lvl5pPr>
            <a:lvl6pPr marL="1296000" indent="-342900">
              <a:buFontTx/>
              <a:buBlip>
                <a:blip r:embed="rId3"/>
              </a:buBlip>
              <a:tabLst>
                <a:tab pos="1296000" algn="l"/>
              </a:tabLst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4"/>
            <a:r>
              <a:rPr lang="nl-NL" dirty="0"/>
              <a:t>Vierde niveau</a:t>
            </a:r>
          </a:p>
          <a:p>
            <a:pPr lvl="5"/>
            <a:r>
              <a:rPr lang="nl-NL" dirty="0"/>
              <a:t>Vijfde niveau</a:t>
            </a:r>
          </a:p>
        </p:txBody>
      </p:sp>
      <p:sp>
        <p:nvSpPr>
          <p:cNvPr id="15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18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0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748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d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15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863318" y="1420974"/>
            <a:ext cx="5040000" cy="4500000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15"/>
          </p:nvPr>
        </p:nvSpPr>
        <p:spPr>
          <a:xfrm>
            <a:off x="6276592" y="1420974"/>
            <a:ext cx="5040000" cy="2151802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6276592" y="3769172"/>
            <a:ext cx="5040000" cy="2151802"/>
          </a:xfrm>
        </p:spPr>
        <p:txBody>
          <a:bodyPr>
            <a:normAutofit/>
          </a:bodyPr>
          <a:lstStyle>
            <a:lvl1pPr marL="287993" indent="-287993">
              <a:buClr>
                <a:schemeClr val="accent1"/>
              </a:buClr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1pPr>
            <a:lvl2pPr marL="575986" indent="-287993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2pPr>
            <a:lvl3pPr marL="864000" indent="-342900">
              <a:buClr>
                <a:schemeClr val="accent1"/>
              </a:buClr>
              <a:buFontTx/>
              <a:buBlip>
                <a:blip r:embed="rId3"/>
              </a:buBlip>
              <a:defRPr sz="2000">
                <a:solidFill>
                  <a:schemeClr val="accent1"/>
                </a:solidFill>
              </a:defRPr>
            </a:lvl3pPr>
            <a:lvl4pPr marL="1080000">
              <a:defRPr sz="2000">
                <a:solidFill>
                  <a:schemeClr val="accent1"/>
                </a:solidFill>
              </a:defRPr>
            </a:lvl4pPr>
            <a:lvl5pPr marL="1296000">
              <a:defRPr sz="2000">
                <a:solidFill>
                  <a:schemeClr val="accent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Classification"/>
          <p:cNvSpPr txBox="1"/>
          <p:nvPr userDrawn="1"/>
        </p:nvSpPr>
        <p:spPr>
          <a:xfrm>
            <a:off x="1319469" y="6058128"/>
            <a:ext cx="1176131" cy="180020"/>
          </a:xfrm>
          <a:prstGeom prst="rect">
            <a:avLst/>
          </a:prstGeom>
          <a:noFill/>
        </p:spPr>
        <p:txBody>
          <a:bodyPr wrap="square" lIns="0" tIns="18000" bIns="18000" rtlCol="0">
            <a:spAutoFit/>
          </a:bodyPr>
          <a:lstStyle/>
          <a:p>
            <a:pPr algn="l"/>
            <a:r>
              <a:rPr lang="nl-NL" sz="900" b="0">
                <a:solidFill>
                  <a:schemeClr val="accent1"/>
                </a:solidFill>
                <a:latin typeface="+mn-lt"/>
              </a:rPr>
              <a:t>Intern</a:t>
            </a:r>
            <a:endParaRPr lang="nl-NL" sz="9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ClassificationLabel"/>
          <p:cNvSpPr txBox="1"/>
          <p:nvPr userDrawn="1"/>
        </p:nvSpPr>
        <p:spPr>
          <a:xfrm>
            <a:off x="496330" y="6057292"/>
            <a:ext cx="82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Classificatie: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54901" y="6185190"/>
            <a:ext cx="1164735" cy="1800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21" name="DatumLabel"/>
          <p:cNvSpPr txBox="1"/>
          <p:nvPr userDrawn="1"/>
        </p:nvSpPr>
        <p:spPr>
          <a:xfrm>
            <a:off x="1316993" y="6212594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Datum: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5420" y="6174418"/>
            <a:ext cx="432000" cy="18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4EC60B0E-7A0F-4D82-BE2D-9EBC721F40D8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3" name="PaginaLabel"/>
          <p:cNvSpPr txBox="1"/>
          <p:nvPr userDrawn="1"/>
        </p:nvSpPr>
        <p:spPr>
          <a:xfrm>
            <a:off x="496382" y="6210833"/>
            <a:ext cx="468000" cy="174851"/>
          </a:xfrm>
          <a:prstGeom prst="rect">
            <a:avLst/>
          </a:prstGeom>
          <a:noFill/>
        </p:spPr>
        <p:txBody>
          <a:bodyPr wrap="square" lIns="0" tIns="18000" rIns="36000" bIns="18000" rtlCol="0">
            <a:spAutoFit/>
          </a:bodyPr>
          <a:lstStyle/>
          <a:p>
            <a:pPr algn="l"/>
            <a:r>
              <a:rPr lang="nl-NL" sz="900" b="1">
                <a:solidFill>
                  <a:schemeClr val="accent1"/>
                </a:solidFill>
                <a:latin typeface="+mj-lt"/>
              </a:rPr>
              <a:t>Pagina:</a:t>
            </a:r>
            <a:endParaRPr lang="nl-NL" sz="9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56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63601" y="116632"/>
            <a:ext cx="10464800" cy="1035368"/>
          </a:xfrm>
          <a:prstGeom prst="rect">
            <a:avLst/>
          </a:prstGeom>
        </p:spPr>
        <p:txBody>
          <a:bodyPr vert="horz" lIns="0" tIns="36000" rIns="91440" bIns="36000" rtlCol="0" anchor="b">
            <a:noAutofit/>
          </a:bodyPr>
          <a:lstStyle/>
          <a:p>
            <a:r>
              <a:rPr lang="nl-NL" dirty="0"/>
              <a:t>Klik om de stijl te </a:t>
            </a:r>
            <a:br>
              <a:rPr lang="nl-NL" dirty="0"/>
            </a:br>
            <a:r>
              <a:rPr lang="nl-NL" dirty="0"/>
              <a:t>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63600" y="1412776"/>
            <a:ext cx="10464800" cy="4753075"/>
          </a:xfrm>
          <a:prstGeom prst="rect">
            <a:avLst/>
          </a:prstGeom>
        </p:spPr>
        <p:txBody>
          <a:bodyPr vert="horz" lIns="0" tIns="54000" rIns="72000" bIns="54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254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2" r:id="rId3"/>
    <p:sldLayoutId id="2147483690" r:id="rId4"/>
    <p:sldLayoutId id="2147483693" r:id="rId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Tx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7993" indent="-287993" algn="l" defTabSz="1219170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5986" indent="-287993" algn="l" defTabSz="1219170" rtl="0" eaLnBrk="1" latinLnBrk="0" hangingPunct="1">
        <a:spcBef>
          <a:spcPts val="4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863978" indent="-287993" algn="l" defTabSz="1219170" rtl="0" eaLnBrk="1" latinLnBrk="0" hangingPunct="1">
        <a:spcBef>
          <a:spcPts val="4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63601" y="188640"/>
            <a:ext cx="10464800" cy="963360"/>
          </a:xfrm>
          <a:prstGeom prst="rect">
            <a:avLst/>
          </a:prstGeom>
        </p:spPr>
        <p:txBody>
          <a:bodyPr vert="horz" lIns="0" tIns="36000" rIns="91440" bIns="36000" rtlCol="0" anchor="b">
            <a:noAutofit/>
          </a:bodyPr>
          <a:lstStyle/>
          <a:p>
            <a:r>
              <a:rPr lang="nl-NL" dirty="0"/>
              <a:t>Klik om de stijl te </a:t>
            </a:r>
            <a:br>
              <a:rPr lang="nl-NL" dirty="0"/>
            </a:br>
            <a:r>
              <a:rPr lang="nl-NL" dirty="0"/>
              <a:t>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63600" y="1412777"/>
            <a:ext cx="10464800" cy="4500000"/>
          </a:xfrm>
          <a:prstGeom prst="rect">
            <a:avLst/>
          </a:prstGeom>
        </p:spPr>
        <p:txBody>
          <a:bodyPr vert="horz" lIns="0" tIns="54000" rIns="72000" bIns="54000" rtlCol="0">
            <a:normAutofit/>
          </a:bodyPr>
          <a:lstStyle/>
          <a:p>
            <a:pPr marL="287993" lvl="2" indent="-287993" algn="l" defTabSz="1219170" rtl="0" eaLnBrk="1" latinLnBrk="0" hangingPunct="1">
              <a:spcBef>
                <a:spcPts val="400"/>
              </a:spcBef>
              <a:buClr>
                <a:schemeClr val="accent1"/>
              </a:buClr>
            </a:pPr>
            <a:r>
              <a:rPr lang="nl-NL" dirty="0"/>
              <a:t>Klik om de modelstijlen te bewerken</a:t>
            </a:r>
          </a:p>
          <a:p>
            <a:pPr marL="575986" lvl="3" indent="-287993" algn="l" defTabSz="1219170" rtl="0" eaLnBrk="1" latinLnBrk="0" hangingPunct="1">
              <a:spcBef>
                <a:spcPts val="400"/>
              </a:spcBef>
              <a:buClr>
                <a:schemeClr val="accent2"/>
              </a:buClr>
            </a:pPr>
            <a:r>
              <a:rPr lang="nl-NL" dirty="0"/>
              <a:t>Tweede niveau</a:t>
            </a:r>
          </a:p>
          <a:p>
            <a:pPr marL="863978" lvl="4" indent="-287993" algn="l" defTabSz="1219170" rtl="0" eaLnBrk="1" latinLnBrk="0" hangingPunct="1">
              <a:spcBef>
                <a:spcPts val="400"/>
              </a:spcBef>
              <a:buClr>
                <a:schemeClr val="accent3"/>
              </a:buClr>
            </a:pPr>
            <a:r>
              <a:rPr lang="nl-NL" dirty="0"/>
              <a:t>Derde niveau</a:t>
            </a:r>
          </a:p>
        </p:txBody>
      </p:sp>
      <p:pic>
        <p:nvPicPr>
          <p:cNvPr id="15" name="Afbeelding 14"/>
          <p:cNvPicPr>
            <a:picLocks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8000"/>
            <a:ext cx="12204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4" r:id="rId3"/>
    <p:sldLayoutId id="2147483676" r:id="rId4"/>
    <p:sldLayoutId id="2147483677" r:id="rId5"/>
    <p:sldLayoutId id="2147483665" r:id="rId6"/>
    <p:sldLayoutId id="2147483678" r:id="rId7"/>
    <p:sldLayoutId id="2147483679" r:id="rId8"/>
    <p:sldLayoutId id="2147483680" r:id="rId9"/>
    <p:sldLayoutId id="2147483686" r:id="rId10"/>
    <p:sldLayoutId id="2147483687" r:id="rId11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7993" indent="-287993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75986" indent="-287993" algn="l" defTabSz="1219170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342900" algn="l" defTabSz="1219170" rtl="0" eaLnBrk="1" latinLnBrk="0" hangingPunct="1">
        <a:spcBef>
          <a:spcPts val="400"/>
        </a:spcBef>
        <a:buClr>
          <a:schemeClr val="accent1"/>
        </a:buClr>
        <a:buFontTx/>
        <a:buBlip>
          <a:blip r:embed="rId14"/>
        </a:buBlip>
        <a:defRPr lang="nl-NL" sz="24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630893" indent="-342900" algn="l" defTabSz="1219170" rtl="0" eaLnBrk="1" latinLnBrk="0" hangingPunct="1">
        <a:spcBef>
          <a:spcPts val="400"/>
        </a:spcBef>
        <a:buClr>
          <a:srgbClr val="C00000"/>
        </a:buClr>
        <a:buFontTx/>
        <a:buBlip>
          <a:blip r:embed="rId15"/>
        </a:buBlip>
        <a:defRPr lang="nl-NL" sz="2400" kern="1200" dirty="0" smtClean="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342900" algn="l" defTabSz="1219170" rtl="0" eaLnBrk="1" latinLnBrk="0" hangingPunct="1">
        <a:spcBef>
          <a:spcPts val="400"/>
        </a:spcBef>
        <a:buClr>
          <a:schemeClr val="accent3"/>
        </a:buClr>
        <a:buFontTx/>
        <a:buBlip>
          <a:blip r:embed="rId15"/>
        </a:buBlip>
        <a:defRPr lang="nl-NL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359985" indent="0" algn="l" defTabSz="1080000" rtl="0" eaLnBrk="1" latinLnBrk="0" hangingPunct="1">
        <a:spcBef>
          <a:spcPct val="20000"/>
        </a:spcBef>
        <a:buFontTx/>
        <a:buNone/>
        <a:defRPr sz="2400" kern="1200" baseline="0">
          <a:solidFill>
            <a:srgbClr val="4F5F7A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5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vat.nl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vat.n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CFE4-49C7-4773-8320-B2EF3E1214C7}" type="datetime4">
              <a:rPr lang="nl-NL" smtClean="0"/>
              <a:t>15 januari 2018</a:t>
            </a:fld>
            <a:endParaRPr lang="nl-NL" dirty="0"/>
          </a:p>
        </p:txBody>
      </p:sp>
      <p:sp>
        <p:nvSpPr>
          <p:cNvPr id="4" name="Titel 5"/>
          <p:cNvSpPr txBox="1">
            <a:spLocks/>
          </p:cNvSpPr>
          <p:nvPr/>
        </p:nvSpPr>
        <p:spPr>
          <a:xfrm>
            <a:off x="715938" y="4221088"/>
            <a:ext cx="10464800" cy="963360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bg2"/>
                </a:solidFill>
              </a:rPr>
              <a:t>Training </a:t>
            </a:r>
            <a:r>
              <a:rPr lang="nl-NL" dirty="0" err="1">
                <a:solidFill>
                  <a:schemeClr val="bg2"/>
                </a:solidFill>
              </a:rPr>
              <a:t>FitNesse</a:t>
            </a:r>
            <a:endParaRPr lang="nl-N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7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CDD0E-9710-4826-963E-5627B6E3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Handig om te weten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3769B6A5-A235-4389-9598-36343BB2EA8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74330" y="1676660"/>
            <a:ext cx="10262230" cy="4056596"/>
          </a:xfrm>
        </p:spPr>
        <p:txBody>
          <a:bodyPr>
            <a:normAutofit/>
          </a:bodyPr>
          <a:lstStyle/>
          <a:p>
            <a:r>
              <a:rPr lang="nl-NL" sz="2400" dirty="0"/>
              <a:t>FitNesse opent altijd een “schone” browser </a:t>
            </a:r>
          </a:p>
          <a:p>
            <a:pPr lvl="1"/>
            <a:r>
              <a:rPr lang="nl-NL" sz="2400" dirty="0"/>
              <a:t>Zonder cookies en sessies</a:t>
            </a:r>
          </a:p>
          <a:p>
            <a:pPr lvl="1"/>
            <a:r>
              <a:rPr lang="nl-NL" sz="2400" dirty="0"/>
              <a:t>Zonder zoekgeschiedenis</a:t>
            </a:r>
          </a:p>
          <a:p>
            <a:pPr marL="287993" lvl="1" indent="0">
              <a:buNone/>
            </a:pPr>
            <a:endParaRPr lang="nl-NL" sz="2400" dirty="0"/>
          </a:p>
          <a:p>
            <a:r>
              <a:rPr lang="nl-NL" sz="2400" dirty="0"/>
              <a:t>Denk makkelijk</a:t>
            </a:r>
          </a:p>
          <a:p>
            <a:pPr lvl="1"/>
            <a:r>
              <a:rPr lang="nl-NL" sz="2400" dirty="0"/>
              <a:t>Het script is vaak eenvoudiger dan je denkt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E25668-AA25-4091-8C58-D884F1A6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54166F-1F8A-495D-A0BA-74C996D5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622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Deel 3: Zelf aan de slag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F094AF-4DCF-429A-8FD9-0C5BFDF83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" r="2472"/>
          <a:stretch/>
        </p:blipFill>
        <p:spPr>
          <a:xfrm>
            <a:off x="3791745" y="1484784"/>
            <a:ext cx="4608512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7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Deel 1: Wat doe ik voor ik ga testen?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051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Suite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‘Is een map’.</a:t>
            </a:r>
          </a:p>
          <a:p>
            <a:r>
              <a:rPr lang="nl-NL" dirty="0"/>
              <a:t>Een suite is een verzameling testpagina's die allemaal samen kunnen worden uitgevoerd </a:t>
            </a:r>
          </a:p>
          <a:p>
            <a:r>
              <a:rPr lang="nl-NL" dirty="0"/>
              <a:t>Suite is de naam die FitNesse aan deze functie heeft gegeven</a:t>
            </a:r>
          </a:p>
          <a:p>
            <a:endParaRPr lang="nl-NL" dirty="0"/>
          </a:p>
          <a:p>
            <a:r>
              <a:rPr lang="nl-NL" b="1" dirty="0"/>
              <a:t>Camel Case</a:t>
            </a:r>
          </a:p>
          <a:p>
            <a:r>
              <a:rPr lang="nl-NL" dirty="0"/>
              <a:t>Zie het als een uniforme afspraak, die geldt voor alleen pages binnen </a:t>
            </a:r>
            <a:r>
              <a:rPr lang="nl-NL" dirty="0" err="1"/>
              <a:t>FitNesse</a:t>
            </a:r>
            <a:endParaRPr lang="nl-NL" dirty="0"/>
          </a:p>
          <a:p>
            <a:r>
              <a:rPr lang="nl-NL" dirty="0"/>
              <a:t>Het zorgt ervoor dat </a:t>
            </a:r>
            <a:r>
              <a:rPr lang="nl-NL" dirty="0" err="1"/>
              <a:t>FitNesse</a:t>
            </a:r>
            <a:r>
              <a:rPr lang="nl-NL" dirty="0"/>
              <a:t> op de juiste manier de naam kan lezen</a:t>
            </a:r>
          </a:p>
          <a:p>
            <a:r>
              <a:rPr lang="nl-NL" dirty="0"/>
              <a:t>Voorbeeld:</a:t>
            </a:r>
          </a:p>
          <a:p>
            <a:pPr lvl="2"/>
            <a:r>
              <a:rPr lang="nl-NL" dirty="0" err="1"/>
              <a:t>DitIsCamelCase</a:t>
            </a:r>
            <a:r>
              <a:rPr lang="nl-NL" dirty="0"/>
              <a:t> </a:t>
            </a:r>
            <a:r>
              <a:rPr lang="nl-NL" dirty="0">
                <a:sym typeface="Wingdings"/>
              </a:rPr>
              <a:t> Dit Is Camel Case</a:t>
            </a:r>
            <a:endParaRPr lang="nl-NL" dirty="0"/>
          </a:p>
          <a:p>
            <a:pPr marL="446400" lvl="2" indent="0">
              <a:buNone/>
            </a:pPr>
            <a:endParaRPr lang="nl-NL" dirty="0"/>
          </a:p>
          <a:p>
            <a:pPr marL="446400" lvl="2" indent="0">
              <a:buNone/>
            </a:pPr>
            <a:r>
              <a:rPr lang="nl-NL" dirty="0"/>
              <a:t>Voorbeeld </a:t>
            </a:r>
            <a:r>
              <a:rPr lang="nl-NL" dirty="0" err="1"/>
              <a:t>lower</a:t>
            </a:r>
            <a:r>
              <a:rPr lang="nl-NL" dirty="0"/>
              <a:t> Camel Case:</a:t>
            </a:r>
          </a:p>
          <a:p>
            <a:pPr lvl="2"/>
            <a:r>
              <a:rPr lang="nl-NL" dirty="0" err="1"/>
              <a:t>ditIsLowerCamelCase</a:t>
            </a:r>
            <a:r>
              <a:rPr lang="nl-NL" dirty="0"/>
              <a:t> </a:t>
            </a:r>
            <a:r>
              <a:rPr lang="nl-NL" dirty="0">
                <a:sym typeface="Wingdings"/>
              </a:rPr>
              <a:t> </a:t>
            </a:r>
            <a:r>
              <a:rPr lang="nl-NL" dirty="0" err="1"/>
              <a:t>ditIsLowerCamelCase</a:t>
            </a:r>
            <a:r>
              <a:rPr lang="nl-NL" dirty="0"/>
              <a:t> </a:t>
            </a:r>
          </a:p>
          <a:p>
            <a:pPr lvl="3"/>
            <a:r>
              <a:rPr lang="nl-NL" dirty="0" err="1">
                <a:sym typeface="Wingdings"/>
              </a:rPr>
              <a:t>FitNesse</a:t>
            </a:r>
            <a:r>
              <a:rPr lang="nl-NL" dirty="0">
                <a:sym typeface="Wingdings"/>
              </a:rPr>
              <a:t> kan er niks mee 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019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FitNesse structuur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583764-F45E-4A43-85B0-C4926213C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zit er in een Suite?</a:t>
            </a:r>
          </a:p>
          <a:p>
            <a:endParaRPr lang="nl-NL" dirty="0"/>
          </a:p>
          <a:p>
            <a:r>
              <a:rPr lang="nl-NL" dirty="0"/>
              <a:t>Opmerking: Het voorbeeld staat rechts op alfabetische volgorde, het is niet de volgorde wat afgespeeld wordt.</a:t>
            </a:r>
          </a:p>
          <a:p>
            <a:endParaRPr lang="nl-NL" dirty="0"/>
          </a:p>
          <a:p>
            <a:r>
              <a:rPr lang="nl-NL" dirty="0"/>
              <a:t>Dit alles wordt hierna duidelijk, we gaan elk onderdeel meteen doen.</a:t>
            </a:r>
          </a:p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8" name="Tijdelijke aanduiding voor inhoud 3">
            <a:extLst>
              <a:ext uri="{FF2B5EF4-FFF2-40B4-BE49-F238E27FC236}">
                <a16:creationId xmlns:a16="http://schemas.microsoft.com/office/drawing/2014/main" id="{F7D00463-FE3B-46E7-9D7F-60D82FAF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556792"/>
            <a:ext cx="3943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8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ScenarioLibrary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dirty="0"/>
              <a:t>Scenario’s maken het </a:t>
            </a:r>
            <a:r>
              <a:rPr lang="nl-NL" dirty="0" err="1"/>
              <a:t>scripten</a:t>
            </a:r>
            <a:r>
              <a:rPr lang="nl-NL" dirty="0"/>
              <a:t> makkelijker en sneller</a:t>
            </a:r>
          </a:p>
          <a:p>
            <a:pPr lvl="1"/>
            <a:r>
              <a:rPr lang="nl-NL" dirty="0"/>
              <a:t>Hoge herhaalbaarheid </a:t>
            </a:r>
          </a:p>
          <a:p>
            <a:pPr lvl="1"/>
            <a:r>
              <a:rPr lang="nl-NL" dirty="0"/>
              <a:t>Goed onderhoudbaar</a:t>
            </a:r>
          </a:p>
          <a:p>
            <a:endParaRPr lang="nl-NL" dirty="0"/>
          </a:p>
          <a:p>
            <a:r>
              <a:rPr lang="nl-NL" dirty="0"/>
              <a:t>In een scenario zitten stappen van testpaden die vaak voorkomen</a:t>
            </a:r>
          </a:p>
          <a:p>
            <a:pPr lvl="1"/>
            <a:r>
              <a:rPr lang="nl-NL" dirty="0"/>
              <a:t>bijv. login, </a:t>
            </a:r>
            <a:r>
              <a:rPr lang="nl-NL" dirty="0" err="1"/>
              <a:t>loguit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594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ScenarioLibrary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dirty="0"/>
              <a:t>We gaan nu een </a:t>
            </a:r>
            <a:r>
              <a:rPr lang="nl-NL" dirty="0" err="1"/>
              <a:t>ScenarioLibrary</a:t>
            </a:r>
            <a:r>
              <a:rPr lang="nl-NL" dirty="0"/>
              <a:t> maken</a:t>
            </a:r>
          </a:p>
        </p:txBody>
      </p:sp>
    </p:spTree>
    <p:extLst>
      <p:ext uri="{BB962C8B-B14F-4D97-AF65-F5344CB8AC3E}">
        <p14:creationId xmlns:p14="http://schemas.microsoft.com/office/powerpoint/2010/main" val="141720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SuiteSetUp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dirty="0"/>
              <a:t>Wat heb ik nodig om de test in </a:t>
            </a:r>
            <a:r>
              <a:rPr lang="nl-NL" dirty="0" err="1"/>
              <a:t>FitNesse</a:t>
            </a:r>
            <a:r>
              <a:rPr lang="nl-NL" dirty="0"/>
              <a:t> goed te kunnen uitvoeren?</a:t>
            </a:r>
          </a:p>
          <a:p>
            <a:endParaRPr lang="nl-NL" dirty="0"/>
          </a:p>
          <a:p>
            <a:r>
              <a:rPr lang="nl-NL" dirty="0"/>
              <a:t>Om de test goed te kunnen uitvoeren zijn er bepaalde afhankelijkheden nodig</a:t>
            </a:r>
          </a:p>
          <a:p>
            <a:pPr lvl="1"/>
            <a:r>
              <a:rPr lang="nl-NL" dirty="0"/>
              <a:t>Dit is zo geschreven door de ontwikkelaars van </a:t>
            </a:r>
            <a:r>
              <a:rPr lang="nl-NL" dirty="0" err="1"/>
              <a:t>fixtures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0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SuiteSetUp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dirty="0"/>
              <a:t>We gaan nu een </a:t>
            </a:r>
            <a:r>
              <a:rPr lang="nl-NL" dirty="0" err="1"/>
              <a:t>SuiteSetUp</a:t>
            </a:r>
            <a:r>
              <a:rPr lang="nl-NL" dirty="0"/>
              <a:t> maken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932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SetUp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dirty="0"/>
              <a:t>Wat heb ik nodig voor de test?</a:t>
            </a:r>
          </a:p>
          <a:p>
            <a:endParaRPr lang="nl-NL" dirty="0"/>
          </a:p>
          <a:p>
            <a:r>
              <a:rPr lang="nl-NL" dirty="0"/>
              <a:t>Een browser</a:t>
            </a:r>
          </a:p>
          <a:p>
            <a:pPr lvl="1"/>
            <a:r>
              <a:rPr lang="nl-NL" dirty="0"/>
              <a:t>Dit wordt middels </a:t>
            </a:r>
            <a:r>
              <a:rPr lang="nl-NL" dirty="0" err="1"/>
              <a:t>SetUp</a:t>
            </a:r>
            <a:r>
              <a:rPr lang="nl-NL" dirty="0"/>
              <a:t> opgezet</a:t>
            </a:r>
          </a:p>
          <a:p>
            <a:endParaRPr lang="nl-NL" dirty="0"/>
          </a:p>
          <a:p>
            <a:r>
              <a:rPr lang="nl-NL" dirty="0"/>
              <a:t>Na de </a:t>
            </a:r>
            <a:r>
              <a:rPr lang="nl-NL" dirty="0" err="1"/>
              <a:t>SetUp</a:t>
            </a:r>
            <a:r>
              <a:rPr lang="nl-NL" dirty="0"/>
              <a:t> wordt de test uitgevoerd</a:t>
            </a:r>
          </a:p>
        </p:txBody>
      </p:sp>
    </p:spTree>
    <p:extLst>
      <p:ext uri="{BB962C8B-B14F-4D97-AF65-F5344CB8AC3E}">
        <p14:creationId xmlns:p14="http://schemas.microsoft.com/office/powerpoint/2010/main" val="806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Wie zijn wij?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Gert van Duijn: tester bij Computest</a:t>
            </a:r>
          </a:p>
          <a:p>
            <a:pPr lvl="1"/>
            <a:r>
              <a:rPr lang="nl-NL" dirty="0"/>
              <a:t>27 jaar oud</a:t>
            </a:r>
          </a:p>
          <a:p>
            <a:pPr lvl="1"/>
            <a:r>
              <a:rPr lang="nl-NL" dirty="0"/>
              <a:t>Uit Katwijk</a:t>
            </a:r>
          </a:p>
          <a:p>
            <a:pPr lvl="1"/>
            <a:endParaRPr lang="nl-NL" dirty="0"/>
          </a:p>
          <a:p>
            <a:r>
              <a:rPr lang="nl-NL" dirty="0"/>
              <a:t>Maikel Dijkstra: tester bij Computest</a:t>
            </a:r>
          </a:p>
          <a:p>
            <a:pPr lvl="1"/>
            <a:r>
              <a:rPr lang="nl-NL" dirty="0"/>
              <a:t>30 jaar oud</a:t>
            </a:r>
          </a:p>
          <a:p>
            <a:pPr lvl="1"/>
            <a:r>
              <a:rPr lang="nl-NL" dirty="0"/>
              <a:t>Uit Leiden</a:t>
            </a:r>
          </a:p>
          <a:p>
            <a:pPr lvl="1"/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4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SetUp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dirty="0"/>
              <a:t>We gaan nu een </a:t>
            </a:r>
            <a:r>
              <a:rPr lang="nl-NL" dirty="0" err="1"/>
              <a:t>SetUp</a:t>
            </a:r>
            <a:r>
              <a:rPr lang="nl-NL" dirty="0"/>
              <a:t> maken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463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TearDown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dirty="0"/>
              <a:t>Wat gebeurt er na de test?</a:t>
            </a:r>
          </a:p>
          <a:p>
            <a:endParaRPr lang="nl-NL" dirty="0"/>
          </a:p>
          <a:p>
            <a:r>
              <a:rPr lang="nl-NL" dirty="0"/>
              <a:t>Stoppen van Selenium drivers</a:t>
            </a:r>
          </a:p>
        </p:txBody>
      </p:sp>
    </p:spTree>
    <p:extLst>
      <p:ext uri="{BB962C8B-B14F-4D97-AF65-F5344CB8AC3E}">
        <p14:creationId xmlns:p14="http://schemas.microsoft.com/office/powerpoint/2010/main" val="303124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TearDown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dirty="0"/>
              <a:t>We gaan nu een </a:t>
            </a:r>
            <a:r>
              <a:rPr lang="nl-NL" dirty="0" err="1"/>
              <a:t>TearDown</a:t>
            </a:r>
            <a:r>
              <a:rPr lang="nl-NL" dirty="0"/>
              <a:t> maken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71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SuiteTearDown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sz="3200" dirty="0"/>
              <a:t>Wat moet ik met mijn Suite na het testen?</a:t>
            </a:r>
          </a:p>
          <a:p>
            <a:endParaRPr lang="nl-NL" sz="3200" dirty="0"/>
          </a:p>
          <a:p>
            <a:r>
              <a:rPr lang="nl-NL" sz="3200" dirty="0"/>
              <a:t>Er staat niks in, het is leeg</a:t>
            </a:r>
          </a:p>
          <a:p>
            <a:pPr lvl="1"/>
            <a:r>
              <a:rPr lang="nl-NL" sz="3200" dirty="0"/>
              <a:t>Is onderdeel van </a:t>
            </a:r>
            <a:r>
              <a:rPr lang="nl-NL" sz="3200" dirty="0" err="1"/>
              <a:t>FitNesse</a:t>
            </a:r>
            <a:endParaRPr lang="nl-NL" sz="3200" dirty="0"/>
          </a:p>
          <a:p>
            <a:pPr lvl="1"/>
            <a:r>
              <a:rPr lang="nl-NL" sz="3200" dirty="0"/>
              <a:t>Sluit de test</a:t>
            </a:r>
          </a:p>
        </p:txBody>
      </p:sp>
    </p:spTree>
    <p:extLst>
      <p:ext uri="{BB962C8B-B14F-4D97-AF65-F5344CB8AC3E}">
        <p14:creationId xmlns:p14="http://schemas.microsoft.com/office/powerpoint/2010/main" val="1081888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SuiteTearDown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sz="3200" dirty="0"/>
              <a:t>We gaan nu een </a:t>
            </a:r>
            <a:r>
              <a:rPr lang="nl-NL" sz="3200" dirty="0" err="1"/>
              <a:t>SuiteTearDown</a:t>
            </a:r>
            <a:r>
              <a:rPr lang="nl-NL" sz="3200" dirty="0"/>
              <a:t> maken</a:t>
            </a:r>
          </a:p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70910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Deel 2: Tests maken en uitvoeren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3218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CDD0E-9710-4826-963E-5627B6E3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Veld invullen: Heuristics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3769B6A5-A235-4389-9598-36343BB2EA8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74330" y="1676660"/>
            <a:ext cx="3432199" cy="1870050"/>
          </a:xfrm>
        </p:spPr>
        <p:txBody>
          <a:bodyPr/>
          <a:lstStyle/>
          <a:p>
            <a:r>
              <a:rPr lang="nl-NL" dirty="0"/>
              <a:t>Heuristics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E25668-AA25-4091-8C58-D884F1A6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54166F-1F8A-495D-A0BA-74C996D5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425700"/>
            <a:ext cx="81915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8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CDD0E-9710-4826-963E-5627B6E3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Veld invullen: Heuristics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3769B6A5-A235-4389-9598-36343BB2EA8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74330" y="1676660"/>
            <a:ext cx="3432199" cy="1870050"/>
          </a:xfrm>
        </p:spPr>
        <p:txBody>
          <a:bodyPr/>
          <a:lstStyle/>
          <a:p>
            <a:r>
              <a:rPr lang="nl-NL" dirty="0"/>
              <a:t>Heuristics</a:t>
            </a:r>
          </a:p>
          <a:p>
            <a:pPr lvl="1"/>
            <a:r>
              <a:rPr lang="nl-NL" dirty="0"/>
              <a:t>Bijvoorbeeld: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E25668-AA25-4091-8C58-D884F1A6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54166F-1F8A-495D-A0BA-74C996D5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27</a:t>
            </a:fld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4F777618-8DED-4033-ADD3-B6FAA52D5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0203"/>
              </p:ext>
            </p:extLst>
          </p:nvPr>
        </p:nvGraphicFramePr>
        <p:xfrm>
          <a:off x="874330" y="2799128"/>
          <a:ext cx="4742200" cy="1668780"/>
        </p:xfrm>
        <a:graphic>
          <a:graphicData uri="http://schemas.openxmlformats.org/drawingml/2006/table">
            <a:tbl>
              <a:tblPr/>
              <a:tblGrid>
                <a:gridCol w="1185550">
                  <a:extLst>
                    <a:ext uri="{9D8B030D-6E8A-4147-A177-3AD203B41FA5}">
                      <a16:colId xmlns:a16="http://schemas.microsoft.com/office/drawing/2014/main" val="3656845236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696587696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3068079694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1834140457"/>
                    </a:ext>
                  </a:extLst>
                </a:gridCol>
              </a:tblGrid>
              <a:tr h="2737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open Expedia.com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57728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Amsterdam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 err="1">
                          <a:effectLst/>
                        </a:rPr>
                        <a:t>Flying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from</a:t>
                      </a:r>
                      <a:endParaRPr lang="nl-NL" sz="12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728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New York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Flying to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16539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06/8/2018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Departing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55007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06/15/2018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 err="1">
                          <a:effectLst/>
                        </a:rPr>
                        <a:t>Returning</a:t>
                      </a:r>
                      <a:endParaRPr lang="nl-NL" sz="12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54588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select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 err="1">
                          <a:effectLst/>
                        </a:rPr>
                        <a:t>Adults</a:t>
                      </a:r>
                      <a:endParaRPr lang="nl-NL" sz="12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84351"/>
                  </a:ext>
                </a:extLst>
              </a:tr>
            </a:tbl>
          </a:graphicData>
        </a:graphic>
      </p:graphicFrame>
      <p:sp>
        <p:nvSpPr>
          <p:cNvPr id="12" name="Tijdelijke aanduiding voor inhoud 9">
            <a:extLst>
              <a:ext uri="{FF2B5EF4-FFF2-40B4-BE49-F238E27FC236}">
                <a16:creationId xmlns:a16="http://schemas.microsoft.com/office/drawing/2014/main" id="{3769B6A5-A235-4389-9598-36343BB2EA8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63601" y="4669178"/>
            <a:ext cx="6096495" cy="921198"/>
          </a:xfrm>
        </p:spPr>
        <p:txBody>
          <a:bodyPr/>
          <a:lstStyle/>
          <a:p>
            <a:r>
              <a:rPr lang="nl-NL"/>
              <a:t>Wij gaan nu het volgende zelf doen: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913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66D02-C981-4CD4-8AA8-F17956BA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9" y="190678"/>
            <a:ext cx="10993041" cy="963360"/>
          </a:xfrm>
        </p:spPr>
        <p:txBody>
          <a:bodyPr/>
          <a:lstStyle/>
          <a:p>
            <a:pPr algn="ctr"/>
            <a:r>
              <a:rPr lang="nl-NL" dirty="0"/>
              <a:t>Probeer zelf </a:t>
            </a:r>
            <a:r>
              <a:rPr lang="nl-NL"/>
              <a:t>de volgende stappen mee te doen met Gert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FEE30EE-E453-4E4C-A1BA-1887D4A2B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Om een soortgelijke situatie te hebben als wanneer FitNesse een test start</a:t>
            </a:r>
          </a:p>
          <a:p>
            <a:pPr lvl="1"/>
            <a:r>
              <a:rPr lang="nl-NL" dirty="0"/>
              <a:t>Voer onderstaande stappen uit op je eigen pc</a:t>
            </a:r>
          </a:p>
          <a:p>
            <a:r>
              <a:rPr lang="nl-NL" dirty="0"/>
              <a:t>Open een scherm in Chrome/Firefox</a:t>
            </a:r>
          </a:p>
          <a:p>
            <a:r>
              <a:rPr lang="nl-NL" dirty="0"/>
              <a:t>Ga naar </a:t>
            </a:r>
            <a:r>
              <a:rPr lang="nl-NL" dirty="0">
                <a:hlinkClick r:id="rId3"/>
              </a:rPr>
              <a:t>www.vivat.nl</a:t>
            </a:r>
            <a:endParaRPr lang="nl-NL" dirty="0"/>
          </a:p>
          <a:p>
            <a:r>
              <a:rPr lang="nl-NL" dirty="0"/>
              <a:t>Wacht tot het scherm geladen is (3 seconden)</a:t>
            </a:r>
          </a:p>
          <a:p>
            <a:r>
              <a:rPr lang="nl-NL" dirty="0"/>
              <a:t>Accepteer de cookies</a:t>
            </a:r>
          </a:p>
          <a:p>
            <a:r>
              <a:rPr lang="nl-NL" dirty="0"/>
              <a:t>Wacht tot het scherm geladen is (3 seconden)</a:t>
            </a:r>
          </a:p>
          <a:p>
            <a:r>
              <a:rPr lang="nl-NL" dirty="0"/>
              <a:t>Klik op Onze merken</a:t>
            </a:r>
          </a:p>
          <a:p>
            <a:r>
              <a:rPr lang="nl-NL" dirty="0"/>
              <a:t>Wacht tot het scherm geladen is (3 seconden)</a:t>
            </a:r>
          </a:p>
          <a:p>
            <a:r>
              <a:rPr lang="nl-NL" dirty="0"/>
              <a:t>Klik op het merk Zelf</a:t>
            </a:r>
          </a:p>
          <a:p>
            <a:r>
              <a:rPr lang="nl-NL" dirty="0"/>
              <a:t>Wacht tot het scherm geladen is (3 seconden)</a:t>
            </a:r>
          </a:p>
          <a:p>
            <a:r>
              <a:rPr lang="nl-NL" dirty="0"/>
              <a:t>Klik op zelf.nl</a:t>
            </a:r>
          </a:p>
          <a:p>
            <a:r>
              <a:rPr lang="nl-NL" dirty="0"/>
              <a:t>Wacht tot het scherm geladen is (3 seconden)</a:t>
            </a:r>
          </a:p>
          <a:p>
            <a:endParaRPr lang="nl-NL" dirty="0"/>
          </a:p>
          <a:p>
            <a:r>
              <a:rPr lang="nl-NL" dirty="0"/>
              <a:t>Nu moet het script eindigen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56DB6F-DFE6-41B2-A24C-53DDB8E8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69AC67-512D-4AA2-B3DE-171DEBA1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037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EFED592-EC3A-46AD-9072-7EC5CEA760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8" y="0"/>
            <a:ext cx="10615423" cy="5913438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889B8D-1A8D-42CD-A8E0-250FB254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FDD0BF3-2B87-4E89-84F8-1582B57B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003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Inhoud van de training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Deel 1: FitNesse, tekst en uitleg</a:t>
            </a:r>
          </a:p>
          <a:p>
            <a:r>
              <a:rPr lang="nl-NL" dirty="0"/>
              <a:t>Deel 2: Ondersteuning &amp; handige tips</a:t>
            </a:r>
          </a:p>
          <a:p>
            <a:r>
              <a:rPr lang="nl-NL" dirty="0"/>
              <a:t>Deel 3: Zelf aan de slag met </a:t>
            </a:r>
            <a:r>
              <a:rPr lang="nl-NL" dirty="0" err="1"/>
              <a:t>FitNesse</a:t>
            </a:r>
            <a:endParaRPr lang="nl-NL" dirty="0"/>
          </a:p>
          <a:p>
            <a:pPr lvl="1"/>
            <a:r>
              <a:rPr lang="nl-NL" dirty="0"/>
              <a:t>Wat doe ik voor ik ga testen?</a:t>
            </a:r>
          </a:p>
          <a:p>
            <a:pPr lvl="1"/>
            <a:r>
              <a:rPr lang="nl-NL" dirty="0"/>
              <a:t>Tests maken en uitvoeren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6519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CDD0E-9710-4826-963E-5627B6E3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Heuristics </a:t>
            </a:r>
            <a:r>
              <a:rPr lang="nl-NL" dirty="0">
                <a:sym typeface="Wingdings"/>
              </a:rPr>
              <a:t> Technical </a:t>
            </a:r>
            <a:r>
              <a:rPr lang="nl-NL" dirty="0" err="1">
                <a:sym typeface="Wingdings"/>
              </a:rPr>
              <a:t>Selectors</a:t>
            </a:r>
            <a:endParaRPr lang="nl-NL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3769B6A5-A235-4389-9598-36343BB2EA8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74330" y="1676660"/>
            <a:ext cx="3432199" cy="1870050"/>
          </a:xfrm>
        </p:spPr>
        <p:txBody>
          <a:bodyPr/>
          <a:lstStyle/>
          <a:p>
            <a:r>
              <a:rPr lang="nl-NL" dirty="0"/>
              <a:t>Heuristics</a:t>
            </a: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3DC44770-2FD4-4EC1-B4DD-1D60B527A1D5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89066" y="3693071"/>
            <a:ext cx="3997534" cy="1870050"/>
          </a:xfrm>
        </p:spPr>
        <p:txBody>
          <a:bodyPr/>
          <a:lstStyle/>
          <a:p>
            <a:r>
              <a:rPr lang="nl-NL" dirty="0"/>
              <a:t>Technical </a:t>
            </a:r>
            <a:r>
              <a:rPr lang="nl-NL" dirty="0" err="1"/>
              <a:t>selectors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E25668-AA25-4091-8C58-D884F1A6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54166F-1F8A-495D-A0BA-74C996D5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30</a:t>
            </a:fld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4F777618-8DED-4033-ADD3-B6FAA52D5B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5829" y="1561734"/>
          <a:ext cx="4742200" cy="1668780"/>
        </p:xfrm>
        <a:graphic>
          <a:graphicData uri="http://schemas.openxmlformats.org/drawingml/2006/table">
            <a:tbl>
              <a:tblPr/>
              <a:tblGrid>
                <a:gridCol w="1185550">
                  <a:extLst>
                    <a:ext uri="{9D8B030D-6E8A-4147-A177-3AD203B41FA5}">
                      <a16:colId xmlns:a16="http://schemas.microsoft.com/office/drawing/2014/main" val="3656845236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696587696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3068079694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1834140457"/>
                    </a:ext>
                  </a:extLst>
                </a:gridCol>
              </a:tblGrid>
              <a:tr h="2737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open Expedia.com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57728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Amsterdam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 err="1">
                          <a:effectLst/>
                        </a:rPr>
                        <a:t>Flying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from</a:t>
                      </a:r>
                      <a:endParaRPr lang="nl-NL" sz="12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728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New York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Flying to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16539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06/8/2018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Departing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55007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>
                          <a:effectLst/>
                        </a:rPr>
                        <a:t>06/15/2018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 err="1">
                          <a:effectLst/>
                        </a:rPr>
                        <a:t>Returning</a:t>
                      </a:r>
                      <a:endParaRPr lang="nl-NL" sz="12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54588"/>
                  </a:ext>
                </a:extLst>
              </a:tr>
              <a:tr h="273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select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nl-NL" sz="1200" dirty="0" err="1">
                          <a:effectLst/>
                        </a:rPr>
                        <a:t>Adults</a:t>
                      </a:r>
                      <a:endParaRPr lang="nl-NL" sz="12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84351"/>
                  </a:ext>
                </a:extLst>
              </a:tr>
            </a:tbl>
          </a:graphicData>
        </a:graphic>
      </p:graphicFrame>
      <p:graphicFrame>
        <p:nvGraphicFramePr>
          <p:cNvPr id="17" name="Tabel 16">
            <a:extLst>
              <a:ext uri="{FF2B5EF4-FFF2-40B4-BE49-F238E27FC236}">
                <a16:creationId xmlns:a16="http://schemas.microsoft.com/office/drawing/2014/main" id="{FD5784B3-0D5C-4CCF-8DFA-647A2557F9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5829" y="3640248"/>
          <a:ext cx="5359842" cy="2504827"/>
        </p:xfrm>
        <a:graphic>
          <a:graphicData uri="http://schemas.openxmlformats.org/drawingml/2006/table">
            <a:tbl>
              <a:tblPr/>
              <a:tblGrid>
                <a:gridCol w="1250466">
                  <a:extLst>
                    <a:ext uri="{9D8B030D-6E8A-4147-A177-3AD203B41FA5}">
                      <a16:colId xmlns:a16="http://schemas.microsoft.com/office/drawing/2014/main" val="1955053127"/>
                    </a:ext>
                  </a:extLst>
                </a:gridCol>
                <a:gridCol w="1369792">
                  <a:extLst>
                    <a:ext uri="{9D8B030D-6E8A-4147-A177-3AD203B41FA5}">
                      <a16:colId xmlns:a16="http://schemas.microsoft.com/office/drawing/2014/main" val="362786176"/>
                    </a:ext>
                  </a:extLst>
                </a:gridCol>
                <a:gridCol w="1369792">
                  <a:extLst>
                    <a:ext uri="{9D8B030D-6E8A-4147-A177-3AD203B41FA5}">
                      <a16:colId xmlns:a16="http://schemas.microsoft.com/office/drawing/2014/main" val="1760550872"/>
                    </a:ext>
                  </a:extLst>
                </a:gridCol>
                <a:gridCol w="1369792">
                  <a:extLst>
                    <a:ext uri="{9D8B030D-6E8A-4147-A177-3AD203B41FA5}">
                      <a16:colId xmlns:a16="http://schemas.microsoft.com/office/drawing/2014/main" val="292326487"/>
                    </a:ext>
                  </a:extLst>
                </a:gridCol>
              </a:tblGrid>
              <a:tr h="241212">
                <a:tc gridSpan="4">
                  <a:txBody>
                    <a:bodyPr/>
                    <a:lstStyle/>
                    <a:p>
                      <a:pPr fontAlgn="t"/>
                      <a:r>
                        <a:rPr lang="nl-NL" sz="1200" dirty="0">
                          <a:effectLst/>
                        </a:rPr>
                        <a:t>open Expedia.com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53891"/>
                  </a:ext>
                </a:extLst>
              </a:tr>
              <a:tr h="382657"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Amsterdam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id=package-origin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99259"/>
                  </a:ext>
                </a:extLst>
              </a:tr>
              <a:tr h="399818">
                <a:tc>
                  <a:txBody>
                    <a:bodyPr/>
                    <a:lstStyle/>
                    <a:p>
                      <a:pPr fontAlgn="t"/>
                      <a:r>
                        <a:rPr lang="nl-NL" sz="1200" dirty="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dirty="0">
                          <a:effectLst/>
                        </a:rPr>
                        <a:t>New York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id=package-destination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09904"/>
                  </a:ext>
                </a:extLst>
              </a:tr>
              <a:tr h="399818"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06/8/2018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id=package-departing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70393"/>
                  </a:ext>
                </a:extLst>
              </a:tr>
              <a:tr h="399818"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enter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06/15/2018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dirty="0" err="1">
                          <a:effectLst/>
                        </a:rPr>
                        <a:t>id</a:t>
                      </a:r>
                      <a:r>
                        <a:rPr lang="nl-NL" sz="1200" dirty="0">
                          <a:effectLst/>
                        </a:rPr>
                        <a:t>=package-</a:t>
                      </a:r>
                      <a:r>
                        <a:rPr lang="nl-NL" sz="1200" dirty="0" err="1">
                          <a:effectLst/>
                        </a:rPr>
                        <a:t>returning</a:t>
                      </a:r>
                      <a:endParaRPr lang="nl-NL" sz="12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78042"/>
                  </a:ext>
                </a:extLst>
              </a:tr>
              <a:tr h="399818"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select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>
                          <a:effectLst/>
                        </a:rPr>
                        <a:t>as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dirty="0" err="1">
                          <a:effectLst/>
                        </a:rPr>
                        <a:t>id</a:t>
                      </a:r>
                      <a:r>
                        <a:rPr lang="nl-NL" sz="1200" dirty="0">
                          <a:effectLst/>
                        </a:rPr>
                        <a:t>=package-1-adults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0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66D02-C981-4CD4-8AA8-F17956BA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Probeer zelf het volgende script te schrijven, met </a:t>
            </a:r>
            <a:r>
              <a:rPr lang="nl-NL" dirty="0" err="1"/>
              <a:t>technical</a:t>
            </a:r>
            <a:r>
              <a:rPr lang="nl-NL" dirty="0"/>
              <a:t> </a:t>
            </a:r>
            <a:r>
              <a:rPr lang="nl-NL" dirty="0" err="1"/>
              <a:t>selectors</a:t>
            </a:r>
            <a:r>
              <a:rPr lang="nl-NL" dirty="0"/>
              <a:t> en verificaties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FEE30EE-E453-4E4C-A1BA-1887D4A2B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Om een soortgelijke situatie te hebben als wanneer FitNesse een test start</a:t>
            </a:r>
          </a:p>
          <a:p>
            <a:pPr lvl="1"/>
            <a:r>
              <a:rPr lang="nl-NL" dirty="0"/>
              <a:t>Voer onderstaande stappen uit op je eigen pc </a:t>
            </a:r>
          </a:p>
          <a:p>
            <a:pPr lvl="1"/>
            <a:r>
              <a:rPr lang="nl-NL" dirty="0"/>
              <a:t>Let bij de volgende stappen op hoofdlettergevoeligheid</a:t>
            </a:r>
          </a:p>
          <a:p>
            <a:r>
              <a:rPr lang="nl-NL" dirty="0"/>
              <a:t>Open een incognito scherm in Chrome/Firefox</a:t>
            </a:r>
          </a:p>
          <a:p>
            <a:r>
              <a:rPr lang="nl-NL" dirty="0"/>
              <a:t>Ga naar </a:t>
            </a:r>
            <a:r>
              <a:rPr lang="nl-NL" dirty="0">
                <a:hlinkClick r:id="rId3"/>
              </a:rPr>
              <a:t>www.vivat.nl</a:t>
            </a:r>
            <a:endParaRPr lang="nl-NL" dirty="0"/>
          </a:p>
          <a:p>
            <a:r>
              <a:rPr lang="nl-NL" dirty="0"/>
              <a:t>Verifieer tekst “Welkom bij VIVAT”</a:t>
            </a:r>
          </a:p>
          <a:p>
            <a:r>
              <a:rPr lang="nl-NL" dirty="0"/>
              <a:t>Verifieer tekst “Ja, ik accepteer cookies” en zorg ervoor dat daarop geklikt wordt</a:t>
            </a:r>
          </a:p>
          <a:p>
            <a:r>
              <a:rPr lang="nl-NL" dirty="0"/>
              <a:t>Verifieer tekst “Onze merken”</a:t>
            </a:r>
          </a:p>
          <a:p>
            <a:r>
              <a:rPr lang="nl-NL" dirty="0"/>
              <a:t>Klik op Onze merken</a:t>
            </a:r>
          </a:p>
          <a:p>
            <a:r>
              <a:rPr lang="nl-NL" dirty="0"/>
              <a:t>Verifieer tekst “Merkenfilosofie”</a:t>
            </a:r>
          </a:p>
          <a:p>
            <a:r>
              <a:rPr lang="nl-NL" dirty="0"/>
              <a:t>Klik op het merk Zelf</a:t>
            </a:r>
          </a:p>
          <a:p>
            <a:r>
              <a:rPr lang="nl-NL" dirty="0"/>
              <a:t>Verifieer tekst “Zelf is de internetverzekeraar van REAAL”</a:t>
            </a:r>
          </a:p>
          <a:p>
            <a:r>
              <a:rPr lang="nl-NL" dirty="0"/>
              <a:t>Klik op zelf.nl</a:t>
            </a:r>
          </a:p>
          <a:p>
            <a:r>
              <a:rPr lang="nl-NL" dirty="0"/>
              <a:t>Verifieer tekst “Jij leeft. </a:t>
            </a:r>
            <a:r>
              <a:rPr lang="nl-NL"/>
              <a:t>Zelf verzekerd.”</a:t>
            </a:r>
            <a:endParaRPr lang="nl-NL" dirty="0"/>
          </a:p>
          <a:p>
            <a:endParaRPr lang="nl-NL" dirty="0"/>
          </a:p>
          <a:p>
            <a:r>
              <a:rPr lang="nl-NL" dirty="0"/>
              <a:t>Nu moet het script eindigen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56DB6F-DFE6-41B2-A24C-53DDB8E8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69AC67-512D-4AA2-B3DE-171DEBA1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53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8984" y="836712"/>
            <a:ext cx="9577064" cy="828000"/>
          </a:xfrm>
        </p:spPr>
        <p:txBody>
          <a:bodyPr/>
          <a:lstStyle/>
          <a:p>
            <a:pPr algn="ctr"/>
            <a:r>
              <a:rPr lang="nl-NL" dirty="0"/>
              <a:t>Einde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20738" y="2852936"/>
            <a:ext cx="10291886" cy="302433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nl-NL" dirty="0"/>
              <a:t>Hebben jullie nog vragen?</a:t>
            </a:r>
          </a:p>
          <a:p>
            <a:endParaRPr lang="nl-NL" dirty="0"/>
          </a:p>
          <a:p>
            <a:r>
              <a:rPr lang="nl-NL" dirty="0"/>
              <a:t>Zijn er dingen die jullie misten?</a:t>
            </a:r>
          </a:p>
          <a:p>
            <a:r>
              <a:rPr lang="nl-NL" sz="2800" dirty="0"/>
              <a:t>	</a:t>
            </a:r>
            <a:r>
              <a:rPr lang="nl-NL" sz="2800" dirty="0">
                <a:solidFill>
                  <a:schemeClr val="bg2">
                    <a:lumMod val="75000"/>
                  </a:schemeClr>
                </a:solidFill>
              </a:rPr>
              <a:t>maikel.dijkstra@vivat.nl</a:t>
            </a:r>
          </a:p>
          <a:p>
            <a:r>
              <a:rPr lang="nl-NL" sz="2800" dirty="0">
                <a:solidFill>
                  <a:schemeClr val="bg2">
                    <a:lumMod val="75000"/>
                  </a:schemeClr>
                </a:solidFill>
              </a:rPr>
              <a:t>	gert.vanduijn@vivat.nl 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615-A644-4444-9882-FC33B0E3224C}" type="datetime4">
              <a:rPr lang="nl-NL" smtClean="0"/>
              <a:t>15 januari 2018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097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Deel 1: FitNesse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1026" name="Picture 2" descr="http://fitnesse.org/files/fitnesse/images/fitnesse-logo-large.png">
            <a:extLst>
              <a:ext uri="{FF2B5EF4-FFF2-40B4-BE49-F238E27FC236}">
                <a16:creationId xmlns:a16="http://schemas.microsoft.com/office/drawing/2014/main" id="{54CA9534-1DAA-4A6A-A491-A72D5980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1" y="3091709"/>
            <a:ext cx="6172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07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D95A31CC-4667-4BC3-B621-B83DB4DD3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7996"/>
            <a:ext cx="9841255" cy="59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5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Demonstratie van </a:t>
            </a:r>
            <a:r>
              <a:rPr lang="nl-NL" dirty="0" err="1"/>
              <a:t>FitNesse</a:t>
            </a:r>
            <a:r>
              <a:rPr lang="nl-NL" dirty="0"/>
              <a:t> in </a:t>
            </a:r>
            <a:r>
              <a:rPr lang="nl-NL" dirty="0" err="1"/>
              <a:t>Omnia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809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Voordelen van </a:t>
            </a:r>
            <a:r>
              <a:rPr lang="nl-NL" dirty="0" err="1"/>
              <a:t>FitNesse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5" name="Tijdelijke aanduiding voor inhoud 6">
            <a:extLst>
              <a:ext uri="{FF2B5EF4-FFF2-40B4-BE49-F238E27FC236}">
                <a16:creationId xmlns:a16="http://schemas.microsoft.com/office/drawing/2014/main" id="{08EC8E8B-F81F-4E41-A3B7-377FD5A7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1412776"/>
            <a:ext cx="10460181" cy="4500000"/>
          </a:xfrm>
        </p:spPr>
        <p:txBody>
          <a:bodyPr>
            <a:normAutofit/>
          </a:bodyPr>
          <a:lstStyle/>
          <a:p>
            <a:r>
              <a:rPr lang="nl-NL" dirty="0" err="1"/>
              <a:t>Testautomationtool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Doel: </a:t>
            </a:r>
          </a:p>
          <a:p>
            <a:pPr lvl="2"/>
            <a:r>
              <a:rPr lang="nl-NL" dirty="0"/>
              <a:t>Automatisch testen</a:t>
            </a:r>
          </a:p>
          <a:p>
            <a:pPr lvl="2"/>
            <a:r>
              <a:rPr lang="nl-NL" dirty="0"/>
              <a:t>Meer regressietesten kunnen uitvoeren in korte tijd</a:t>
            </a:r>
          </a:p>
          <a:p>
            <a:pPr lvl="2"/>
            <a:r>
              <a:rPr lang="nl-NL" dirty="0"/>
              <a:t>Hogere dekking van regressietesten</a:t>
            </a:r>
          </a:p>
          <a:p>
            <a:pPr lvl="1"/>
            <a:endParaRPr lang="nl-NL" dirty="0"/>
          </a:p>
          <a:p>
            <a:r>
              <a:rPr lang="nl-NL" dirty="0"/>
              <a:t>Open Source</a:t>
            </a:r>
          </a:p>
          <a:p>
            <a:r>
              <a:rPr lang="nl-NL" dirty="0"/>
              <a:t>Gemakkelijk te leren en lezen</a:t>
            </a:r>
          </a:p>
          <a:p>
            <a:r>
              <a:rPr lang="nl-NL" dirty="0"/>
              <a:t>Alles speelt zich af in de browser</a:t>
            </a:r>
          </a:p>
          <a:p>
            <a:r>
              <a:rPr lang="nl-NL" dirty="0"/>
              <a:t>Starten van de test</a:t>
            </a:r>
          </a:p>
        </p:txBody>
      </p:sp>
    </p:spTree>
    <p:extLst>
      <p:ext uri="{BB962C8B-B14F-4D97-AF65-F5344CB8AC3E}">
        <p14:creationId xmlns:p14="http://schemas.microsoft.com/office/powerpoint/2010/main" val="123497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FitNesse technische werking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8E9EC7B-7B16-4817-9BA6-7D9D7632241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50352" y="1412776"/>
            <a:ext cx="5318256" cy="450000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FitNesse</a:t>
            </a:r>
            <a:r>
              <a:rPr lang="nl-NL" dirty="0"/>
              <a:t> is het enige wat je ziet</a:t>
            </a:r>
          </a:p>
          <a:p>
            <a:pPr lvl="1"/>
            <a:r>
              <a:rPr lang="nl-NL" dirty="0"/>
              <a:t>GUI: </a:t>
            </a:r>
            <a:r>
              <a:rPr lang="nl-NL" dirty="0" err="1"/>
              <a:t>Graphical</a:t>
            </a:r>
            <a:r>
              <a:rPr lang="nl-NL" dirty="0"/>
              <a:t> User Interface</a:t>
            </a:r>
          </a:p>
          <a:p>
            <a:r>
              <a:rPr lang="nl-NL" dirty="0" err="1"/>
              <a:t>Fixture</a:t>
            </a:r>
            <a:r>
              <a:rPr lang="nl-NL" dirty="0"/>
              <a:t> werkt commando’s om</a:t>
            </a:r>
          </a:p>
          <a:p>
            <a:pPr lvl="1"/>
            <a:r>
              <a:rPr lang="nl-NL" dirty="0"/>
              <a:t>Van business begrijpbare taal naar ingewikkeldere code en stuurt Selenium aan</a:t>
            </a:r>
          </a:p>
          <a:p>
            <a:r>
              <a:rPr lang="nl-NL" dirty="0"/>
              <a:t>Selenium stuurt de </a:t>
            </a:r>
            <a:r>
              <a:rPr lang="nl-NL" dirty="0" err="1"/>
              <a:t>webdriver</a:t>
            </a:r>
            <a:r>
              <a:rPr lang="nl-NL" dirty="0"/>
              <a:t> aan (Chrome/</a:t>
            </a:r>
            <a:r>
              <a:rPr lang="nl-NL" dirty="0" err="1"/>
              <a:t>FireFox</a:t>
            </a:r>
            <a:r>
              <a:rPr lang="nl-NL" dirty="0"/>
              <a:t>, e.a.)</a:t>
            </a:r>
          </a:p>
          <a:p>
            <a:pPr lvl="1"/>
            <a:r>
              <a:rPr lang="nl-NL" dirty="0"/>
              <a:t>Draait op achtergrond</a:t>
            </a:r>
          </a:p>
          <a:p>
            <a:pPr lvl="1"/>
            <a:r>
              <a:rPr lang="nl-NL" dirty="0"/>
              <a:t>Framework om websites te testen</a:t>
            </a:r>
          </a:p>
          <a:p>
            <a:r>
              <a:rPr lang="nl-NL" dirty="0"/>
              <a:t>Resultaten worden teruggegeven via dezelfde weg en zijn uit te lezen in FitNesse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296-D994-4075-9938-F781D3F09D2E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8</a:t>
            </a:fld>
            <a:endParaRPr lang="nl-NL" dirty="0"/>
          </a:p>
        </p:txBody>
      </p:sp>
      <p:graphicFrame>
        <p:nvGraphicFramePr>
          <p:cNvPr id="8" name="Tijdelijke aanduiding voor inhoud 4">
            <a:extLst>
              <a:ext uri="{FF2B5EF4-FFF2-40B4-BE49-F238E27FC236}">
                <a16:creationId xmlns:a16="http://schemas.microsoft.com/office/drawing/2014/main" id="{48B94445-DDD9-41DD-8151-1CD054C6CF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2951305"/>
              </p:ext>
            </p:extLst>
          </p:nvPr>
        </p:nvGraphicFramePr>
        <p:xfrm>
          <a:off x="623392" y="1412776"/>
          <a:ext cx="50405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16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54125-10B3-4496-A24A-20DC4D58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Deel 2: Ondersteuning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10D849-74AF-4E70-9511-714CDA7F7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FitNesse</a:t>
            </a:r>
            <a:r>
              <a:rPr lang="nl-NL" dirty="0"/>
              <a:t> wordt voor elke gebruiker generiek ingesteld</a:t>
            </a:r>
          </a:p>
          <a:p>
            <a:endParaRPr lang="nl-NL" dirty="0"/>
          </a:p>
          <a:p>
            <a:r>
              <a:rPr lang="nl-NL" dirty="0"/>
              <a:t>Belangrijk om te weten:</a:t>
            </a:r>
          </a:p>
          <a:p>
            <a:pPr lvl="1"/>
            <a:r>
              <a:rPr lang="nl-NL" dirty="0" err="1"/>
              <a:t>FitNesse</a:t>
            </a:r>
            <a:r>
              <a:rPr lang="nl-NL" dirty="0"/>
              <a:t> staat altijd aan</a:t>
            </a:r>
          </a:p>
          <a:p>
            <a:pPr lvl="1"/>
            <a:r>
              <a:rPr lang="nl-NL" dirty="0"/>
              <a:t>Selenium &amp; </a:t>
            </a:r>
            <a:r>
              <a:rPr lang="nl-NL" dirty="0" err="1"/>
              <a:t>fixtures</a:t>
            </a:r>
            <a:r>
              <a:rPr lang="nl-NL" dirty="0"/>
              <a:t> worden automatisch geladen</a:t>
            </a:r>
          </a:p>
          <a:p>
            <a:pPr lvl="1"/>
            <a:endParaRPr lang="nl-NL" dirty="0"/>
          </a:p>
          <a:p>
            <a:r>
              <a:rPr lang="nl-NL" dirty="0"/>
              <a:t>IT </a:t>
            </a:r>
            <a:r>
              <a:rPr lang="nl-NL" dirty="0" err="1"/>
              <a:t>Tooling</a:t>
            </a:r>
            <a:r>
              <a:rPr lang="nl-NL" dirty="0"/>
              <a:t> is de aanbieder van FitNesse en toebehoren</a:t>
            </a:r>
          </a:p>
          <a:p>
            <a:pPr lvl="1"/>
            <a:r>
              <a:rPr lang="nl-NL" dirty="0"/>
              <a:t>Rens van </a:t>
            </a:r>
            <a:r>
              <a:rPr lang="nl-NL" dirty="0" err="1"/>
              <a:t>Honschooten</a:t>
            </a:r>
            <a:r>
              <a:rPr lang="nl-NL" dirty="0"/>
              <a:t> is contactpersoon namens IT </a:t>
            </a:r>
            <a:r>
              <a:rPr lang="nl-NL" dirty="0" err="1"/>
              <a:t>Tooling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Versiebeheer van FitNesse</a:t>
            </a:r>
          </a:p>
          <a:p>
            <a:pPr lvl="2"/>
            <a:r>
              <a:rPr lang="nl-NL" dirty="0"/>
              <a:t>Selenium &amp; </a:t>
            </a:r>
            <a:r>
              <a:rPr lang="nl-NL" dirty="0" err="1"/>
              <a:t>fixtures</a:t>
            </a:r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B9EE7C-0B94-42BD-BB66-DEE8E2B1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615-A644-4444-9882-FC33B0E3224C}" type="datetime4">
              <a:rPr lang="nl-NL" smtClean="0"/>
              <a:pPr/>
              <a:t>15 januari 2018</a:t>
            </a:fld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91B423-0A7F-449C-B4A0-253164B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B0E-7A0F-4D82-BE2D-9EBC721F40D8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49734"/>
      </p:ext>
    </p:extLst>
  </p:cSld>
  <p:clrMapOvr>
    <a:masterClrMapping/>
  </p:clrMapOvr>
</p:sld>
</file>

<file path=ppt/theme/theme1.xml><?xml version="1.0" encoding="utf-8"?>
<a:theme xmlns:a="http://schemas.openxmlformats.org/drawingml/2006/main" name="Voorbladen">
  <a:themeElements>
    <a:clrScheme name="VIVAT">
      <a:dk1>
        <a:srgbClr val="414141"/>
      </a:dk1>
      <a:lt1>
        <a:srgbClr val="EAE8E6"/>
      </a:lt1>
      <a:dk2>
        <a:srgbClr val="000000"/>
      </a:dk2>
      <a:lt2>
        <a:srgbClr val="FFFFFF"/>
      </a:lt2>
      <a:accent1>
        <a:srgbClr val="4F5F7A"/>
      </a:accent1>
      <a:accent2>
        <a:srgbClr val="CFC800"/>
      </a:accent2>
      <a:accent3>
        <a:srgbClr val="009881"/>
      </a:accent3>
      <a:accent4>
        <a:srgbClr val="EC694A"/>
      </a:accent4>
      <a:accent5>
        <a:srgbClr val="A0618E"/>
      </a:accent5>
      <a:accent6>
        <a:srgbClr val="0094D3"/>
      </a:accent6>
      <a:hlink>
        <a:srgbClr val="000099"/>
      </a:hlink>
      <a:folHlink>
        <a:srgbClr val="660066"/>
      </a:folHlink>
    </a:clrScheme>
    <a:fontScheme name="VIVAT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VAT.potx" id="{0E95F621-3287-4F9C-98A7-32D1FD38A2BF}" vid="{2880FAD6-4B6F-440D-98E4-03AB3EF7B149}"/>
    </a:ext>
  </a:extLst>
</a:theme>
</file>

<file path=ppt/theme/theme2.xml><?xml version="1.0" encoding="utf-8"?>
<a:theme xmlns:a="http://schemas.openxmlformats.org/drawingml/2006/main" name="Content dia's">
  <a:themeElements>
    <a:clrScheme name="VIVAT">
      <a:dk1>
        <a:srgbClr val="414141"/>
      </a:dk1>
      <a:lt1>
        <a:srgbClr val="EAE8E6"/>
      </a:lt1>
      <a:dk2>
        <a:srgbClr val="000000"/>
      </a:dk2>
      <a:lt2>
        <a:srgbClr val="FFFFFF"/>
      </a:lt2>
      <a:accent1>
        <a:srgbClr val="4F5F7A"/>
      </a:accent1>
      <a:accent2>
        <a:srgbClr val="CFC800"/>
      </a:accent2>
      <a:accent3>
        <a:srgbClr val="009881"/>
      </a:accent3>
      <a:accent4>
        <a:srgbClr val="EC694A"/>
      </a:accent4>
      <a:accent5>
        <a:srgbClr val="A0618E"/>
      </a:accent5>
      <a:accent6>
        <a:srgbClr val="0094D3"/>
      </a:accent6>
      <a:hlink>
        <a:srgbClr val="000099"/>
      </a:hlink>
      <a:folHlink>
        <a:srgbClr val="660066"/>
      </a:folHlink>
    </a:clrScheme>
    <a:fontScheme name="VIVAT">
      <a:majorFont>
        <a:latin typeface="Arial"/>
        <a:ea typeface="Arial"/>
        <a:cs typeface="Arial"/>
      </a:majorFont>
      <a:minorFont>
        <a:latin typeface="Georgia"/>
        <a:ea typeface="Helvetica Light"/>
        <a:cs typeface="Helvetica Light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VAT.potx" id="{0E95F621-3287-4F9C-98A7-32D1FD38A2BF}" vid="{6798B0E6-2E72-48C8-A687-26595F258CCF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VIVAT 16x9</Template>
  <TotalTime>5448</TotalTime>
  <Words>1140</Words>
  <Application>Microsoft Office PowerPoint</Application>
  <PresentationFormat>Breedbeeld</PresentationFormat>
  <Paragraphs>343</Paragraphs>
  <Slides>32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32</vt:i4>
      </vt:variant>
    </vt:vector>
  </HeadingPairs>
  <TitlesOfParts>
    <vt:vector size="39" baseType="lpstr">
      <vt:lpstr>Arial</vt:lpstr>
      <vt:lpstr>Calibri</vt:lpstr>
      <vt:lpstr>Georgia</vt:lpstr>
      <vt:lpstr>Helvetica Light</vt:lpstr>
      <vt:lpstr>Wingdings</vt:lpstr>
      <vt:lpstr>Voorbladen</vt:lpstr>
      <vt:lpstr>Content dia's</vt:lpstr>
      <vt:lpstr>PowerPoint-presentatie</vt:lpstr>
      <vt:lpstr>Wie zijn wij?</vt:lpstr>
      <vt:lpstr>Inhoud van de training</vt:lpstr>
      <vt:lpstr>Deel 1: FitNesse</vt:lpstr>
      <vt:lpstr>PowerPoint-presentatie</vt:lpstr>
      <vt:lpstr>Demonstratie van FitNesse in Omnia</vt:lpstr>
      <vt:lpstr>Voordelen van FitNesse</vt:lpstr>
      <vt:lpstr>FitNesse technische werking</vt:lpstr>
      <vt:lpstr>Deel 2: Ondersteuning</vt:lpstr>
      <vt:lpstr>Handig om te weten</vt:lpstr>
      <vt:lpstr>Deel 3: Zelf aan de slag</vt:lpstr>
      <vt:lpstr>Deel 1: Wat doe ik voor ik ga testen?</vt:lpstr>
      <vt:lpstr>Suite</vt:lpstr>
      <vt:lpstr>FitNesse structuur</vt:lpstr>
      <vt:lpstr>ScenarioLibrary</vt:lpstr>
      <vt:lpstr>ScenarioLibrary</vt:lpstr>
      <vt:lpstr>SuiteSetUp</vt:lpstr>
      <vt:lpstr>SuiteSetUp</vt:lpstr>
      <vt:lpstr>SetUp</vt:lpstr>
      <vt:lpstr>SetUp</vt:lpstr>
      <vt:lpstr>TearDown</vt:lpstr>
      <vt:lpstr>TearDown</vt:lpstr>
      <vt:lpstr>SuiteTearDown</vt:lpstr>
      <vt:lpstr>SuiteTearDown</vt:lpstr>
      <vt:lpstr>Deel 2: Tests maken en uitvoeren</vt:lpstr>
      <vt:lpstr>Veld invullen: Heuristics</vt:lpstr>
      <vt:lpstr>Veld invullen: Heuristics</vt:lpstr>
      <vt:lpstr>Probeer zelf de volgende stappen mee te doen met Gert</vt:lpstr>
      <vt:lpstr>PowerPoint-presentatie</vt:lpstr>
      <vt:lpstr>Heuristics  Technical Selectors</vt:lpstr>
      <vt:lpstr>Probeer zelf het volgende script te schrijven, met technical selectors en verificaties</vt:lpstr>
      <vt:lpstr>Einde</vt:lpstr>
    </vt:vector>
  </TitlesOfParts>
  <Company>VIVAT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Dijkstra, M.M. (Maikel)</dc:creator>
  <dc:description>Sjabloon maakt deel uit van VIVAT Huisstijl_x000d_
_x000d_
JPG - 2017</dc:description>
  <cp:lastModifiedBy>Maikel Dijkstra</cp:lastModifiedBy>
  <cp:revision>66</cp:revision>
  <dcterms:created xsi:type="dcterms:W3CDTF">2018-01-09T09:33:00Z</dcterms:created>
  <dcterms:modified xsi:type="dcterms:W3CDTF">2018-01-15T14:19:25Z</dcterms:modified>
  <cp:category>Datum lst. wijziging: 23-03-3017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</vt:lpwstr>
  </property>
  <property fmtid="{D5CDD505-2E9C-101B-9397-08002B2CF9AE}" pid="3" name="Language">
    <vt:lpwstr>Nederlands</vt:lpwstr>
  </property>
</Properties>
</file>