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>
        <p:scale>
          <a:sx n="190" d="100"/>
          <a:sy n="190" d="100"/>
        </p:scale>
        <p:origin x="-2514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083F10-598C-4EAE-B09D-CF0D6935C2F4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3AFC3F18-166D-4244-8D35-7D3B35FCD01D}">
      <dgm:prSet phldrT="[Text]"/>
      <dgm:spPr/>
      <dgm:t>
        <a:bodyPr/>
        <a:lstStyle/>
        <a:p>
          <a:r>
            <a:rPr lang="de-DE" dirty="0"/>
            <a:t>ACOM</a:t>
          </a:r>
        </a:p>
      </dgm:t>
    </dgm:pt>
    <dgm:pt modelId="{842EABE7-6EBA-4A47-91C6-39221FDF7AFE}" type="parTrans" cxnId="{153F4DB9-E12B-4F4E-93DB-22D62F396C24}">
      <dgm:prSet/>
      <dgm:spPr/>
      <dgm:t>
        <a:bodyPr/>
        <a:lstStyle/>
        <a:p>
          <a:endParaRPr lang="de-DE"/>
        </a:p>
      </dgm:t>
    </dgm:pt>
    <dgm:pt modelId="{DF562074-652F-45DB-ABFC-14B9195A8C2D}" type="sibTrans" cxnId="{153F4DB9-E12B-4F4E-93DB-22D62F396C24}">
      <dgm:prSet/>
      <dgm:spPr/>
      <dgm:t>
        <a:bodyPr/>
        <a:lstStyle/>
        <a:p>
          <a:endParaRPr lang="de-DE"/>
        </a:p>
      </dgm:t>
    </dgm:pt>
    <dgm:pt modelId="{D48786A9-C6A1-4648-BCF8-B6CA3D9EE533}">
      <dgm:prSet phldrT="[Text]"/>
      <dgm:spPr>
        <a:solidFill>
          <a:srgbClr val="C00000"/>
        </a:solidFill>
      </dgm:spPr>
      <dgm:t>
        <a:bodyPr lIns="10800"/>
        <a:lstStyle/>
        <a:p>
          <a:r>
            <a:rPr lang="de-DE"/>
            <a:t>1. Initialisierung</a:t>
          </a:r>
        </a:p>
      </dgm:t>
    </dgm:pt>
    <dgm:pt modelId="{1E765911-A688-4F88-9B2C-80326A6D8196}" type="parTrans" cxnId="{0DB2EDDF-D6BA-41D7-A9BC-1230883A7B8C}">
      <dgm:prSet/>
      <dgm:spPr/>
      <dgm:t>
        <a:bodyPr/>
        <a:lstStyle/>
        <a:p>
          <a:endParaRPr lang="de-DE"/>
        </a:p>
      </dgm:t>
    </dgm:pt>
    <dgm:pt modelId="{7D9CE838-9191-4892-94DA-930F4606CC40}" type="sibTrans" cxnId="{0DB2EDDF-D6BA-41D7-A9BC-1230883A7B8C}">
      <dgm:prSet/>
      <dgm:spPr/>
      <dgm:t>
        <a:bodyPr/>
        <a:lstStyle/>
        <a:p>
          <a:endParaRPr lang="de-DE"/>
        </a:p>
      </dgm:t>
    </dgm:pt>
    <dgm:pt modelId="{42902765-2F90-477B-A1AA-A222FD24375E}">
      <dgm:prSet phldrT="[Text]"/>
      <dgm:spPr>
        <a:solidFill>
          <a:srgbClr val="0070C0"/>
        </a:solidFill>
      </dgm:spPr>
      <dgm:t>
        <a:bodyPr/>
        <a:lstStyle/>
        <a:p>
          <a:r>
            <a:rPr lang="de-DE"/>
            <a:t>3. Durchführung</a:t>
          </a:r>
        </a:p>
      </dgm:t>
    </dgm:pt>
    <dgm:pt modelId="{0C80308D-0246-4977-AB92-62B722BB0278}" type="parTrans" cxnId="{E448C690-51EC-48D3-8017-2D90A4C51C6A}">
      <dgm:prSet/>
      <dgm:spPr/>
      <dgm:t>
        <a:bodyPr/>
        <a:lstStyle/>
        <a:p>
          <a:endParaRPr lang="de-DE"/>
        </a:p>
      </dgm:t>
    </dgm:pt>
    <dgm:pt modelId="{B47FB51F-4548-4657-A3B4-82B1BF0495A2}" type="sibTrans" cxnId="{E448C690-51EC-48D3-8017-2D90A4C51C6A}">
      <dgm:prSet/>
      <dgm:spPr/>
      <dgm:t>
        <a:bodyPr/>
        <a:lstStyle/>
        <a:p>
          <a:endParaRPr lang="de-DE"/>
        </a:p>
      </dgm:t>
    </dgm:pt>
    <dgm:pt modelId="{405987C4-1090-4C62-B26E-C47DBADBF04C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4. Kontrolle</a:t>
          </a:r>
        </a:p>
      </dgm:t>
    </dgm:pt>
    <dgm:pt modelId="{380CF2DB-DB6A-41C8-870C-EEB850EDF459}" type="parTrans" cxnId="{E82AD188-B8F8-418A-B39C-4B950966C89D}">
      <dgm:prSet/>
      <dgm:spPr/>
      <dgm:t>
        <a:bodyPr/>
        <a:lstStyle/>
        <a:p>
          <a:endParaRPr lang="de-DE"/>
        </a:p>
      </dgm:t>
    </dgm:pt>
    <dgm:pt modelId="{C91A0956-1308-4B19-8D8D-5343B3F3A50D}" type="sibTrans" cxnId="{E82AD188-B8F8-418A-B39C-4B950966C89D}">
      <dgm:prSet/>
      <dgm:spPr/>
      <dgm:t>
        <a:bodyPr/>
        <a:lstStyle/>
        <a:p>
          <a:endParaRPr lang="de-DE"/>
        </a:p>
      </dgm:t>
    </dgm:pt>
    <dgm:pt modelId="{23362244-CD7F-447D-9137-9869353F0CFD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1.1. Arbeitspaket </a:t>
          </a:r>
        </a:p>
        <a:p>
          <a:r>
            <a:rPr lang="de-DE" dirty="0"/>
            <a:t>Anforderungsanalyse PSP1.1 JS</a:t>
          </a:r>
        </a:p>
      </dgm:t>
    </dgm:pt>
    <dgm:pt modelId="{9E11C62A-2B04-4ECA-9EC3-E40B1C0FB84C}" type="parTrans" cxnId="{4BB35C82-B08A-419E-A5A8-EB99DAE4E8C1}">
      <dgm:prSet/>
      <dgm:spPr/>
      <dgm:t>
        <a:bodyPr/>
        <a:lstStyle/>
        <a:p>
          <a:endParaRPr lang="de-DE"/>
        </a:p>
      </dgm:t>
    </dgm:pt>
    <dgm:pt modelId="{3D9CAAD0-EF25-4524-8530-93E99EBDA429}" type="sibTrans" cxnId="{4BB35C82-B08A-419E-A5A8-EB99DAE4E8C1}">
      <dgm:prSet/>
      <dgm:spPr/>
      <dgm:t>
        <a:bodyPr/>
        <a:lstStyle/>
        <a:p>
          <a:endParaRPr lang="de-DE"/>
        </a:p>
      </dgm:t>
    </dgm:pt>
    <dgm:pt modelId="{728BE507-C8B5-4982-859E-CD7631E1F6CD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 Planung</a:t>
          </a:r>
        </a:p>
      </dgm:t>
    </dgm:pt>
    <dgm:pt modelId="{DC54FD43-C178-41C1-8C19-2F1F8D97791C}" type="parTrans" cxnId="{CF205778-3126-490A-B18A-1D6321B84BCF}">
      <dgm:prSet/>
      <dgm:spPr/>
      <dgm:t>
        <a:bodyPr/>
        <a:lstStyle/>
        <a:p>
          <a:endParaRPr lang="de-DE"/>
        </a:p>
      </dgm:t>
    </dgm:pt>
    <dgm:pt modelId="{B779243E-75D8-4A24-8760-85D6A24D5BF3}" type="sibTrans" cxnId="{CF205778-3126-490A-B18A-1D6321B84BCF}">
      <dgm:prSet/>
      <dgm:spPr/>
      <dgm:t>
        <a:bodyPr/>
        <a:lstStyle/>
        <a:p>
          <a:endParaRPr lang="de-DE"/>
        </a:p>
      </dgm:t>
    </dgm:pt>
    <dgm:pt modelId="{08376431-E13A-44D1-B233-1CB06EE431FC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1.3. Arbeitspaket </a:t>
          </a:r>
        </a:p>
        <a:p>
          <a:r>
            <a:rPr lang="de-DE" dirty="0"/>
            <a:t>Hinzufügen neuer Informationen</a:t>
          </a:r>
        </a:p>
        <a:p>
          <a:r>
            <a:rPr lang="de-DE" dirty="0"/>
            <a:t>PSP  3.3 JS</a:t>
          </a:r>
        </a:p>
      </dgm:t>
    </dgm:pt>
    <dgm:pt modelId="{F9421C0B-F5BF-42F4-A8FB-5D339B2A1B73}" type="parTrans" cxnId="{221DE123-1176-45E2-AF24-4C2661811C8D}">
      <dgm:prSet/>
      <dgm:spPr/>
      <dgm:t>
        <a:bodyPr/>
        <a:lstStyle/>
        <a:p>
          <a:endParaRPr lang="de-DE"/>
        </a:p>
      </dgm:t>
    </dgm:pt>
    <dgm:pt modelId="{4CD43059-FBE3-4E28-90B5-2F5F74CC91A4}" type="sibTrans" cxnId="{221DE123-1176-45E2-AF24-4C2661811C8D}">
      <dgm:prSet/>
      <dgm:spPr/>
      <dgm:t>
        <a:bodyPr/>
        <a:lstStyle/>
        <a:p>
          <a:endParaRPr lang="de-DE"/>
        </a:p>
      </dgm:t>
    </dgm:pt>
    <dgm:pt modelId="{91658E3C-02B7-453F-BBFF-97C7E55B58D6}">
      <dgm:prSet phldrT="[Text]"/>
      <dgm:spPr>
        <a:solidFill>
          <a:srgbClr val="7030A0"/>
        </a:solidFill>
      </dgm:spPr>
      <dgm:t>
        <a:bodyPr/>
        <a:lstStyle/>
        <a:p>
          <a:r>
            <a:rPr lang="de-DE"/>
            <a:t>5. Abschluss</a:t>
          </a:r>
        </a:p>
      </dgm:t>
    </dgm:pt>
    <dgm:pt modelId="{90774505-C711-4F7C-B5BC-3B27FF626E87}" type="parTrans" cxnId="{BFB70335-D2AA-4A24-A46D-5EE70AAE9D08}">
      <dgm:prSet/>
      <dgm:spPr/>
      <dgm:t>
        <a:bodyPr/>
        <a:lstStyle/>
        <a:p>
          <a:endParaRPr lang="de-DE"/>
        </a:p>
      </dgm:t>
    </dgm:pt>
    <dgm:pt modelId="{46ACFB21-3EEB-405E-8C85-1F93A3924993}" type="sibTrans" cxnId="{BFB70335-D2AA-4A24-A46D-5EE70AAE9D08}">
      <dgm:prSet/>
      <dgm:spPr/>
      <dgm:t>
        <a:bodyPr/>
        <a:lstStyle/>
        <a:p>
          <a:endParaRPr lang="de-DE"/>
        </a:p>
      </dgm:t>
    </dgm:pt>
    <dgm:pt modelId="{1490A30C-4F33-43A7-8E06-101F13E53330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2.1 Arbeitspaket Entwicklung der Kunden-Auswahl-Funktionen</a:t>
          </a:r>
        </a:p>
        <a:p>
          <a:r>
            <a:rPr lang="de-DE" dirty="0"/>
            <a:t>PSP 2.1 JS</a:t>
          </a:r>
        </a:p>
        <a:p>
          <a:endParaRPr lang="de-DE" dirty="0"/>
        </a:p>
      </dgm:t>
    </dgm:pt>
    <dgm:pt modelId="{4F074750-D4F8-4DE3-B1AC-E1D6E6729B77}" type="parTrans" cxnId="{6D0848C8-764B-4BE1-9020-04648087DA69}">
      <dgm:prSet/>
      <dgm:spPr/>
      <dgm:t>
        <a:bodyPr/>
        <a:lstStyle/>
        <a:p>
          <a:endParaRPr lang="de-DE"/>
        </a:p>
      </dgm:t>
    </dgm:pt>
    <dgm:pt modelId="{10EFB7EC-27AF-4A3F-93FF-69C99889F246}" type="sibTrans" cxnId="{6D0848C8-764B-4BE1-9020-04648087DA69}">
      <dgm:prSet/>
      <dgm:spPr/>
      <dgm:t>
        <a:bodyPr/>
        <a:lstStyle/>
        <a:p>
          <a:endParaRPr lang="de-DE"/>
        </a:p>
      </dgm:t>
    </dgm:pt>
    <dgm:pt modelId="{11D53748-5920-4CAF-B04F-BAC583EB824F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2.2. Arbeitspaket Entwurf einer Wireframe-Struktur  entwerfen PSP 2.9 JS		</a:t>
          </a:r>
        </a:p>
      </dgm:t>
    </dgm:pt>
    <dgm:pt modelId="{9C6B98E6-5645-41B5-A980-3113F6AC9B65}" type="parTrans" cxnId="{C3065799-A208-43B1-8B76-EF364129446B}">
      <dgm:prSet/>
      <dgm:spPr/>
      <dgm:t>
        <a:bodyPr/>
        <a:lstStyle/>
        <a:p>
          <a:endParaRPr lang="de-DE"/>
        </a:p>
      </dgm:t>
    </dgm:pt>
    <dgm:pt modelId="{81A61CE7-FF2F-4897-899C-A08D818C4C0B}" type="sibTrans" cxnId="{C3065799-A208-43B1-8B76-EF364129446B}">
      <dgm:prSet/>
      <dgm:spPr/>
      <dgm:t>
        <a:bodyPr/>
        <a:lstStyle/>
        <a:p>
          <a:endParaRPr lang="de-DE"/>
        </a:p>
      </dgm:t>
    </dgm:pt>
    <dgm:pt modelId="{3E4CB40F-CE10-4DB1-958F-A2911F1C9A66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2.3. Arbeitspaket </a:t>
          </a:r>
        </a:p>
        <a:p>
          <a:r>
            <a:rPr lang="de-DE" dirty="0"/>
            <a:t>Definition neuer Datenfelder zur Erfassung zusätzlicher Kennzahlen </a:t>
          </a:r>
        </a:p>
        <a:p>
          <a:r>
            <a:rPr lang="de-DE" dirty="0"/>
            <a:t>PSP 3.1 JS</a:t>
          </a:r>
        </a:p>
      </dgm:t>
    </dgm:pt>
    <dgm:pt modelId="{2F565214-D60C-47C4-B5C7-D8096D2E1D0D}" type="parTrans" cxnId="{7A636569-3585-4921-9652-73160A518252}">
      <dgm:prSet/>
      <dgm:spPr/>
      <dgm:t>
        <a:bodyPr/>
        <a:lstStyle/>
        <a:p>
          <a:endParaRPr lang="de-DE"/>
        </a:p>
      </dgm:t>
    </dgm:pt>
    <dgm:pt modelId="{DA57F15D-C4D4-4EF7-9F44-8DDB93B6A633}" type="sibTrans" cxnId="{7A636569-3585-4921-9652-73160A518252}">
      <dgm:prSet/>
      <dgm:spPr/>
      <dgm:t>
        <a:bodyPr/>
        <a:lstStyle/>
        <a:p>
          <a:endParaRPr lang="de-DE"/>
        </a:p>
      </dgm:t>
    </dgm:pt>
    <dgm:pt modelId="{5AA77B04-448B-4693-8CDD-AC8FDD378AA6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2.4. Arbeitspaket</a:t>
          </a:r>
        </a:p>
        <a:p>
          <a:r>
            <a:rPr lang="de-DE" dirty="0"/>
            <a:t> Erstellung eines Use-Case-Diagramms zur Visualisierung</a:t>
          </a:r>
        </a:p>
        <a:p>
          <a:r>
            <a:rPr lang="de-DE" dirty="0"/>
            <a:t> PSP 1.3 JS</a:t>
          </a:r>
        </a:p>
      </dgm:t>
    </dgm:pt>
    <dgm:pt modelId="{5FF09801-B478-4A59-AC5E-B110A61E1C9D}" type="parTrans" cxnId="{1A7CDCE3-6E05-4C14-AB3F-4A3E18FAD7A6}">
      <dgm:prSet/>
      <dgm:spPr/>
      <dgm:t>
        <a:bodyPr/>
        <a:lstStyle/>
        <a:p>
          <a:endParaRPr lang="de-DE"/>
        </a:p>
      </dgm:t>
    </dgm:pt>
    <dgm:pt modelId="{4BE82B6B-A87E-4D2A-A159-C018B14FE790}" type="sibTrans" cxnId="{1A7CDCE3-6E05-4C14-AB3F-4A3E18FAD7A6}">
      <dgm:prSet/>
      <dgm:spPr/>
      <dgm:t>
        <a:bodyPr/>
        <a:lstStyle/>
        <a:p>
          <a:endParaRPr lang="de-DE"/>
        </a:p>
      </dgm:t>
    </dgm:pt>
    <dgm:pt modelId="{4465D0C4-A799-4C8A-B5DD-E0170542017C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2.6. Arbeitspaket</a:t>
          </a:r>
        </a:p>
        <a:p>
          <a:r>
            <a:rPr lang="de-DE" dirty="0"/>
            <a:t>Unterstützung Lastenheft</a:t>
          </a:r>
        </a:p>
      </dgm:t>
    </dgm:pt>
    <dgm:pt modelId="{C3E06DDC-F267-44D0-98A5-5D334415C257}" type="parTrans" cxnId="{16EE5B53-230B-4A34-95B3-A52034CD1174}">
      <dgm:prSet/>
      <dgm:spPr/>
      <dgm:t>
        <a:bodyPr/>
        <a:lstStyle/>
        <a:p>
          <a:endParaRPr lang="de-DE"/>
        </a:p>
      </dgm:t>
    </dgm:pt>
    <dgm:pt modelId="{8D827F71-6DBF-46A0-BC4F-AFF762D5EBBA}" type="sibTrans" cxnId="{16EE5B53-230B-4A34-95B3-A52034CD1174}">
      <dgm:prSet/>
      <dgm:spPr/>
      <dgm:t>
        <a:bodyPr/>
        <a:lstStyle/>
        <a:p>
          <a:endParaRPr lang="de-DE"/>
        </a:p>
      </dgm:t>
    </dgm:pt>
    <dgm:pt modelId="{F1742B54-EFD7-4A0D-B959-4652C48429E9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/>
            <a:t>3.1 Arbeitspaket</a:t>
          </a:r>
        </a:p>
        <a:p>
          <a:r>
            <a:rPr lang="de-DE" dirty="0"/>
            <a:t> Gestaltung des User Interfaces</a:t>
          </a:r>
        </a:p>
        <a:p>
          <a:r>
            <a:rPr lang="de-DE" dirty="0"/>
            <a:t>PSP 3.5.1 JS </a:t>
          </a:r>
        </a:p>
      </dgm:t>
    </dgm:pt>
    <dgm:pt modelId="{84B5FE1C-46F0-497C-A0B3-D2269AA2AB90}" type="parTrans" cxnId="{953ED41C-4CC8-4948-A6E1-E95BD58677A5}">
      <dgm:prSet/>
      <dgm:spPr/>
      <dgm:t>
        <a:bodyPr/>
        <a:lstStyle/>
        <a:p>
          <a:endParaRPr lang="de-DE"/>
        </a:p>
      </dgm:t>
    </dgm:pt>
    <dgm:pt modelId="{3EAA1FB9-DDCF-434A-A166-50D7DD04C7C8}" type="sibTrans" cxnId="{953ED41C-4CC8-4948-A6E1-E95BD58677A5}">
      <dgm:prSet/>
      <dgm:spPr/>
      <dgm:t>
        <a:bodyPr/>
        <a:lstStyle/>
        <a:p>
          <a:endParaRPr lang="de-DE"/>
        </a:p>
      </dgm:t>
    </dgm:pt>
    <dgm:pt modelId="{F2F53D7B-FBCB-4949-971C-0348177314D1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/>
            <a:t>3.2. Arbeitspaket</a:t>
          </a:r>
        </a:p>
        <a:p>
          <a:r>
            <a:rPr lang="de-DE" dirty="0"/>
            <a:t>Entwicklung des neuen Interfaces basierend auf dem Design</a:t>
          </a:r>
        </a:p>
        <a:p>
          <a:r>
            <a:rPr lang="de-DE" dirty="0"/>
            <a:t>PSP 3.1 JS</a:t>
          </a:r>
        </a:p>
      </dgm:t>
    </dgm:pt>
    <dgm:pt modelId="{B2C3905A-8E91-4EB6-8104-27CBC8E5239C}" type="parTrans" cxnId="{5329BAB6-B6B7-4E97-A81D-5A7006783BFE}">
      <dgm:prSet/>
      <dgm:spPr/>
      <dgm:t>
        <a:bodyPr/>
        <a:lstStyle/>
        <a:p>
          <a:endParaRPr lang="de-DE"/>
        </a:p>
      </dgm:t>
    </dgm:pt>
    <dgm:pt modelId="{9B822FE6-1E0B-4A9B-8994-D27C948C1481}" type="sibTrans" cxnId="{5329BAB6-B6B7-4E97-A81D-5A7006783BFE}">
      <dgm:prSet/>
      <dgm:spPr/>
      <dgm:t>
        <a:bodyPr/>
        <a:lstStyle/>
        <a:p>
          <a:endParaRPr lang="de-DE"/>
        </a:p>
      </dgm:t>
    </dgm:pt>
    <dgm:pt modelId="{500F974A-1D05-4196-821F-DEAC90857E86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/>
            <a:t>3.3. Arbeitspaket</a:t>
          </a:r>
        </a:p>
        <a:p>
          <a:r>
            <a:rPr lang="de-DE" dirty="0"/>
            <a:t>Programmierung des Interfaces</a:t>
          </a:r>
        </a:p>
        <a:p>
          <a:r>
            <a:rPr lang="de-DE" dirty="0"/>
            <a:t>PSP 3.3 JS  </a:t>
          </a:r>
        </a:p>
      </dgm:t>
    </dgm:pt>
    <dgm:pt modelId="{B64388FD-A6BC-460A-AAC5-A5A1F2FD14B8}" type="parTrans" cxnId="{160F43B1-81AC-4B22-ACBA-C461C28280C7}">
      <dgm:prSet/>
      <dgm:spPr/>
      <dgm:t>
        <a:bodyPr/>
        <a:lstStyle/>
        <a:p>
          <a:endParaRPr lang="de-DE"/>
        </a:p>
      </dgm:t>
    </dgm:pt>
    <dgm:pt modelId="{6D420563-768C-4EE6-A25B-9D4BA07E70BE}" type="sibTrans" cxnId="{160F43B1-81AC-4B22-ACBA-C461C28280C7}">
      <dgm:prSet/>
      <dgm:spPr/>
      <dgm:t>
        <a:bodyPr/>
        <a:lstStyle/>
        <a:p>
          <a:endParaRPr lang="de-DE"/>
        </a:p>
      </dgm:t>
    </dgm:pt>
    <dgm:pt modelId="{C42179A5-8ECE-45EB-9902-E9F3A6A9E20D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/>
            <a:t>3.4. Arbeitspaket </a:t>
          </a:r>
        </a:p>
        <a:p>
          <a:r>
            <a:rPr lang="de-DE" dirty="0"/>
            <a:t>Integration des Interfaces in das bestehende ERP-System </a:t>
          </a:r>
        </a:p>
        <a:p>
          <a:r>
            <a:rPr lang="de-DE" dirty="0"/>
            <a:t>PSP 4.1 JS</a:t>
          </a:r>
        </a:p>
      </dgm:t>
    </dgm:pt>
    <dgm:pt modelId="{58B7C932-A575-4C0F-823B-94E8C5BC6826}" type="parTrans" cxnId="{C1125094-0C43-4445-B3CC-9EC975634B52}">
      <dgm:prSet/>
      <dgm:spPr/>
      <dgm:t>
        <a:bodyPr/>
        <a:lstStyle/>
        <a:p>
          <a:endParaRPr lang="de-DE"/>
        </a:p>
      </dgm:t>
    </dgm:pt>
    <dgm:pt modelId="{B4D04CCE-EE56-444B-8BF2-27D13ADCAF68}" type="sibTrans" cxnId="{C1125094-0C43-4445-B3CC-9EC975634B52}">
      <dgm:prSet/>
      <dgm:spPr/>
      <dgm:t>
        <a:bodyPr/>
        <a:lstStyle/>
        <a:p>
          <a:endParaRPr lang="de-DE"/>
        </a:p>
      </dgm:t>
    </dgm:pt>
    <dgm:pt modelId="{FE5B8106-D6F7-4009-AEEB-12C0E8DE4976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/>
            <a:t>3.5. Arbeitspaket</a:t>
          </a:r>
        </a:p>
        <a:p>
          <a:r>
            <a:rPr lang="de-DE" dirty="0"/>
            <a:t>Erstellung eines Testplans und Durchführung von Systemtests</a:t>
          </a:r>
        </a:p>
        <a:p>
          <a:r>
            <a:rPr lang="de-DE" dirty="0"/>
            <a:t>PSP 3.4 JS</a:t>
          </a:r>
        </a:p>
      </dgm:t>
    </dgm:pt>
    <dgm:pt modelId="{98997222-0AF6-49C2-BBD8-258D25D2BC8D}" type="parTrans" cxnId="{C26E300A-C0F6-492B-8730-5846FD66B109}">
      <dgm:prSet/>
      <dgm:spPr/>
      <dgm:t>
        <a:bodyPr/>
        <a:lstStyle/>
        <a:p>
          <a:endParaRPr lang="de-DE"/>
        </a:p>
      </dgm:t>
    </dgm:pt>
    <dgm:pt modelId="{CFB41DE9-2E8B-4947-ADB6-924723AC71DF}" type="sibTrans" cxnId="{C26E300A-C0F6-492B-8730-5846FD66B109}">
      <dgm:prSet/>
      <dgm:spPr/>
      <dgm:t>
        <a:bodyPr/>
        <a:lstStyle/>
        <a:p>
          <a:endParaRPr lang="de-DE"/>
        </a:p>
      </dgm:t>
    </dgm:pt>
    <dgm:pt modelId="{6D2E8929-45D5-4B91-931A-29C121D42BE8}">
      <dgm:prSet phldrT="[Text]"/>
      <dgm:spPr>
        <a:solidFill>
          <a:srgbClr val="0070C0"/>
        </a:solidFill>
      </dgm:spPr>
      <dgm:t>
        <a:bodyPr/>
        <a:lstStyle/>
        <a:p>
          <a:r>
            <a:rPr lang="de-DE" dirty="0"/>
            <a:t>3.6. Arbeitspaket</a:t>
          </a:r>
        </a:p>
        <a:p>
          <a:r>
            <a:rPr lang="de-DE" dirty="0"/>
            <a:t>Erstellung  Pflichtenheft</a:t>
          </a:r>
        </a:p>
      </dgm:t>
    </dgm:pt>
    <dgm:pt modelId="{A55DC12A-55C2-4D74-8AAF-EF94AF0AE570}" type="parTrans" cxnId="{F1F9D121-640A-457F-8FF1-2A76090E0585}">
      <dgm:prSet/>
      <dgm:spPr/>
      <dgm:t>
        <a:bodyPr/>
        <a:lstStyle/>
        <a:p>
          <a:endParaRPr lang="de-DE"/>
        </a:p>
      </dgm:t>
    </dgm:pt>
    <dgm:pt modelId="{9BCF888D-4869-4564-B644-5A40F45D90FA}" type="sibTrans" cxnId="{F1F9D121-640A-457F-8FF1-2A76090E0585}">
      <dgm:prSet/>
      <dgm:spPr/>
      <dgm:t>
        <a:bodyPr/>
        <a:lstStyle/>
        <a:p>
          <a:endParaRPr lang="de-DE"/>
        </a:p>
      </dgm:t>
    </dgm:pt>
    <dgm:pt modelId="{C7536FFF-CAAB-48F6-9046-275D0D47240C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4.1. Arbeitspaket</a:t>
          </a:r>
        </a:p>
        <a:p>
          <a:r>
            <a:rPr lang="de-DE" dirty="0"/>
            <a:t>Identifizierung und Behebung von Fehlern oder Problemen im Interface PSP 3.5 JS</a:t>
          </a:r>
        </a:p>
      </dgm:t>
    </dgm:pt>
    <dgm:pt modelId="{A8E5756F-E51B-475C-BCCD-AA4F42370D43}" type="parTrans" cxnId="{C29F7D48-FFDE-4999-B1E4-69F8B42231E6}">
      <dgm:prSet/>
      <dgm:spPr/>
      <dgm:t>
        <a:bodyPr/>
        <a:lstStyle/>
        <a:p>
          <a:endParaRPr lang="de-DE"/>
        </a:p>
      </dgm:t>
    </dgm:pt>
    <dgm:pt modelId="{FCB95D96-4C6E-4DAB-8D93-CC3E099225DC}" type="sibTrans" cxnId="{C29F7D48-FFDE-4999-B1E4-69F8B42231E6}">
      <dgm:prSet/>
      <dgm:spPr/>
      <dgm:t>
        <a:bodyPr/>
        <a:lstStyle/>
        <a:p>
          <a:endParaRPr lang="de-DE"/>
        </a:p>
      </dgm:t>
    </dgm:pt>
    <dgm:pt modelId="{CDAA13C1-E9A2-4B19-AA7F-7CC98368039D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4.2. Arbeitspaket</a:t>
          </a:r>
        </a:p>
        <a:p>
          <a:r>
            <a:rPr lang="de-DE" dirty="0"/>
            <a:t>Erstellung eines detaillierten Projektplans inklusive Zeitplanes</a:t>
          </a:r>
        </a:p>
        <a:p>
          <a:r>
            <a:rPr lang="de-DE" dirty="0"/>
            <a:t>PSP 1.2 JS</a:t>
          </a:r>
        </a:p>
      </dgm:t>
    </dgm:pt>
    <dgm:pt modelId="{C062E1BC-54BB-4EFF-A292-5A8372DD37E8}" type="parTrans" cxnId="{5BFD1747-E232-4B52-B859-1994080AD848}">
      <dgm:prSet/>
      <dgm:spPr/>
      <dgm:t>
        <a:bodyPr/>
        <a:lstStyle/>
        <a:p>
          <a:endParaRPr lang="de-DE"/>
        </a:p>
      </dgm:t>
    </dgm:pt>
    <dgm:pt modelId="{837566C0-94AF-4F9B-A62F-081D04F758F5}" type="sibTrans" cxnId="{5BFD1747-E232-4B52-B859-1994080AD848}">
      <dgm:prSet/>
      <dgm:spPr/>
      <dgm:t>
        <a:bodyPr/>
        <a:lstStyle/>
        <a:p>
          <a:endParaRPr lang="de-DE"/>
        </a:p>
      </dgm:t>
    </dgm:pt>
    <dgm:pt modelId="{D54BA120-D42A-4D7F-9F03-B4ED0F3EAC53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4.3. Arbeitspaket</a:t>
          </a:r>
        </a:p>
        <a:p>
          <a:r>
            <a:rPr lang="de-DE" dirty="0"/>
            <a:t>Identifikation möglicher Risiken im Zusammenhang mit dem Teilprojekt </a:t>
          </a:r>
        </a:p>
        <a:p>
          <a:r>
            <a:rPr lang="de-DE" dirty="0"/>
            <a:t>PSP 3.4 JS </a:t>
          </a:r>
        </a:p>
      </dgm:t>
    </dgm:pt>
    <dgm:pt modelId="{1A76DD6B-BDA5-4769-A21B-4258DFC082CC}" type="parTrans" cxnId="{9C330BF5-9038-4B26-81B8-A0DE29E89EDC}">
      <dgm:prSet/>
      <dgm:spPr/>
      <dgm:t>
        <a:bodyPr/>
        <a:lstStyle/>
        <a:p>
          <a:endParaRPr lang="de-DE"/>
        </a:p>
      </dgm:t>
    </dgm:pt>
    <dgm:pt modelId="{1E1C1DB3-AC02-488D-B981-E28E7494B15F}" type="sibTrans" cxnId="{9C330BF5-9038-4B26-81B8-A0DE29E89EDC}">
      <dgm:prSet/>
      <dgm:spPr/>
      <dgm:t>
        <a:bodyPr/>
        <a:lstStyle/>
        <a:p>
          <a:endParaRPr lang="de-DE"/>
        </a:p>
      </dgm:t>
    </dgm:pt>
    <dgm:pt modelId="{BEC4590B-EA4B-4A65-8FAD-EBAE5B2CF553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4.4. Arbeitspaket</a:t>
          </a:r>
        </a:p>
        <a:p>
          <a:r>
            <a:rPr lang="de-DE" dirty="0"/>
            <a:t>Überwachung des Projektfortschritts und Anpassungen bei Bedarf</a:t>
          </a:r>
        </a:p>
        <a:p>
          <a:r>
            <a:rPr lang="de-DE" dirty="0"/>
            <a:t>PSP 4.3 JS </a:t>
          </a:r>
        </a:p>
      </dgm:t>
    </dgm:pt>
    <dgm:pt modelId="{6E455693-5AB8-4D6B-BE4D-FDBD3E5307F9}" type="parTrans" cxnId="{96C2F697-F524-44A8-B971-52B7AC2FB542}">
      <dgm:prSet/>
      <dgm:spPr/>
      <dgm:t>
        <a:bodyPr/>
        <a:lstStyle/>
        <a:p>
          <a:endParaRPr lang="de-DE"/>
        </a:p>
      </dgm:t>
    </dgm:pt>
    <dgm:pt modelId="{732197B9-BB38-4E23-B850-CDC00919F0EB}" type="sibTrans" cxnId="{96C2F697-F524-44A8-B971-52B7AC2FB542}">
      <dgm:prSet/>
      <dgm:spPr/>
      <dgm:t>
        <a:bodyPr/>
        <a:lstStyle/>
        <a:p>
          <a:endParaRPr lang="de-DE"/>
        </a:p>
      </dgm:t>
    </dgm:pt>
    <dgm:pt modelId="{97E6D522-CDB1-4444-840B-391FF91BF10A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5.1. Arbeitspaket</a:t>
          </a:r>
        </a:p>
        <a:p>
          <a:endParaRPr lang="de-DE" dirty="0"/>
        </a:p>
        <a:p>
          <a:r>
            <a:rPr lang="de-DE" dirty="0"/>
            <a:t>Blackbox Test der Fachabteilung PSP 3.8 JS</a:t>
          </a:r>
        </a:p>
      </dgm:t>
    </dgm:pt>
    <dgm:pt modelId="{A757160F-9D89-4A59-914E-388EE5FF8DC1}" type="parTrans" cxnId="{2D34F8D7-9861-4B2D-9724-820356C36379}">
      <dgm:prSet/>
      <dgm:spPr/>
      <dgm:t>
        <a:bodyPr/>
        <a:lstStyle/>
        <a:p>
          <a:endParaRPr lang="de-DE"/>
        </a:p>
      </dgm:t>
    </dgm:pt>
    <dgm:pt modelId="{92581100-455D-463B-8187-25797D996706}" type="sibTrans" cxnId="{2D34F8D7-9861-4B2D-9724-820356C36379}">
      <dgm:prSet/>
      <dgm:spPr/>
      <dgm:t>
        <a:bodyPr/>
        <a:lstStyle/>
        <a:p>
          <a:endParaRPr lang="de-DE"/>
        </a:p>
      </dgm:t>
    </dgm:pt>
    <dgm:pt modelId="{A956F000-1CA6-4DA0-BFBE-5B32EF54BDFC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5.3. Arbeitspaket</a:t>
          </a:r>
        </a:p>
        <a:p>
          <a:r>
            <a:rPr lang="de-DE" dirty="0"/>
            <a:t>Projektdokumentation </a:t>
          </a:r>
        </a:p>
        <a:p>
          <a:r>
            <a:rPr lang="de-DE" dirty="0"/>
            <a:t>PSP 4.6 JS</a:t>
          </a:r>
        </a:p>
        <a:p>
          <a:endParaRPr lang="de-DE" dirty="0"/>
        </a:p>
      </dgm:t>
    </dgm:pt>
    <dgm:pt modelId="{359157FF-D667-4C28-A243-ABD177A9F78A}" type="parTrans" cxnId="{2037BB08-4168-4296-B2F2-E5B45718DE9A}">
      <dgm:prSet/>
      <dgm:spPr/>
      <dgm:t>
        <a:bodyPr/>
        <a:lstStyle/>
        <a:p>
          <a:endParaRPr lang="de-DE"/>
        </a:p>
      </dgm:t>
    </dgm:pt>
    <dgm:pt modelId="{1927DEE8-DFA4-41AE-827C-DAECFA65E687}" type="sibTrans" cxnId="{2037BB08-4168-4296-B2F2-E5B45718DE9A}">
      <dgm:prSet/>
      <dgm:spPr/>
      <dgm:t>
        <a:bodyPr/>
        <a:lstStyle/>
        <a:p>
          <a:endParaRPr lang="de-DE"/>
        </a:p>
      </dgm:t>
    </dgm:pt>
    <dgm:pt modelId="{110D6112-FAC5-4F06-B434-DE10C0BCEB91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2.4. Arbeitspaket </a:t>
          </a:r>
        </a:p>
        <a:p>
          <a:r>
            <a:rPr lang="de-DE" dirty="0"/>
            <a:t>Definition neuer Datenfelder zur Erfassung zusätzlicher Kennzahlen</a:t>
          </a:r>
        </a:p>
        <a:p>
          <a:r>
            <a:rPr lang="de-DE" dirty="0"/>
            <a:t>PSP 3.1 JS</a:t>
          </a:r>
        </a:p>
      </dgm:t>
    </dgm:pt>
    <dgm:pt modelId="{49614155-11A0-4EB9-A195-BBEE581E832B}" type="parTrans" cxnId="{56CB517C-CDFC-49CA-8DF4-25C02FECAB9B}">
      <dgm:prSet/>
      <dgm:spPr/>
      <dgm:t>
        <a:bodyPr/>
        <a:lstStyle/>
        <a:p>
          <a:endParaRPr lang="de-DE"/>
        </a:p>
      </dgm:t>
    </dgm:pt>
    <dgm:pt modelId="{3DCF0B53-8C8E-4F52-8AF1-B70737EE67D0}" type="sibTrans" cxnId="{56CB517C-CDFC-49CA-8DF4-25C02FECAB9B}">
      <dgm:prSet/>
      <dgm:spPr/>
      <dgm:t>
        <a:bodyPr/>
        <a:lstStyle/>
        <a:p>
          <a:endParaRPr lang="de-DE"/>
        </a:p>
      </dgm:t>
    </dgm:pt>
    <dgm:pt modelId="{3A0B41C2-113E-4AAB-B8C5-8879A82AC137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2.5 Testen und Fehlerbehebung</a:t>
          </a:r>
        </a:p>
      </dgm:t>
    </dgm:pt>
    <dgm:pt modelId="{200F8BB5-AFA3-467C-9F72-EBF1E3E293D5}" type="parTrans" cxnId="{81B150C2-D7E7-44F4-B784-4B4B6E8874FC}">
      <dgm:prSet/>
      <dgm:spPr/>
      <dgm:t>
        <a:bodyPr/>
        <a:lstStyle/>
        <a:p>
          <a:endParaRPr lang="de-DE"/>
        </a:p>
      </dgm:t>
    </dgm:pt>
    <dgm:pt modelId="{625AE8D8-F7BC-4A9C-9E9A-D37C78DE893D}" type="sibTrans" cxnId="{81B150C2-D7E7-44F4-B784-4B4B6E8874FC}">
      <dgm:prSet/>
      <dgm:spPr/>
      <dgm:t>
        <a:bodyPr/>
        <a:lstStyle/>
        <a:p>
          <a:endParaRPr lang="de-DE"/>
        </a:p>
      </dgm:t>
    </dgm:pt>
    <dgm:pt modelId="{47FAEC34-B5CD-46EF-A19C-0D77F934F49E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4.5 Arbeitspaket Testen Fehlerbehebung</a:t>
          </a:r>
        </a:p>
        <a:p>
          <a:r>
            <a:rPr lang="de-DE" dirty="0"/>
            <a:t>PSP 3.7 JS</a:t>
          </a:r>
        </a:p>
      </dgm:t>
    </dgm:pt>
    <dgm:pt modelId="{8725150C-7008-43C1-A405-C22BF278F15D}" type="parTrans" cxnId="{37DBBCA3-A2F9-4BD3-B44E-F2F005B19E08}">
      <dgm:prSet/>
      <dgm:spPr/>
      <dgm:t>
        <a:bodyPr/>
        <a:lstStyle/>
        <a:p>
          <a:endParaRPr lang="de-DE"/>
        </a:p>
      </dgm:t>
    </dgm:pt>
    <dgm:pt modelId="{5655E31E-6962-4B98-858F-DD2CF55FCDE4}" type="sibTrans" cxnId="{37DBBCA3-A2F9-4BD3-B44E-F2F005B19E08}">
      <dgm:prSet/>
      <dgm:spPr/>
      <dgm:t>
        <a:bodyPr/>
        <a:lstStyle/>
        <a:p>
          <a:endParaRPr lang="de-DE"/>
        </a:p>
      </dgm:t>
    </dgm:pt>
    <dgm:pt modelId="{833B0AC8-99D0-4098-BCDB-664D55482025}">
      <dgm:prSet phldrT="[Text]"/>
      <dgm:spPr>
        <a:solidFill>
          <a:srgbClr val="002060"/>
        </a:solidFill>
      </dgm:spPr>
      <dgm:t>
        <a:bodyPr/>
        <a:lstStyle/>
        <a:p>
          <a:r>
            <a:rPr lang="de-DE" dirty="0"/>
            <a:t>4.6 Arbeitspaket Vorgebreiten  Kundenebene-Daten für Blackbox Test</a:t>
          </a:r>
        </a:p>
      </dgm:t>
    </dgm:pt>
    <dgm:pt modelId="{88E61AB6-0495-461E-96F0-95D9CE600220}" type="parTrans" cxnId="{CD085B21-BD2F-4903-8A4B-63CF31DFBFAB}">
      <dgm:prSet/>
      <dgm:spPr/>
      <dgm:t>
        <a:bodyPr/>
        <a:lstStyle/>
        <a:p>
          <a:endParaRPr lang="de-DE"/>
        </a:p>
      </dgm:t>
    </dgm:pt>
    <dgm:pt modelId="{DA4EB072-ACC5-4289-91FD-CE5C1397E4C2}" type="sibTrans" cxnId="{CD085B21-BD2F-4903-8A4B-63CF31DFBFAB}">
      <dgm:prSet/>
      <dgm:spPr/>
      <dgm:t>
        <a:bodyPr/>
        <a:lstStyle/>
        <a:p>
          <a:endParaRPr lang="de-DE"/>
        </a:p>
      </dgm:t>
    </dgm:pt>
    <dgm:pt modelId="{B45FD372-FCCB-44BB-B6FB-84791FBD4ABF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5.2. Arbeitspaket</a:t>
          </a:r>
        </a:p>
        <a:p>
          <a:endParaRPr lang="de-DE" dirty="0"/>
        </a:p>
        <a:p>
          <a:r>
            <a:rPr lang="de-DE" dirty="0"/>
            <a:t>Übernahme ins Produktivsystem</a:t>
          </a:r>
        </a:p>
        <a:p>
          <a:r>
            <a:rPr lang="de-DE" dirty="0"/>
            <a:t>PSP 4.1 JS </a:t>
          </a:r>
        </a:p>
      </dgm:t>
    </dgm:pt>
    <dgm:pt modelId="{38A90E8B-988D-4C42-9A6F-A74F2FF59D69}" type="parTrans" cxnId="{2AD382EB-51CD-4757-BF9F-0E92E2CCB614}">
      <dgm:prSet/>
      <dgm:spPr/>
      <dgm:t>
        <a:bodyPr/>
        <a:lstStyle/>
        <a:p>
          <a:endParaRPr lang="de-DE"/>
        </a:p>
      </dgm:t>
    </dgm:pt>
    <dgm:pt modelId="{DD80DB10-91FD-49C0-8087-728829FC3273}" type="sibTrans" cxnId="{2AD382EB-51CD-4757-BF9F-0E92E2CCB614}">
      <dgm:prSet/>
      <dgm:spPr/>
      <dgm:t>
        <a:bodyPr/>
        <a:lstStyle/>
        <a:p>
          <a:endParaRPr lang="de-DE"/>
        </a:p>
      </dgm:t>
    </dgm:pt>
    <dgm:pt modelId="{9EBE345D-70C9-455B-B96B-4675317E08D5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1.4. Abschluss der Anforderungsanalyse und Spezifikation der neuen Programmfeatures PSP 3.8 JS</a:t>
          </a:r>
        </a:p>
      </dgm:t>
    </dgm:pt>
    <dgm:pt modelId="{F9D32D11-3DA1-4C07-AE0A-F0E6FF810C0A}" type="parTrans" cxnId="{236E644F-E311-49E5-AB69-0A3198D08426}">
      <dgm:prSet/>
      <dgm:spPr/>
    </dgm:pt>
    <dgm:pt modelId="{3AA11F3A-454B-49F9-B935-CBA1C390EF9C}" type="sibTrans" cxnId="{236E644F-E311-49E5-AB69-0A3198D08426}">
      <dgm:prSet/>
      <dgm:spPr/>
    </dgm:pt>
    <dgm:pt modelId="{679056D0-CE30-42C2-B6B4-4CA877D59AF6}">
      <dgm:prSet phldrT="[Text]"/>
      <dgm:spPr>
        <a:solidFill>
          <a:srgbClr val="00B050"/>
        </a:solidFill>
      </dgm:spPr>
      <dgm:t>
        <a:bodyPr/>
        <a:lstStyle/>
        <a:p>
          <a:r>
            <a:rPr lang="de-DE" dirty="0"/>
            <a:t>Fertigstellung der Entwicklung der Kunden-Auswahl-Funktionen </a:t>
          </a:r>
        </a:p>
      </dgm:t>
    </dgm:pt>
    <dgm:pt modelId="{A2100975-D986-47D4-A86E-A425B8B59513}" type="parTrans" cxnId="{951E1DCD-08CE-4BB0-96E2-9581F23E4EF8}">
      <dgm:prSet/>
      <dgm:spPr/>
    </dgm:pt>
    <dgm:pt modelId="{7ED996B5-C77F-4ADE-8B08-2214958F3CE4}" type="sibTrans" cxnId="{951E1DCD-08CE-4BB0-96E2-9581F23E4EF8}">
      <dgm:prSet/>
      <dgm:spPr/>
    </dgm:pt>
    <dgm:pt modelId="{85919C91-0A3E-450D-9BB7-D4C6442D2E64}">
      <dgm:prSet phldrT="[Text]"/>
      <dgm:spPr>
        <a:solidFill>
          <a:srgbClr val="0070C0"/>
        </a:solidFill>
      </dgm:spPr>
      <dgm:t>
        <a:bodyPr/>
        <a:lstStyle/>
        <a:p>
          <a:r>
            <a:rPr lang="de-DE"/>
            <a:t>Abschluss der Entwicklung der Funktion zum Löschen von 0-Euro-Aufträgen  </a:t>
          </a:r>
          <a:endParaRPr lang="de-DE" dirty="0"/>
        </a:p>
      </dgm:t>
    </dgm:pt>
    <dgm:pt modelId="{00832817-A9CA-4D16-AD0D-6D24D48A269D}" type="parTrans" cxnId="{99B645F8-8ABF-485C-95BD-D2F73145369B}">
      <dgm:prSet/>
      <dgm:spPr/>
    </dgm:pt>
    <dgm:pt modelId="{E0B87524-0137-481D-BB28-5CFD12EA96A0}" type="sibTrans" cxnId="{99B645F8-8ABF-485C-95BD-D2F73145369B}">
      <dgm:prSet/>
      <dgm:spPr/>
    </dgm:pt>
    <dgm:pt modelId="{93B17C47-9DB9-4FBE-9258-2BA7B57DC102}">
      <dgm:prSet phldrT="[Text]"/>
      <dgm:spPr>
        <a:solidFill>
          <a:srgbClr val="002060"/>
        </a:solidFill>
      </dgm:spPr>
      <dgm:t>
        <a:bodyPr/>
        <a:lstStyle/>
        <a:p>
          <a:r>
            <a:rPr lang="de-DE"/>
            <a:t>Abschluss der Integration bestehender Verknüpfungen zu automatisierten Prozessen aus anderen Fachabteilungen </a:t>
          </a:r>
          <a:endParaRPr lang="de-DE" dirty="0"/>
        </a:p>
      </dgm:t>
    </dgm:pt>
    <dgm:pt modelId="{6262FAA6-58E2-42C4-A0AD-A99893D5E5CF}" type="parTrans" cxnId="{513BA943-BC9C-4D2B-B7DD-D6C12854980C}">
      <dgm:prSet/>
      <dgm:spPr/>
    </dgm:pt>
    <dgm:pt modelId="{A686362A-F257-42CD-B092-C02F886EABD1}" type="sibTrans" cxnId="{513BA943-BC9C-4D2B-B7DD-D6C12854980C}">
      <dgm:prSet/>
      <dgm:spPr/>
    </dgm:pt>
    <dgm:pt modelId="{D21CA600-ECEB-42BA-AA40-EF1554D00907}">
      <dgm:prSet phldrT="[Text]"/>
      <dgm:spPr>
        <a:solidFill>
          <a:srgbClr val="7030A0"/>
        </a:solidFill>
      </dgm:spPr>
      <dgm:t>
        <a:bodyPr/>
        <a:lstStyle/>
        <a:p>
          <a:r>
            <a:rPr lang="de-DE" dirty="0"/>
            <a:t>Abschluss des Testens und der Fehlerbehebung</a:t>
          </a:r>
        </a:p>
        <a:p>
          <a:r>
            <a:rPr lang="de-DE" dirty="0"/>
            <a:t>PSP 3.8 JS</a:t>
          </a:r>
        </a:p>
      </dgm:t>
    </dgm:pt>
    <dgm:pt modelId="{D29E8142-D3CF-4885-A6FC-7C681689D6B7}" type="parTrans" cxnId="{F6484DC0-15E2-47FB-917B-B4E0000A40C7}">
      <dgm:prSet/>
      <dgm:spPr/>
    </dgm:pt>
    <dgm:pt modelId="{3B47EAB1-2A08-4C72-9AAE-BFD84ABBB840}" type="sibTrans" cxnId="{F6484DC0-15E2-47FB-917B-B4E0000A40C7}">
      <dgm:prSet/>
      <dgm:spPr/>
    </dgm:pt>
    <dgm:pt modelId="{AD6A251D-EF99-42DC-B567-03983C8DA442}">
      <dgm:prSet phldrT="[Text]"/>
      <dgm:spPr>
        <a:solidFill>
          <a:srgbClr val="C00000"/>
        </a:solidFill>
      </dgm:spPr>
      <dgm:t>
        <a:bodyPr/>
        <a:lstStyle/>
        <a:p>
          <a:r>
            <a:rPr lang="de-DE" dirty="0"/>
            <a:t>1.2. Arbeitspaket </a:t>
          </a:r>
        </a:p>
        <a:p>
          <a:r>
            <a:rPr lang="de-DE" dirty="0"/>
            <a:t>Neues Interface  </a:t>
          </a:r>
        </a:p>
        <a:p>
          <a:r>
            <a:rPr lang="de-DE"/>
            <a:t>PSP 3.2 JS</a:t>
          </a:r>
          <a:endParaRPr lang="de-DE" dirty="0"/>
        </a:p>
      </dgm:t>
    </dgm:pt>
    <dgm:pt modelId="{3BA5E7BC-76E4-40D0-A4EE-464DB9D0E579}" type="parTrans" cxnId="{19FDC187-7709-416F-A2CD-4E91DF18C847}">
      <dgm:prSet/>
      <dgm:spPr/>
    </dgm:pt>
    <dgm:pt modelId="{67B7C9F6-2483-45BF-A967-9D66FF23EDD2}" type="sibTrans" cxnId="{19FDC187-7709-416F-A2CD-4E91DF18C847}">
      <dgm:prSet/>
      <dgm:spPr/>
    </dgm:pt>
    <dgm:pt modelId="{D0D26E3F-A99C-4674-A404-3703E9731971}" type="pres">
      <dgm:prSet presAssocID="{35083F10-598C-4EAE-B09D-CF0D6935C2F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88EB0E2-EF6B-4E4A-8E07-7CCFE0AC24D7}" type="pres">
      <dgm:prSet presAssocID="{3AFC3F18-166D-4244-8D35-7D3B35FCD01D}" presName="hierRoot1" presStyleCnt="0">
        <dgm:presLayoutVars>
          <dgm:hierBranch val="init"/>
        </dgm:presLayoutVars>
      </dgm:prSet>
      <dgm:spPr/>
    </dgm:pt>
    <dgm:pt modelId="{8EC11CD0-616A-477E-9FD5-41C0F53DF55E}" type="pres">
      <dgm:prSet presAssocID="{3AFC3F18-166D-4244-8D35-7D3B35FCD01D}" presName="rootComposite1" presStyleCnt="0"/>
      <dgm:spPr/>
    </dgm:pt>
    <dgm:pt modelId="{3A57662E-85D3-4262-B46A-CA841B3202CC}" type="pres">
      <dgm:prSet presAssocID="{3AFC3F18-166D-4244-8D35-7D3B35FCD01D}" presName="rootText1" presStyleLbl="node0" presStyleIdx="0" presStyleCnt="1">
        <dgm:presLayoutVars>
          <dgm:chPref val="3"/>
        </dgm:presLayoutVars>
      </dgm:prSet>
      <dgm:spPr/>
    </dgm:pt>
    <dgm:pt modelId="{CC93B935-CCB5-4B23-A5A7-8BF8006FA082}" type="pres">
      <dgm:prSet presAssocID="{3AFC3F18-166D-4244-8D35-7D3B35FCD01D}" presName="rootConnector1" presStyleLbl="node1" presStyleIdx="0" presStyleCnt="0"/>
      <dgm:spPr/>
    </dgm:pt>
    <dgm:pt modelId="{8729CFEA-4642-4970-8A45-DB7586A17D89}" type="pres">
      <dgm:prSet presAssocID="{3AFC3F18-166D-4244-8D35-7D3B35FCD01D}" presName="hierChild2" presStyleCnt="0"/>
      <dgm:spPr/>
    </dgm:pt>
    <dgm:pt modelId="{4FA5A3D9-6733-4124-8838-A1F88BFC7E0B}" type="pres">
      <dgm:prSet presAssocID="{1E765911-A688-4F88-9B2C-80326A6D8196}" presName="Name37" presStyleLbl="parChTrans1D2" presStyleIdx="0" presStyleCnt="5"/>
      <dgm:spPr/>
    </dgm:pt>
    <dgm:pt modelId="{25178F37-2C43-4FF2-A2A9-1800FA193DE1}" type="pres">
      <dgm:prSet presAssocID="{D48786A9-C6A1-4648-BCF8-B6CA3D9EE533}" presName="hierRoot2" presStyleCnt="0">
        <dgm:presLayoutVars>
          <dgm:hierBranch val="init"/>
        </dgm:presLayoutVars>
      </dgm:prSet>
      <dgm:spPr/>
    </dgm:pt>
    <dgm:pt modelId="{E8F07435-4D02-4510-95A6-85E50AB771E1}" type="pres">
      <dgm:prSet presAssocID="{D48786A9-C6A1-4648-BCF8-B6CA3D9EE533}" presName="rootComposite" presStyleCnt="0"/>
      <dgm:spPr/>
    </dgm:pt>
    <dgm:pt modelId="{082A64D0-8770-4BF8-B919-3E1B96A13FF2}" type="pres">
      <dgm:prSet presAssocID="{D48786A9-C6A1-4648-BCF8-B6CA3D9EE533}" presName="rootText" presStyleLbl="node2" presStyleIdx="0" presStyleCnt="5">
        <dgm:presLayoutVars>
          <dgm:chPref val="3"/>
        </dgm:presLayoutVars>
      </dgm:prSet>
      <dgm:spPr/>
    </dgm:pt>
    <dgm:pt modelId="{C0B5AD52-9C5C-41D1-8D31-E5833E45DECA}" type="pres">
      <dgm:prSet presAssocID="{D48786A9-C6A1-4648-BCF8-B6CA3D9EE533}" presName="rootConnector" presStyleLbl="node2" presStyleIdx="0" presStyleCnt="5"/>
      <dgm:spPr/>
    </dgm:pt>
    <dgm:pt modelId="{393713B2-5490-454A-A35A-C569A490C935}" type="pres">
      <dgm:prSet presAssocID="{D48786A9-C6A1-4648-BCF8-B6CA3D9EE533}" presName="hierChild4" presStyleCnt="0"/>
      <dgm:spPr/>
    </dgm:pt>
    <dgm:pt modelId="{16FAC8EE-4D12-4052-81CC-8A344D2A3DA5}" type="pres">
      <dgm:prSet presAssocID="{9E11C62A-2B04-4ECA-9EC3-E40B1C0FB84C}" presName="Name37" presStyleLbl="parChTrans1D3" presStyleIdx="0" presStyleCnt="30"/>
      <dgm:spPr/>
    </dgm:pt>
    <dgm:pt modelId="{29E4A924-AF09-4184-8D9A-151AF1E81FF2}" type="pres">
      <dgm:prSet presAssocID="{23362244-CD7F-447D-9137-9869353F0CFD}" presName="hierRoot2" presStyleCnt="0">
        <dgm:presLayoutVars>
          <dgm:hierBranch val="init"/>
        </dgm:presLayoutVars>
      </dgm:prSet>
      <dgm:spPr/>
    </dgm:pt>
    <dgm:pt modelId="{6BC5A4AB-D6E8-4C33-855D-1D51B7F39A7E}" type="pres">
      <dgm:prSet presAssocID="{23362244-CD7F-447D-9137-9869353F0CFD}" presName="rootComposite" presStyleCnt="0"/>
      <dgm:spPr/>
    </dgm:pt>
    <dgm:pt modelId="{92B0A2BB-1069-4C50-BD99-EEDBC97F08AB}" type="pres">
      <dgm:prSet presAssocID="{23362244-CD7F-447D-9137-9869353F0CFD}" presName="rootText" presStyleLbl="node3" presStyleIdx="0" presStyleCnt="30">
        <dgm:presLayoutVars>
          <dgm:chPref val="3"/>
        </dgm:presLayoutVars>
      </dgm:prSet>
      <dgm:spPr/>
    </dgm:pt>
    <dgm:pt modelId="{7A11312C-296D-4C37-8E06-3B1067AAB9C1}" type="pres">
      <dgm:prSet presAssocID="{23362244-CD7F-447D-9137-9869353F0CFD}" presName="rootConnector" presStyleLbl="node3" presStyleIdx="0" presStyleCnt="30"/>
      <dgm:spPr/>
    </dgm:pt>
    <dgm:pt modelId="{0CF4312F-5AE9-404D-B384-1344CAA46A6D}" type="pres">
      <dgm:prSet presAssocID="{23362244-CD7F-447D-9137-9869353F0CFD}" presName="hierChild4" presStyleCnt="0"/>
      <dgm:spPr/>
    </dgm:pt>
    <dgm:pt modelId="{09FE6DBA-5D0E-4D4D-8123-0D025656A6E8}" type="pres">
      <dgm:prSet presAssocID="{23362244-CD7F-447D-9137-9869353F0CFD}" presName="hierChild5" presStyleCnt="0"/>
      <dgm:spPr/>
    </dgm:pt>
    <dgm:pt modelId="{231A052D-B205-49A6-9F59-C71715A844B9}" type="pres">
      <dgm:prSet presAssocID="{3BA5E7BC-76E4-40D0-A4EE-464DB9D0E579}" presName="Name37" presStyleLbl="parChTrans1D3" presStyleIdx="1" presStyleCnt="30"/>
      <dgm:spPr/>
    </dgm:pt>
    <dgm:pt modelId="{2BB5BA87-879A-44E3-AA42-A8F70ABAB1C6}" type="pres">
      <dgm:prSet presAssocID="{AD6A251D-EF99-42DC-B567-03983C8DA442}" presName="hierRoot2" presStyleCnt="0">
        <dgm:presLayoutVars>
          <dgm:hierBranch val="init"/>
        </dgm:presLayoutVars>
      </dgm:prSet>
      <dgm:spPr/>
    </dgm:pt>
    <dgm:pt modelId="{F0EE7CD7-EC1D-410A-B6A8-246E26B2C8E9}" type="pres">
      <dgm:prSet presAssocID="{AD6A251D-EF99-42DC-B567-03983C8DA442}" presName="rootComposite" presStyleCnt="0"/>
      <dgm:spPr/>
    </dgm:pt>
    <dgm:pt modelId="{1FF870A5-61C4-4F61-B169-60103321E39C}" type="pres">
      <dgm:prSet presAssocID="{AD6A251D-EF99-42DC-B567-03983C8DA442}" presName="rootText" presStyleLbl="node3" presStyleIdx="1" presStyleCnt="30">
        <dgm:presLayoutVars>
          <dgm:chPref val="3"/>
        </dgm:presLayoutVars>
      </dgm:prSet>
      <dgm:spPr/>
    </dgm:pt>
    <dgm:pt modelId="{9E3A8044-088F-4963-A576-EF11BCF2A74C}" type="pres">
      <dgm:prSet presAssocID="{AD6A251D-EF99-42DC-B567-03983C8DA442}" presName="rootConnector" presStyleLbl="node3" presStyleIdx="1" presStyleCnt="30"/>
      <dgm:spPr/>
    </dgm:pt>
    <dgm:pt modelId="{CD3D0CBD-84E0-49E1-8464-3AEB15B47F1A}" type="pres">
      <dgm:prSet presAssocID="{AD6A251D-EF99-42DC-B567-03983C8DA442}" presName="hierChild4" presStyleCnt="0"/>
      <dgm:spPr/>
    </dgm:pt>
    <dgm:pt modelId="{C8EE9F6A-ABD3-45AC-B720-41DB5F82FCC2}" type="pres">
      <dgm:prSet presAssocID="{AD6A251D-EF99-42DC-B567-03983C8DA442}" presName="hierChild5" presStyleCnt="0"/>
      <dgm:spPr/>
    </dgm:pt>
    <dgm:pt modelId="{822AB392-F305-4EA9-855A-925A251A931B}" type="pres">
      <dgm:prSet presAssocID="{F9421C0B-F5BF-42F4-A8FB-5D339B2A1B73}" presName="Name37" presStyleLbl="parChTrans1D3" presStyleIdx="2" presStyleCnt="30"/>
      <dgm:spPr/>
    </dgm:pt>
    <dgm:pt modelId="{0B55EC02-9FDB-42D9-ACD9-0C8F7DFFB349}" type="pres">
      <dgm:prSet presAssocID="{08376431-E13A-44D1-B233-1CB06EE431FC}" presName="hierRoot2" presStyleCnt="0">
        <dgm:presLayoutVars>
          <dgm:hierBranch val="init"/>
        </dgm:presLayoutVars>
      </dgm:prSet>
      <dgm:spPr/>
    </dgm:pt>
    <dgm:pt modelId="{8921F0FA-D07B-4AC2-8433-F713A437830D}" type="pres">
      <dgm:prSet presAssocID="{08376431-E13A-44D1-B233-1CB06EE431FC}" presName="rootComposite" presStyleCnt="0"/>
      <dgm:spPr/>
    </dgm:pt>
    <dgm:pt modelId="{CB6EF0DF-494A-4C9D-B93B-225F72B64146}" type="pres">
      <dgm:prSet presAssocID="{08376431-E13A-44D1-B233-1CB06EE431FC}" presName="rootText" presStyleLbl="node3" presStyleIdx="2" presStyleCnt="30">
        <dgm:presLayoutVars>
          <dgm:chPref val="3"/>
        </dgm:presLayoutVars>
      </dgm:prSet>
      <dgm:spPr/>
    </dgm:pt>
    <dgm:pt modelId="{FDC1A8B6-79A7-4BE5-9AA0-9245A3EFC061}" type="pres">
      <dgm:prSet presAssocID="{08376431-E13A-44D1-B233-1CB06EE431FC}" presName="rootConnector" presStyleLbl="node3" presStyleIdx="2" presStyleCnt="30"/>
      <dgm:spPr/>
    </dgm:pt>
    <dgm:pt modelId="{A56ABE93-5502-4576-9103-F08D04F55FB5}" type="pres">
      <dgm:prSet presAssocID="{08376431-E13A-44D1-B233-1CB06EE431FC}" presName="hierChild4" presStyleCnt="0"/>
      <dgm:spPr/>
    </dgm:pt>
    <dgm:pt modelId="{5B3FEF55-FAF8-428A-BD2C-FEA35EA7F555}" type="pres">
      <dgm:prSet presAssocID="{08376431-E13A-44D1-B233-1CB06EE431FC}" presName="hierChild5" presStyleCnt="0"/>
      <dgm:spPr/>
    </dgm:pt>
    <dgm:pt modelId="{79B61DEE-7B75-4EE5-91DE-915A664C1084}" type="pres">
      <dgm:prSet presAssocID="{F9D32D11-3DA1-4C07-AE0A-F0E6FF810C0A}" presName="Name37" presStyleLbl="parChTrans1D3" presStyleIdx="3" presStyleCnt="30"/>
      <dgm:spPr/>
    </dgm:pt>
    <dgm:pt modelId="{8503056C-87B3-42F6-8E5F-373328B1F280}" type="pres">
      <dgm:prSet presAssocID="{9EBE345D-70C9-455B-B96B-4675317E08D5}" presName="hierRoot2" presStyleCnt="0">
        <dgm:presLayoutVars>
          <dgm:hierBranch val="init"/>
        </dgm:presLayoutVars>
      </dgm:prSet>
      <dgm:spPr/>
    </dgm:pt>
    <dgm:pt modelId="{66E98384-B25A-417E-8879-3A3DBCC3AF8B}" type="pres">
      <dgm:prSet presAssocID="{9EBE345D-70C9-455B-B96B-4675317E08D5}" presName="rootComposite" presStyleCnt="0"/>
      <dgm:spPr/>
    </dgm:pt>
    <dgm:pt modelId="{66ECF1C3-CE5A-4DD5-9E69-8261767B396F}" type="pres">
      <dgm:prSet presAssocID="{9EBE345D-70C9-455B-B96B-4675317E08D5}" presName="rootText" presStyleLbl="node3" presStyleIdx="3" presStyleCnt="30">
        <dgm:presLayoutVars>
          <dgm:chPref val="3"/>
        </dgm:presLayoutVars>
      </dgm:prSet>
      <dgm:spPr/>
    </dgm:pt>
    <dgm:pt modelId="{FD3E5B1B-5D6F-4F5F-9B39-42BF86B0A851}" type="pres">
      <dgm:prSet presAssocID="{9EBE345D-70C9-455B-B96B-4675317E08D5}" presName="rootConnector" presStyleLbl="node3" presStyleIdx="3" presStyleCnt="30"/>
      <dgm:spPr/>
    </dgm:pt>
    <dgm:pt modelId="{4712E555-B59C-4922-A662-589722AB904A}" type="pres">
      <dgm:prSet presAssocID="{9EBE345D-70C9-455B-B96B-4675317E08D5}" presName="hierChild4" presStyleCnt="0"/>
      <dgm:spPr/>
    </dgm:pt>
    <dgm:pt modelId="{42F80D2E-11BB-45DD-B033-C4FC9C3DAF99}" type="pres">
      <dgm:prSet presAssocID="{9EBE345D-70C9-455B-B96B-4675317E08D5}" presName="hierChild5" presStyleCnt="0"/>
      <dgm:spPr/>
    </dgm:pt>
    <dgm:pt modelId="{793B59F0-0FF8-45A8-A210-AACEADAAFECE}" type="pres">
      <dgm:prSet presAssocID="{D48786A9-C6A1-4648-BCF8-B6CA3D9EE533}" presName="hierChild5" presStyleCnt="0"/>
      <dgm:spPr/>
    </dgm:pt>
    <dgm:pt modelId="{6A61B778-E539-4B34-A83B-EEEECB6C6C0D}" type="pres">
      <dgm:prSet presAssocID="{DC54FD43-C178-41C1-8C19-2F1F8D97791C}" presName="Name37" presStyleLbl="parChTrans1D2" presStyleIdx="1" presStyleCnt="5"/>
      <dgm:spPr/>
    </dgm:pt>
    <dgm:pt modelId="{4CFA9151-0356-4B34-83FF-3C46E87E41AC}" type="pres">
      <dgm:prSet presAssocID="{728BE507-C8B5-4982-859E-CD7631E1F6CD}" presName="hierRoot2" presStyleCnt="0">
        <dgm:presLayoutVars>
          <dgm:hierBranch val="init"/>
        </dgm:presLayoutVars>
      </dgm:prSet>
      <dgm:spPr/>
    </dgm:pt>
    <dgm:pt modelId="{F285144A-384E-4C74-99AF-2505D7D4DF6C}" type="pres">
      <dgm:prSet presAssocID="{728BE507-C8B5-4982-859E-CD7631E1F6CD}" presName="rootComposite" presStyleCnt="0"/>
      <dgm:spPr/>
    </dgm:pt>
    <dgm:pt modelId="{813A3838-E485-4630-B42C-D6B99DAF1864}" type="pres">
      <dgm:prSet presAssocID="{728BE507-C8B5-4982-859E-CD7631E1F6CD}" presName="rootText" presStyleLbl="node2" presStyleIdx="1" presStyleCnt="5">
        <dgm:presLayoutVars>
          <dgm:chPref val="3"/>
        </dgm:presLayoutVars>
      </dgm:prSet>
      <dgm:spPr/>
    </dgm:pt>
    <dgm:pt modelId="{6D76B592-4786-4E86-86F6-EEB864D463E3}" type="pres">
      <dgm:prSet presAssocID="{728BE507-C8B5-4982-859E-CD7631E1F6CD}" presName="rootConnector" presStyleLbl="node2" presStyleIdx="1" presStyleCnt="5"/>
      <dgm:spPr/>
    </dgm:pt>
    <dgm:pt modelId="{262E2032-D07B-4847-AB40-91820CA5D159}" type="pres">
      <dgm:prSet presAssocID="{728BE507-C8B5-4982-859E-CD7631E1F6CD}" presName="hierChild4" presStyleCnt="0"/>
      <dgm:spPr/>
    </dgm:pt>
    <dgm:pt modelId="{C840FD38-511E-4011-9DE9-837B9FF88136}" type="pres">
      <dgm:prSet presAssocID="{4F074750-D4F8-4DE3-B1AC-E1D6E6729B77}" presName="Name37" presStyleLbl="parChTrans1D3" presStyleIdx="4" presStyleCnt="30"/>
      <dgm:spPr/>
    </dgm:pt>
    <dgm:pt modelId="{706D74CC-E5CC-4860-ACCD-862D456BE31E}" type="pres">
      <dgm:prSet presAssocID="{1490A30C-4F33-43A7-8E06-101F13E53330}" presName="hierRoot2" presStyleCnt="0">
        <dgm:presLayoutVars>
          <dgm:hierBranch val="init"/>
        </dgm:presLayoutVars>
      </dgm:prSet>
      <dgm:spPr/>
    </dgm:pt>
    <dgm:pt modelId="{420C40E5-9FB6-4D06-BBAA-46D468296E17}" type="pres">
      <dgm:prSet presAssocID="{1490A30C-4F33-43A7-8E06-101F13E53330}" presName="rootComposite" presStyleCnt="0"/>
      <dgm:spPr/>
    </dgm:pt>
    <dgm:pt modelId="{ED141235-9A98-44CD-BB50-8A7722D38736}" type="pres">
      <dgm:prSet presAssocID="{1490A30C-4F33-43A7-8E06-101F13E53330}" presName="rootText" presStyleLbl="node3" presStyleIdx="4" presStyleCnt="30">
        <dgm:presLayoutVars>
          <dgm:chPref val="3"/>
        </dgm:presLayoutVars>
      </dgm:prSet>
      <dgm:spPr/>
    </dgm:pt>
    <dgm:pt modelId="{21CDDFCE-FE8E-4A3D-9F4B-6108A50066E0}" type="pres">
      <dgm:prSet presAssocID="{1490A30C-4F33-43A7-8E06-101F13E53330}" presName="rootConnector" presStyleLbl="node3" presStyleIdx="4" presStyleCnt="30"/>
      <dgm:spPr/>
    </dgm:pt>
    <dgm:pt modelId="{41C29FD4-F399-4D35-B8F1-B9F02F1577DE}" type="pres">
      <dgm:prSet presAssocID="{1490A30C-4F33-43A7-8E06-101F13E53330}" presName="hierChild4" presStyleCnt="0"/>
      <dgm:spPr/>
    </dgm:pt>
    <dgm:pt modelId="{E0C1A702-8C6B-45C6-83D2-DB8FDB667E4B}" type="pres">
      <dgm:prSet presAssocID="{1490A30C-4F33-43A7-8E06-101F13E53330}" presName="hierChild5" presStyleCnt="0"/>
      <dgm:spPr/>
    </dgm:pt>
    <dgm:pt modelId="{98CF5CB7-14C5-4643-BB47-A025E1B0173D}" type="pres">
      <dgm:prSet presAssocID="{9C6B98E6-5645-41B5-A980-3113F6AC9B65}" presName="Name37" presStyleLbl="parChTrans1D3" presStyleIdx="5" presStyleCnt="30"/>
      <dgm:spPr/>
    </dgm:pt>
    <dgm:pt modelId="{E8DDE818-FD4F-46FA-B245-350F9F5A436B}" type="pres">
      <dgm:prSet presAssocID="{11D53748-5920-4CAF-B04F-BAC583EB824F}" presName="hierRoot2" presStyleCnt="0">
        <dgm:presLayoutVars>
          <dgm:hierBranch val="init"/>
        </dgm:presLayoutVars>
      </dgm:prSet>
      <dgm:spPr/>
    </dgm:pt>
    <dgm:pt modelId="{B684EF25-AAFC-486D-9D40-985FCEF766B2}" type="pres">
      <dgm:prSet presAssocID="{11D53748-5920-4CAF-B04F-BAC583EB824F}" presName="rootComposite" presStyleCnt="0"/>
      <dgm:spPr/>
    </dgm:pt>
    <dgm:pt modelId="{1FFF274F-CDF0-4E35-B282-6924E95B4663}" type="pres">
      <dgm:prSet presAssocID="{11D53748-5920-4CAF-B04F-BAC583EB824F}" presName="rootText" presStyleLbl="node3" presStyleIdx="5" presStyleCnt="30">
        <dgm:presLayoutVars>
          <dgm:chPref val="3"/>
        </dgm:presLayoutVars>
      </dgm:prSet>
      <dgm:spPr/>
    </dgm:pt>
    <dgm:pt modelId="{9C7549DD-3E5E-4C41-A780-BA004C7E1D80}" type="pres">
      <dgm:prSet presAssocID="{11D53748-5920-4CAF-B04F-BAC583EB824F}" presName="rootConnector" presStyleLbl="node3" presStyleIdx="5" presStyleCnt="30"/>
      <dgm:spPr/>
    </dgm:pt>
    <dgm:pt modelId="{48C37973-8C81-4E92-AC6E-1DBA8BD2A0B1}" type="pres">
      <dgm:prSet presAssocID="{11D53748-5920-4CAF-B04F-BAC583EB824F}" presName="hierChild4" presStyleCnt="0"/>
      <dgm:spPr/>
    </dgm:pt>
    <dgm:pt modelId="{BB8152C2-4622-42D3-961B-6D7B3CD82B15}" type="pres">
      <dgm:prSet presAssocID="{11D53748-5920-4CAF-B04F-BAC583EB824F}" presName="hierChild5" presStyleCnt="0"/>
      <dgm:spPr/>
    </dgm:pt>
    <dgm:pt modelId="{E522969C-1AB5-4D77-A3D5-FB3A42422B38}" type="pres">
      <dgm:prSet presAssocID="{2F565214-D60C-47C4-B5C7-D8096D2E1D0D}" presName="Name37" presStyleLbl="parChTrans1D3" presStyleIdx="6" presStyleCnt="30"/>
      <dgm:spPr/>
    </dgm:pt>
    <dgm:pt modelId="{D9D498C9-9697-4BC7-AC79-4A1910901AC7}" type="pres">
      <dgm:prSet presAssocID="{3E4CB40F-CE10-4DB1-958F-A2911F1C9A66}" presName="hierRoot2" presStyleCnt="0">
        <dgm:presLayoutVars>
          <dgm:hierBranch val="init"/>
        </dgm:presLayoutVars>
      </dgm:prSet>
      <dgm:spPr/>
    </dgm:pt>
    <dgm:pt modelId="{509D0BB3-E5C3-4672-A0BD-CCE39D3E69A0}" type="pres">
      <dgm:prSet presAssocID="{3E4CB40F-CE10-4DB1-958F-A2911F1C9A66}" presName="rootComposite" presStyleCnt="0"/>
      <dgm:spPr/>
    </dgm:pt>
    <dgm:pt modelId="{D51E46A4-AD55-4666-AA40-1528C0AFD736}" type="pres">
      <dgm:prSet presAssocID="{3E4CB40F-CE10-4DB1-958F-A2911F1C9A66}" presName="rootText" presStyleLbl="node3" presStyleIdx="6" presStyleCnt="30">
        <dgm:presLayoutVars>
          <dgm:chPref val="3"/>
        </dgm:presLayoutVars>
      </dgm:prSet>
      <dgm:spPr/>
    </dgm:pt>
    <dgm:pt modelId="{A5FFEE8A-359C-4CBB-A91F-131008A21A53}" type="pres">
      <dgm:prSet presAssocID="{3E4CB40F-CE10-4DB1-958F-A2911F1C9A66}" presName="rootConnector" presStyleLbl="node3" presStyleIdx="6" presStyleCnt="30"/>
      <dgm:spPr/>
    </dgm:pt>
    <dgm:pt modelId="{8561A10F-07D1-43FC-9DBE-EBF944F46DA9}" type="pres">
      <dgm:prSet presAssocID="{3E4CB40F-CE10-4DB1-958F-A2911F1C9A66}" presName="hierChild4" presStyleCnt="0"/>
      <dgm:spPr/>
    </dgm:pt>
    <dgm:pt modelId="{F57A72E6-0955-44D1-86D8-EFB6197CD210}" type="pres">
      <dgm:prSet presAssocID="{3E4CB40F-CE10-4DB1-958F-A2911F1C9A66}" presName="hierChild5" presStyleCnt="0"/>
      <dgm:spPr/>
    </dgm:pt>
    <dgm:pt modelId="{E639F61F-A2C2-4B1E-B206-3316E65BEE84}" type="pres">
      <dgm:prSet presAssocID="{5FF09801-B478-4A59-AC5E-B110A61E1C9D}" presName="Name37" presStyleLbl="parChTrans1D3" presStyleIdx="7" presStyleCnt="30"/>
      <dgm:spPr/>
    </dgm:pt>
    <dgm:pt modelId="{72DF5A2F-AF1F-4723-8201-969E2B973CE6}" type="pres">
      <dgm:prSet presAssocID="{5AA77B04-448B-4693-8CDD-AC8FDD378AA6}" presName="hierRoot2" presStyleCnt="0">
        <dgm:presLayoutVars>
          <dgm:hierBranch val="init"/>
        </dgm:presLayoutVars>
      </dgm:prSet>
      <dgm:spPr/>
    </dgm:pt>
    <dgm:pt modelId="{9D65765D-F7B6-4358-B0A5-F62AA5586D8E}" type="pres">
      <dgm:prSet presAssocID="{5AA77B04-448B-4693-8CDD-AC8FDD378AA6}" presName="rootComposite" presStyleCnt="0"/>
      <dgm:spPr/>
    </dgm:pt>
    <dgm:pt modelId="{725DBFAE-54CD-44FD-A210-A6C6AE09B169}" type="pres">
      <dgm:prSet presAssocID="{5AA77B04-448B-4693-8CDD-AC8FDD378AA6}" presName="rootText" presStyleLbl="node3" presStyleIdx="7" presStyleCnt="30">
        <dgm:presLayoutVars>
          <dgm:chPref val="3"/>
        </dgm:presLayoutVars>
      </dgm:prSet>
      <dgm:spPr/>
    </dgm:pt>
    <dgm:pt modelId="{2513FBB3-BA46-4AC8-BC1F-2A89F0F32A52}" type="pres">
      <dgm:prSet presAssocID="{5AA77B04-448B-4693-8CDD-AC8FDD378AA6}" presName="rootConnector" presStyleLbl="node3" presStyleIdx="7" presStyleCnt="30"/>
      <dgm:spPr/>
    </dgm:pt>
    <dgm:pt modelId="{D2B19535-0433-40A5-A5E7-FC9CA26F7089}" type="pres">
      <dgm:prSet presAssocID="{5AA77B04-448B-4693-8CDD-AC8FDD378AA6}" presName="hierChild4" presStyleCnt="0"/>
      <dgm:spPr/>
    </dgm:pt>
    <dgm:pt modelId="{FD3510D6-0C60-4ACC-8062-FD64AA4F7F9B}" type="pres">
      <dgm:prSet presAssocID="{5AA77B04-448B-4693-8CDD-AC8FDD378AA6}" presName="hierChild5" presStyleCnt="0"/>
      <dgm:spPr/>
    </dgm:pt>
    <dgm:pt modelId="{F1B0A277-D4F9-4D01-9340-B53DDB879810}" type="pres">
      <dgm:prSet presAssocID="{49614155-11A0-4EB9-A195-BBEE581E832B}" presName="Name37" presStyleLbl="parChTrans1D3" presStyleIdx="8" presStyleCnt="30"/>
      <dgm:spPr/>
    </dgm:pt>
    <dgm:pt modelId="{87EDA43A-54DA-4A82-8EF2-ADD4B9AAE691}" type="pres">
      <dgm:prSet presAssocID="{110D6112-FAC5-4F06-B434-DE10C0BCEB91}" presName="hierRoot2" presStyleCnt="0">
        <dgm:presLayoutVars>
          <dgm:hierBranch val="init"/>
        </dgm:presLayoutVars>
      </dgm:prSet>
      <dgm:spPr/>
    </dgm:pt>
    <dgm:pt modelId="{D93B745F-9CCB-4BE2-B94A-30379BEAAF24}" type="pres">
      <dgm:prSet presAssocID="{110D6112-FAC5-4F06-B434-DE10C0BCEB91}" presName="rootComposite" presStyleCnt="0"/>
      <dgm:spPr/>
    </dgm:pt>
    <dgm:pt modelId="{C2300F93-7F03-419B-8554-AB20B1270130}" type="pres">
      <dgm:prSet presAssocID="{110D6112-FAC5-4F06-B434-DE10C0BCEB91}" presName="rootText" presStyleLbl="node3" presStyleIdx="8" presStyleCnt="30">
        <dgm:presLayoutVars>
          <dgm:chPref val="3"/>
        </dgm:presLayoutVars>
      </dgm:prSet>
      <dgm:spPr/>
    </dgm:pt>
    <dgm:pt modelId="{E71F3909-1E48-4DBC-A457-99ABCA0BE787}" type="pres">
      <dgm:prSet presAssocID="{110D6112-FAC5-4F06-B434-DE10C0BCEB91}" presName="rootConnector" presStyleLbl="node3" presStyleIdx="8" presStyleCnt="30"/>
      <dgm:spPr/>
    </dgm:pt>
    <dgm:pt modelId="{BA483CA7-00AD-41B8-93E5-A0B699954311}" type="pres">
      <dgm:prSet presAssocID="{110D6112-FAC5-4F06-B434-DE10C0BCEB91}" presName="hierChild4" presStyleCnt="0"/>
      <dgm:spPr/>
    </dgm:pt>
    <dgm:pt modelId="{9E613150-68BC-40E8-A693-065197E97514}" type="pres">
      <dgm:prSet presAssocID="{110D6112-FAC5-4F06-B434-DE10C0BCEB91}" presName="hierChild5" presStyleCnt="0"/>
      <dgm:spPr/>
    </dgm:pt>
    <dgm:pt modelId="{5D274997-9811-4F5A-9EA8-DA69F68F8109}" type="pres">
      <dgm:prSet presAssocID="{200F8BB5-AFA3-467C-9F72-EBF1E3E293D5}" presName="Name37" presStyleLbl="parChTrans1D3" presStyleIdx="9" presStyleCnt="30"/>
      <dgm:spPr/>
    </dgm:pt>
    <dgm:pt modelId="{59169187-A268-40E6-8639-074CA14A50F1}" type="pres">
      <dgm:prSet presAssocID="{3A0B41C2-113E-4AAB-B8C5-8879A82AC137}" presName="hierRoot2" presStyleCnt="0">
        <dgm:presLayoutVars>
          <dgm:hierBranch val="init"/>
        </dgm:presLayoutVars>
      </dgm:prSet>
      <dgm:spPr/>
    </dgm:pt>
    <dgm:pt modelId="{011DCB84-CE12-463D-A67F-B57A787A66EC}" type="pres">
      <dgm:prSet presAssocID="{3A0B41C2-113E-4AAB-B8C5-8879A82AC137}" presName="rootComposite" presStyleCnt="0"/>
      <dgm:spPr/>
    </dgm:pt>
    <dgm:pt modelId="{CE6FE1CC-6850-4887-AE60-9014C5CCF45C}" type="pres">
      <dgm:prSet presAssocID="{3A0B41C2-113E-4AAB-B8C5-8879A82AC137}" presName="rootText" presStyleLbl="node3" presStyleIdx="9" presStyleCnt="30">
        <dgm:presLayoutVars>
          <dgm:chPref val="3"/>
        </dgm:presLayoutVars>
      </dgm:prSet>
      <dgm:spPr/>
    </dgm:pt>
    <dgm:pt modelId="{F2625055-573D-41CC-9643-42B3D3B73DE6}" type="pres">
      <dgm:prSet presAssocID="{3A0B41C2-113E-4AAB-B8C5-8879A82AC137}" presName="rootConnector" presStyleLbl="node3" presStyleIdx="9" presStyleCnt="30"/>
      <dgm:spPr/>
    </dgm:pt>
    <dgm:pt modelId="{AA82853F-9752-4EFB-9CA6-8B5B493D2CED}" type="pres">
      <dgm:prSet presAssocID="{3A0B41C2-113E-4AAB-B8C5-8879A82AC137}" presName="hierChild4" presStyleCnt="0"/>
      <dgm:spPr/>
    </dgm:pt>
    <dgm:pt modelId="{DF6E5B63-912B-4173-854E-FCA640695C80}" type="pres">
      <dgm:prSet presAssocID="{3A0B41C2-113E-4AAB-B8C5-8879A82AC137}" presName="hierChild5" presStyleCnt="0"/>
      <dgm:spPr/>
    </dgm:pt>
    <dgm:pt modelId="{9B250B56-3970-455B-A4A7-CF170D83D29E}" type="pres">
      <dgm:prSet presAssocID="{A2100975-D986-47D4-A86E-A425B8B59513}" presName="Name37" presStyleLbl="parChTrans1D3" presStyleIdx="10" presStyleCnt="30"/>
      <dgm:spPr/>
    </dgm:pt>
    <dgm:pt modelId="{AE6D6B1F-15A6-465E-A846-320DA7E86EA9}" type="pres">
      <dgm:prSet presAssocID="{679056D0-CE30-42C2-B6B4-4CA877D59AF6}" presName="hierRoot2" presStyleCnt="0">
        <dgm:presLayoutVars>
          <dgm:hierBranch val="init"/>
        </dgm:presLayoutVars>
      </dgm:prSet>
      <dgm:spPr/>
    </dgm:pt>
    <dgm:pt modelId="{8DB15AB1-477A-4392-A053-7C06E3A110AF}" type="pres">
      <dgm:prSet presAssocID="{679056D0-CE30-42C2-B6B4-4CA877D59AF6}" presName="rootComposite" presStyleCnt="0"/>
      <dgm:spPr/>
    </dgm:pt>
    <dgm:pt modelId="{AB9FA8AF-720C-4AA3-9121-ED534EBA55C9}" type="pres">
      <dgm:prSet presAssocID="{679056D0-CE30-42C2-B6B4-4CA877D59AF6}" presName="rootText" presStyleLbl="node3" presStyleIdx="10" presStyleCnt="30">
        <dgm:presLayoutVars>
          <dgm:chPref val="3"/>
        </dgm:presLayoutVars>
      </dgm:prSet>
      <dgm:spPr/>
    </dgm:pt>
    <dgm:pt modelId="{90E4A527-D561-47E8-8763-585DF309D072}" type="pres">
      <dgm:prSet presAssocID="{679056D0-CE30-42C2-B6B4-4CA877D59AF6}" presName="rootConnector" presStyleLbl="node3" presStyleIdx="10" presStyleCnt="30"/>
      <dgm:spPr/>
    </dgm:pt>
    <dgm:pt modelId="{0380F2B6-2B12-477E-B4AC-EE8F131D599A}" type="pres">
      <dgm:prSet presAssocID="{679056D0-CE30-42C2-B6B4-4CA877D59AF6}" presName="hierChild4" presStyleCnt="0"/>
      <dgm:spPr/>
    </dgm:pt>
    <dgm:pt modelId="{3361739B-2212-4C61-9F8D-CC1224C8BB26}" type="pres">
      <dgm:prSet presAssocID="{679056D0-CE30-42C2-B6B4-4CA877D59AF6}" presName="hierChild5" presStyleCnt="0"/>
      <dgm:spPr/>
    </dgm:pt>
    <dgm:pt modelId="{2CAF426C-BCA6-4A56-A3AB-3D14CA11C64B}" type="pres">
      <dgm:prSet presAssocID="{C3E06DDC-F267-44D0-98A5-5D334415C257}" presName="Name37" presStyleLbl="parChTrans1D3" presStyleIdx="11" presStyleCnt="30"/>
      <dgm:spPr/>
    </dgm:pt>
    <dgm:pt modelId="{747A0C88-98CE-4298-B963-390ED1275959}" type="pres">
      <dgm:prSet presAssocID="{4465D0C4-A799-4C8A-B5DD-E0170542017C}" presName="hierRoot2" presStyleCnt="0">
        <dgm:presLayoutVars>
          <dgm:hierBranch val="init"/>
        </dgm:presLayoutVars>
      </dgm:prSet>
      <dgm:spPr/>
    </dgm:pt>
    <dgm:pt modelId="{A8A92E99-DDF7-404A-BAD2-8ACF8FC846E4}" type="pres">
      <dgm:prSet presAssocID="{4465D0C4-A799-4C8A-B5DD-E0170542017C}" presName="rootComposite" presStyleCnt="0"/>
      <dgm:spPr/>
    </dgm:pt>
    <dgm:pt modelId="{296B3BE1-0C5D-4933-8DA3-3F081F08FA9C}" type="pres">
      <dgm:prSet presAssocID="{4465D0C4-A799-4C8A-B5DD-E0170542017C}" presName="rootText" presStyleLbl="node3" presStyleIdx="11" presStyleCnt="30">
        <dgm:presLayoutVars>
          <dgm:chPref val="3"/>
        </dgm:presLayoutVars>
      </dgm:prSet>
      <dgm:spPr/>
    </dgm:pt>
    <dgm:pt modelId="{F7008C45-3550-407A-864F-7CF9ED042052}" type="pres">
      <dgm:prSet presAssocID="{4465D0C4-A799-4C8A-B5DD-E0170542017C}" presName="rootConnector" presStyleLbl="node3" presStyleIdx="11" presStyleCnt="30"/>
      <dgm:spPr/>
    </dgm:pt>
    <dgm:pt modelId="{ABA0023D-5473-420F-BEBF-269E1737BD0C}" type="pres">
      <dgm:prSet presAssocID="{4465D0C4-A799-4C8A-B5DD-E0170542017C}" presName="hierChild4" presStyleCnt="0"/>
      <dgm:spPr/>
    </dgm:pt>
    <dgm:pt modelId="{50E10152-CFE3-48A7-A0C9-D17DB4858EA7}" type="pres">
      <dgm:prSet presAssocID="{4465D0C4-A799-4C8A-B5DD-E0170542017C}" presName="hierChild5" presStyleCnt="0"/>
      <dgm:spPr/>
    </dgm:pt>
    <dgm:pt modelId="{5F8062DB-69A8-439C-AFA5-CE0104E8F6C9}" type="pres">
      <dgm:prSet presAssocID="{728BE507-C8B5-4982-859E-CD7631E1F6CD}" presName="hierChild5" presStyleCnt="0"/>
      <dgm:spPr/>
    </dgm:pt>
    <dgm:pt modelId="{348F09A2-289D-4B35-B06A-E18550A012B6}" type="pres">
      <dgm:prSet presAssocID="{0C80308D-0246-4977-AB92-62B722BB0278}" presName="Name37" presStyleLbl="parChTrans1D2" presStyleIdx="2" presStyleCnt="5"/>
      <dgm:spPr/>
    </dgm:pt>
    <dgm:pt modelId="{EFAC224C-4814-4D92-B756-C7E9EF973978}" type="pres">
      <dgm:prSet presAssocID="{42902765-2F90-477B-A1AA-A222FD24375E}" presName="hierRoot2" presStyleCnt="0">
        <dgm:presLayoutVars>
          <dgm:hierBranch val="init"/>
        </dgm:presLayoutVars>
      </dgm:prSet>
      <dgm:spPr/>
    </dgm:pt>
    <dgm:pt modelId="{A2C5EBEB-FB49-4140-8695-F395091507F4}" type="pres">
      <dgm:prSet presAssocID="{42902765-2F90-477B-A1AA-A222FD24375E}" presName="rootComposite" presStyleCnt="0"/>
      <dgm:spPr/>
    </dgm:pt>
    <dgm:pt modelId="{EE871E87-4992-4376-B4A4-27805C733E19}" type="pres">
      <dgm:prSet presAssocID="{42902765-2F90-477B-A1AA-A222FD24375E}" presName="rootText" presStyleLbl="node2" presStyleIdx="2" presStyleCnt="5">
        <dgm:presLayoutVars>
          <dgm:chPref val="3"/>
        </dgm:presLayoutVars>
      </dgm:prSet>
      <dgm:spPr/>
    </dgm:pt>
    <dgm:pt modelId="{E72F7AF6-0389-4C92-803C-21F28033D4BB}" type="pres">
      <dgm:prSet presAssocID="{42902765-2F90-477B-A1AA-A222FD24375E}" presName="rootConnector" presStyleLbl="node2" presStyleIdx="2" presStyleCnt="5"/>
      <dgm:spPr/>
    </dgm:pt>
    <dgm:pt modelId="{904BF915-159F-4B8D-B4E7-C6AAA5F94D18}" type="pres">
      <dgm:prSet presAssocID="{42902765-2F90-477B-A1AA-A222FD24375E}" presName="hierChild4" presStyleCnt="0"/>
      <dgm:spPr/>
    </dgm:pt>
    <dgm:pt modelId="{C63E7308-3013-4289-9C0B-F2256A9ABDC5}" type="pres">
      <dgm:prSet presAssocID="{84B5FE1C-46F0-497C-A0B3-D2269AA2AB90}" presName="Name37" presStyleLbl="parChTrans1D3" presStyleIdx="12" presStyleCnt="30"/>
      <dgm:spPr/>
    </dgm:pt>
    <dgm:pt modelId="{255B59D1-CB3B-4BF0-A357-9AB5967B6676}" type="pres">
      <dgm:prSet presAssocID="{F1742B54-EFD7-4A0D-B959-4652C48429E9}" presName="hierRoot2" presStyleCnt="0">
        <dgm:presLayoutVars>
          <dgm:hierBranch val="init"/>
        </dgm:presLayoutVars>
      </dgm:prSet>
      <dgm:spPr/>
    </dgm:pt>
    <dgm:pt modelId="{D70CB68A-F9C1-42C2-BD29-A9075F4C4C3D}" type="pres">
      <dgm:prSet presAssocID="{F1742B54-EFD7-4A0D-B959-4652C48429E9}" presName="rootComposite" presStyleCnt="0"/>
      <dgm:spPr/>
    </dgm:pt>
    <dgm:pt modelId="{33E32246-078C-4A4C-9AED-2282B2CBE003}" type="pres">
      <dgm:prSet presAssocID="{F1742B54-EFD7-4A0D-B959-4652C48429E9}" presName="rootText" presStyleLbl="node3" presStyleIdx="12" presStyleCnt="30">
        <dgm:presLayoutVars>
          <dgm:chPref val="3"/>
        </dgm:presLayoutVars>
      </dgm:prSet>
      <dgm:spPr/>
    </dgm:pt>
    <dgm:pt modelId="{A4754587-2DDA-49F9-BEBF-E2AAAE569F5C}" type="pres">
      <dgm:prSet presAssocID="{F1742B54-EFD7-4A0D-B959-4652C48429E9}" presName="rootConnector" presStyleLbl="node3" presStyleIdx="12" presStyleCnt="30"/>
      <dgm:spPr/>
    </dgm:pt>
    <dgm:pt modelId="{6C94FDED-93FF-4F5E-A970-CEA9205B0F46}" type="pres">
      <dgm:prSet presAssocID="{F1742B54-EFD7-4A0D-B959-4652C48429E9}" presName="hierChild4" presStyleCnt="0"/>
      <dgm:spPr/>
    </dgm:pt>
    <dgm:pt modelId="{7504A2B7-9EA8-4F9F-9F68-504627AC64AE}" type="pres">
      <dgm:prSet presAssocID="{F1742B54-EFD7-4A0D-B959-4652C48429E9}" presName="hierChild5" presStyleCnt="0"/>
      <dgm:spPr/>
    </dgm:pt>
    <dgm:pt modelId="{E699D399-73DE-450F-84E3-87C4A8DE2C0E}" type="pres">
      <dgm:prSet presAssocID="{B2C3905A-8E91-4EB6-8104-27CBC8E5239C}" presName="Name37" presStyleLbl="parChTrans1D3" presStyleIdx="13" presStyleCnt="30"/>
      <dgm:spPr/>
    </dgm:pt>
    <dgm:pt modelId="{6EC7CF74-399A-4B49-9000-7A9720127BE3}" type="pres">
      <dgm:prSet presAssocID="{F2F53D7B-FBCB-4949-971C-0348177314D1}" presName="hierRoot2" presStyleCnt="0">
        <dgm:presLayoutVars>
          <dgm:hierBranch val="init"/>
        </dgm:presLayoutVars>
      </dgm:prSet>
      <dgm:spPr/>
    </dgm:pt>
    <dgm:pt modelId="{2917482E-4CA1-4C9A-A07C-663C06CCB52B}" type="pres">
      <dgm:prSet presAssocID="{F2F53D7B-FBCB-4949-971C-0348177314D1}" presName="rootComposite" presStyleCnt="0"/>
      <dgm:spPr/>
    </dgm:pt>
    <dgm:pt modelId="{555A276F-E15B-41FE-877D-421BFEF666E5}" type="pres">
      <dgm:prSet presAssocID="{F2F53D7B-FBCB-4949-971C-0348177314D1}" presName="rootText" presStyleLbl="node3" presStyleIdx="13" presStyleCnt="30">
        <dgm:presLayoutVars>
          <dgm:chPref val="3"/>
        </dgm:presLayoutVars>
      </dgm:prSet>
      <dgm:spPr/>
    </dgm:pt>
    <dgm:pt modelId="{6275E860-A572-49C0-8401-19A4296D18C6}" type="pres">
      <dgm:prSet presAssocID="{F2F53D7B-FBCB-4949-971C-0348177314D1}" presName="rootConnector" presStyleLbl="node3" presStyleIdx="13" presStyleCnt="30"/>
      <dgm:spPr/>
    </dgm:pt>
    <dgm:pt modelId="{242567D9-410D-47D3-84CB-460B40BAAE22}" type="pres">
      <dgm:prSet presAssocID="{F2F53D7B-FBCB-4949-971C-0348177314D1}" presName="hierChild4" presStyleCnt="0"/>
      <dgm:spPr/>
    </dgm:pt>
    <dgm:pt modelId="{B19D8612-FBAA-4C8E-BBD5-7E5383042C1A}" type="pres">
      <dgm:prSet presAssocID="{F2F53D7B-FBCB-4949-971C-0348177314D1}" presName="hierChild5" presStyleCnt="0"/>
      <dgm:spPr/>
    </dgm:pt>
    <dgm:pt modelId="{31E9D8B9-AC28-46C6-B7C9-9891F282D55A}" type="pres">
      <dgm:prSet presAssocID="{B64388FD-A6BC-460A-AAC5-A5A1F2FD14B8}" presName="Name37" presStyleLbl="parChTrans1D3" presStyleIdx="14" presStyleCnt="30"/>
      <dgm:spPr/>
    </dgm:pt>
    <dgm:pt modelId="{6A275832-2222-43B4-A342-11D49DB887AE}" type="pres">
      <dgm:prSet presAssocID="{500F974A-1D05-4196-821F-DEAC90857E86}" presName="hierRoot2" presStyleCnt="0">
        <dgm:presLayoutVars>
          <dgm:hierBranch val="init"/>
        </dgm:presLayoutVars>
      </dgm:prSet>
      <dgm:spPr/>
    </dgm:pt>
    <dgm:pt modelId="{DAAF628D-2436-4B2A-80CE-2995FB961F6A}" type="pres">
      <dgm:prSet presAssocID="{500F974A-1D05-4196-821F-DEAC90857E86}" presName="rootComposite" presStyleCnt="0"/>
      <dgm:spPr/>
    </dgm:pt>
    <dgm:pt modelId="{146EA009-6C97-4726-A999-2A51C33CA1CB}" type="pres">
      <dgm:prSet presAssocID="{500F974A-1D05-4196-821F-DEAC90857E86}" presName="rootText" presStyleLbl="node3" presStyleIdx="14" presStyleCnt="30">
        <dgm:presLayoutVars>
          <dgm:chPref val="3"/>
        </dgm:presLayoutVars>
      </dgm:prSet>
      <dgm:spPr/>
    </dgm:pt>
    <dgm:pt modelId="{FF24FDD3-A460-40CD-A2D1-F418A89F85A2}" type="pres">
      <dgm:prSet presAssocID="{500F974A-1D05-4196-821F-DEAC90857E86}" presName="rootConnector" presStyleLbl="node3" presStyleIdx="14" presStyleCnt="30"/>
      <dgm:spPr/>
    </dgm:pt>
    <dgm:pt modelId="{652E6736-4C74-419E-96F3-29B21364E423}" type="pres">
      <dgm:prSet presAssocID="{500F974A-1D05-4196-821F-DEAC90857E86}" presName="hierChild4" presStyleCnt="0"/>
      <dgm:spPr/>
    </dgm:pt>
    <dgm:pt modelId="{921C9F5C-4FB8-4933-B462-C3FAF609B7B8}" type="pres">
      <dgm:prSet presAssocID="{500F974A-1D05-4196-821F-DEAC90857E86}" presName="hierChild5" presStyleCnt="0"/>
      <dgm:spPr/>
    </dgm:pt>
    <dgm:pt modelId="{7408B9DC-625F-47FA-97ED-CBC7F5A0BC4B}" type="pres">
      <dgm:prSet presAssocID="{58B7C932-A575-4C0F-823B-94E8C5BC6826}" presName="Name37" presStyleLbl="parChTrans1D3" presStyleIdx="15" presStyleCnt="30"/>
      <dgm:spPr/>
    </dgm:pt>
    <dgm:pt modelId="{85576A9A-E8E2-4FF9-ABFE-0CED19AA5196}" type="pres">
      <dgm:prSet presAssocID="{C42179A5-8ECE-45EB-9902-E9F3A6A9E20D}" presName="hierRoot2" presStyleCnt="0">
        <dgm:presLayoutVars>
          <dgm:hierBranch val="init"/>
        </dgm:presLayoutVars>
      </dgm:prSet>
      <dgm:spPr/>
    </dgm:pt>
    <dgm:pt modelId="{D3A9ACC4-CB2C-4BA6-9F73-B9031B603EBA}" type="pres">
      <dgm:prSet presAssocID="{C42179A5-8ECE-45EB-9902-E9F3A6A9E20D}" presName="rootComposite" presStyleCnt="0"/>
      <dgm:spPr/>
    </dgm:pt>
    <dgm:pt modelId="{8DD9F20B-27CD-498E-853C-B02801B0BAF1}" type="pres">
      <dgm:prSet presAssocID="{C42179A5-8ECE-45EB-9902-E9F3A6A9E20D}" presName="rootText" presStyleLbl="node3" presStyleIdx="15" presStyleCnt="30" custLinFactNeighborX="3007" custLinFactNeighborY="-3511">
        <dgm:presLayoutVars>
          <dgm:chPref val="3"/>
        </dgm:presLayoutVars>
      </dgm:prSet>
      <dgm:spPr/>
    </dgm:pt>
    <dgm:pt modelId="{1F4E9C1F-2EB5-493A-A55B-7E4210555AA4}" type="pres">
      <dgm:prSet presAssocID="{C42179A5-8ECE-45EB-9902-E9F3A6A9E20D}" presName="rootConnector" presStyleLbl="node3" presStyleIdx="15" presStyleCnt="30"/>
      <dgm:spPr/>
    </dgm:pt>
    <dgm:pt modelId="{2E16A300-285D-4942-90E3-E2412F12840A}" type="pres">
      <dgm:prSet presAssocID="{C42179A5-8ECE-45EB-9902-E9F3A6A9E20D}" presName="hierChild4" presStyleCnt="0"/>
      <dgm:spPr/>
    </dgm:pt>
    <dgm:pt modelId="{9992F317-9E57-40E2-A16C-DC62A562B8A0}" type="pres">
      <dgm:prSet presAssocID="{C42179A5-8ECE-45EB-9902-E9F3A6A9E20D}" presName="hierChild5" presStyleCnt="0"/>
      <dgm:spPr/>
    </dgm:pt>
    <dgm:pt modelId="{FF12C462-E2E4-458E-8025-909DB29E85EF}" type="pres">
      <dgm:prSet presAssocID="{98997222-0AF6-49C2-BBD8-258D25D2BC8D}" presName="Name37" presStyleLbl="parChTrans1D3" presStyleIdx="16" presStyleCnt="30"/>
      <dgm:spPr/>
    </dgm:pt>
    <dgm:pt modelId="{A8F4ACD4-EABD-42FF-B3A3-8896B14D778D}" type="pres">
      <dgm:prSet presAssocID="{FE5B8106-D6F7-4009-AEEB-12C0E8DE4976}" presName="hierRoot2" presStyleCnt="0">
        <dgm:presLayoutVars>
          <dgm:hierBranch val="init"/>
        </dgm:presLayoutVars>
      </dgm:prSet>
      <dgm:spPr/>
    </dgm:pt>
    <dgm:pt modelId="{306809AD-BDF2-4515-871C-B7B3471D2245}" type="pres">
      <dgm:prSet presAssocID="{FE5B8106-D6F7-4009-AEEB-12C0E8DE4976}" presName="rootComposite" presStyleCnt="0"/>
      <dgm:spPr/>
    </dgm:pt>
    <dgm:pt modelId="{0CEFB17E-063A-425C-9580-9B8862098B47}" type="pres">
      <dgm:prSet presAssocID="{FE5B8106-D6F7-4009-AEEB-12C0E8DE4976}" presName="rootText" presStyleLbl="node3" presStyleIdx="16" presStyleCnt="30">
        <dgm:presLayoutVars>
          <dgm:chPref val="3"/>
        </dgm:presLayoutVars>
      </dgm:prSet>
      <dgm:spPr/>
    </dgm:pt>
    <dgm:pt modelId="{69D25DA5-3B73-4CDF-AA27-AEB2145EE4EB}" type="pres">
      <dgm:prSet presAssocID="{FE5B8106-D6F7-4009-AEEB-12C0E8DE4976}" presName="rootConnector" presStyleLbl="node3" presStyleIdx="16" presStyleCnt="30"/>
      <dgm:spPr/>
    </dgm:pt>
    <dgm:pt modelId="{D7473727-BF69-4FBD-AD48-74B197A78C3F}" type="pres">
      <dgm:prSet presAssocID="{FE5B8106-D6F7-4009-AEEB-12C0E8DE4976}" presName="hierChild4" presStyleCnt="0"/>
      <dgm:spPr/>
    </dgm:pt>
    <dgm:pt modelId="{F9D9FAB4-3592-499D-BBFA-926E87F6C97F}" type="pres">
      <dgm:prSet presAssocID="{FE5B8106-D6F7-4009-AEEB-12C0E8DE4976}" presName="hierChild5" presStyleCnt="0"/>
      <dgm:spPr/>
    </dgm:pt>
    <dgm:pt modelId="{7DCF1B02-BBCF-4BBB-8825-19A129EE6E92}" type="pres">
      <dgm:prSet presAssocID="{00832817-A9CA-4D16-AD0D-6D24D48A269D}" presName="Name37" presStyleLbl="parChTrans1D3" presStyleIdx="17" presStyleCnt="30"/>
      <dgm:spPr/>
    </dgm:pt>
    <dgm:pt modelId="{0AFD7866-E984-4E31-AA5D-487400B32ECE}" type="pres">
      <dgm:prSet presAssocID="{85919C91-0A3E-450D-9BB7-D4C6442D2E64}" presName="hierRoot2" presStyleCnt="0">
        <dgm:presLayoutVars>
          <dgm:hierBranch val="init"/>
        </dgm:presLayoutVars>
      </dgm:prSet>
      <dgm:spPr/>
    </dgm:pt>
    <dgm:pt modelId="{957D1E47-CC8C-4ADC-9007-6746B7514D01}" type="pres">
      <dgm:prSet presAssocID="{85919C91-0A3E-450D-9BB7-D4C6442D2E64}" presName="rootComposite" presStyleCnt="0"/>
      <dgm:spPr/>
    </dgm:pt>
    <dgm:pt modelId="{7C4B2AD0-259C-4907-AF78-32FE7C37E0CB}" type="pres">
      <dgm:prSet presAssocID="{85919C91-0A3E-450D-9BB7-D4C6442D2E64}" presName="rootText" presStyleLbl="node3" presStyleIdx="17" presStyleCnt="30">
        <dgm:presLayoutVars>
          <dgm:chPref val="3"/>
        </dgm:presLayoutVars>
      </dgm:prSet>
      <dgm:spPr/>
    </dgm:pt>
    <dgm:pt modelId="{CF0FED27-44C6-4144-9744-673F7EF3DB7E}" type="pres">
      <dgm:prSet presAssocID="{85919C91-0A3E-450D-9BB7-D4C6442D2E64}" presName="rootConnector" presStyleLbl="node3" presStyleIdx="17" presStyleCnt="30"/>
      <dgm:spPr/>
    </dgm:pt>
    <dgm:pt modelId="{7E343510-DC1C-48AD-B928-E4B809CD6DE8}" type="pres">
      <dgm:prSet presAssocID="{85919C91-0A3E-450D-9BB7-D4C6442D2E64}" presName="hierChild4" presStyleCnt="0"/>
      <dgm:spPr/>
    </dgm:pt>
    <dgm:pt modelId="{759A2ADF-5B84-4316-9998-C51E0C92B5DF}" type="pres">
      <dgm:prSet presAssocID="{85919C91-0A3E-450D-9BB7-D4C6442D2E64}" presName="hierChild5" presStyleCnt="0"/>
      <dgm:spPr/>
    </dgm:pt>
    <dgm:pt modelId="{BCC3CBFA-E443-4B5E-960D-98B623D020ED}" type="pres">
      <dgm:prSet presAssocID="{A55DC12A-55C2-4D74-8AAF-EF94AF0AE570}" presName="Name37" presStyleLbl="parChTrans1D3" presStyleIdx="18" presStyleCnt="30"/>
      <dgm:spPr/>
    </dgm:pt>
    <dgm:pt modelId="{4F8073A4-A355-4143-A7C6-D4B44AF7675C}" type="pres">
      <dgm:prSet presAssocID="{6D2E8929-45D5-4B91-931A-29C121D42BE8}" presName="hierRoot2" presStyleCnt="0">
        <dgm:presLayoutVars>
          <dgm:hierBranch val="init"/>
        </dgm:presLayoutVars>
      </dgm:prSet>
      <dgm:spPr/>
    </dgm:pt>
    <dgm:pt modelId="{B9F1DB3E-7540-4E24-8B16-A40A854818A1}" type="pres">
      <dgm:prSet presAssocID="{6D2E8929-45D5-4B91-931A-29C121D42BE8}" presName="rootComposite" presStyleCnt="0"/>
      <dgm:spPr/>
    </dgm:pt>
    <dgm:pt modelId="{B50347F4-F1CD-4AF2-8CB4-E75984ECBDA2}" type="pres">
      <dgm:prSet presAssocID="{6D2E8929-45D5-4B91-931A-29C121D42BE8}" presName="rootText" presStyleLbl="node3" presStyleIdx="18" presStyleCnt="30">
        <dgm:presLayoutVars>
          <dgm:chPref val="3"/>
        </dgm:presLayoutVars>
      </dgm:prSet>
      <dgm:spPr/>
    </dgm:pt>
    <dgm:pt modelId="{70574CB1-1DAA-47EC-A26A-4D1D3B43BEE1}" type="pres">
      <dgm:prSet presAssocID="{6D2E8929-45D5-4B91-931A-29C121D42BE8}" presName="rootConnector" presStyleLbl="node3" presStyleIdx="18" presStyleCnt="30"/>
      <dgm:spPr/>
    </dgm:pt>
    <dgm:pt modelId="{25B20E04-364A-497A-8F2B-17998A2FBE74}" type="pres">
      <dgm:prSet presAssocID="{6D2E8929-45D5-4B91-931A-29C121D42BE8}" presName="hierChild4" presStyleCnt="0"/>
      <dgm:spPr/>
    </dgm:pt>
    <dgm:pt modelId="{1C3BFCE9-4DF3-41CB-A894-64AD9D9222C2}" type="pres">
      <dgm:prSet presAssocID="{6D2E8929-45D5-4B91-931A-29C121D42BE8}" presName="hierChild5" presStyleCnt="0"/>
      <dgm:spPr/>
    </dgm:pt>
    <dgm:pt modelId="{8DD71693-4F10-4CE3-A729-ECE0A88F94FA}" type="pres">
      <dgm:prSet presAssocID="{42902765-2F90-477B-A1AA-A222FD24375E}" presName="hierChild5" presStyleCnt="0"/>
      <dgm:spPr/>
    </dgm:pt>
    <dgm:pt modelId="{E6551030-08FB-4F63-9855-517A23136B7F}" type="pres">
      <dgm:prSet presAssocID="{380CF2DB-DB6A-41C8-870C-EEB850EDF459}" presName="Name37" presStyleLbl="parChTrans1D2" presStyleIdx="3" presStyleCnt="5"/>
      <dgm:spPr/>
    </dgm:pt>
    <dgm:pt modelId="{DAC5BACA-5257-4C5F-A217-213AC87492FD}" type="pres">
      <dgm:prSet presAssocID="{405987C4-1090-4C62-B26E-C47DBADBF04C}" presName="hierRoot2" presStyleCnt="0">
        <dgm:presLayoutVars>
          <dgm:hierBranch val="init"/>
        </dgm:presLayoutVars>
      </dgm:prSet>
      <dgm:spPr/>
    </dgm:pt>
    <dgm:pt modelId="{76511E1A-62D4-4961-B2AE-4F27DDB33652}" type="pres">
      <dgm:prSet presAssocID="{405987C4-1090-4C62-B26E-C47DBADBF04C}" presName="rootComposite" presStyleCnt="0"/>
      <dgm:spPr/>
    </dgm:pt>
    <dgm:pt modelId="{21394F5D-F7BF-4CB6-A9EB-9C38554E74B6}" type="pres">
      <dgm:prSet presAssocID="{405987C4-1090-4C62-B26E-C47DBADBF04C}" presName="rootText" presStyleLbl="node2" presStyleIdx="3" presStyleCnt="5">
        <dgm:presLayoutVars>
          <dgm:chPref val="3"/>
        </dgm:presLayoutVars>
      </dgm:prSet>
      <dgm:spPr/>
    </dgm:pt>
    <dgm:pt modelId="{1F61656D-1ABB-4EB1-8D2F-83D67784352B}" type="pres">
      <dgm:prSet presAssocID="{405987C4-1090-4C62-B26E-C47DBADBF04C}" presName="rootConnector" presStyleLbl="node2" presStyleIdx="3" presStyleCnt="5"/>
      <dgm:spPr/>
    </dgm:pt>
    <dgm:pt modelId="{284BCC74-F865-446C-B7B7-C1DFB390E16A}" type="pres">
      <dgm:prSet presAssocID="{405987C4-1090-4C62-B26E-C47DBADBF04C}" presName="hierChild4" presStyleCnt="0"/>
      <dgm:spPr/>
    </dgm:pt>
    <dgm:pt modelId="{CFDB2315-083D-451E-9B6B-62A83136BFD9}" type="pres">
      <dgm:prSet presAssocID="{A8E5756F-E51B-475C-BCCD-AA4F42370D43}" presName="Name37" presStyleLbl="parChTrans1D3" presStyleIdx="19" presStyleCnt="30"/>
      <dgm:spPr/>
    </dgm:pt>
    <dgm:pt modelId="{5D8AC36F-F464-4F14-9112-C74A68246008}" type="pres">
      <dgm:prSet presAssocID="{C7536FFF-CAAB-48F6-9046-275D0D47240C}" presName="hierRoot2" presStyleCnt="0">
        <dgm:presLayoutVars>
          <dgm:hierBranch val="init"/>
        </dgm:presLayoutVars>
      </dgm:prSet>
      <dgm:spPr/>
    </dgm:pt>
    <dgm:pt modelId="{9DE90391-A698-4EC4-A31C-6D3B614DA423}" type="pres">
      <dgm:prSet presAssocID="{C7536FFF-CAAB-48F6-9046-275D0D47240C}" presName="rootComposite" presStyleCnt="0"/>
      <dgm:spPr/>
    </dgm:pt>
    <dgm:pt modelId="{2CB38E47-D580-4ED2-A1E7-895103AAE19D}" type="pres">
      <dgm:prSet presAssocID="{C7536FFF-CAAB-48F6-9046-275D0D47240C}" presName="rootText" presStyleLbl="node3" presStyleIdx="19" presStyleCnt="30">
        <dgm:presLayoutVars>
          <dgm:chPref val="3"/>
        </dgm:presLayoutVars>
      </dgm:prSet>
      <dgm:spPr/>
    </dgm:pt>
    <dgm:pt modelId="{190BA802-5146-4CCC-A98F-FA124BADD066}" type="pres">
      <dgm:prSet presAssocID="{C7536FFF-CAAB-48F6-9046-275D0D47240C}" presName="rootConnector" presStyleLbl="node3" presStyleIdx="19" presStyleCnt="30"/>
      <dgm:spPr/>
    </dgm:pt>
    <dgm:pt modelId="{D43667AA-E255-482E-83C2-C5CD0E5D0F9C}" type="pres">
      <dgm:prSet presAssocID="{C7536FFF-CAAB-48F6-9046-275D0D47240C}" presName="hierChild4" presStyleCnt="0"/>
      <dgm:spPr/>
    </dgm:pt>
    <dgm:pt modelId="{9871AA36-C3DB-4C97-95FE-2DD8777C3FC6}" type="pres">
      <dgm:prSet presAssocID="{C7536FFF-CAAB-48F6-9046-275D0D47240C}" presName="hierChild5" presStyleCnt="0"/>
      <dgm:spPr/>
    </dgm:pt>
    <dgm:pt modelId="{8DA1470D-E392-410C-988C-468268934141}" type="pres">
      <dgm:prSet presAssocID="{C062E1BC-54BB-4EFF-A292-5A8372DD37E8}" presName="Name37" presStyleLbl="parChTrans1D3" presStyleIdx="20" presStyleCnt="30"/>
      <dgm:spPr/>
    </dgm:pt>
    <dgm:pt modelId="{13A20EF8-637F-49AC-8A8A-7D4870D5B81A}" type="pres">
      <dgm:prSet presAssocID="{CDAA13C1-E9A2-4B19-AA7F-7CC98368039D}" presName="hierRoot2" presStyleCnt="0">
        <dgm:presLayoutVars>
          <dgm:hierBranch val="init"/>
        </dgm:presLayoutVars>
      </dgm:prSet>
      <dgm:spPr/>
    </dgm:pt>
    <dgm:pt modelId="{6E589228-B7F1-4F19-A75F-5EC174E7DB89}" type="pres">
      <dgm:prSet presAssocID="{CDAA13C1-E9A2-4B19-AA7F-7CC98368039D}" presName="rootComposite" presStyleCnt="0"/>
      <dgm:spPr/>
    </dgm:pt>
    <dgm:pt modelId="{FA3B0D76-F8EF-48FD-800C-575BF81CA35F}" type="pres">
      <dgm:prSet presAssocID="{CDAA13C1-E9A2-4B19-AA7F-7CC98368039D}" presName="rootText" presStyleLbl="node3" presStyleIdx="20" presStyleCnt="30">
        <dgm:presLayoutVars>
          <dgm:chPref val="3"/>
        </dgm:presLayoutVars>
      </dgm:prSet>
      <dgm:spPr/>
    </dgm:pt>
    <dgm:pt modelId="{22623B70-8FCB-4C4E-AD03-835921D88513}" type="pres">
      <dgm:prSet presAssocID="{CDAA13C1-E9A2-4B19-AA7F-7CC98368039D}" presName="rootConnector" presStyleLbl="node3" presStyleIdx="20" presStyleCnt="30"/>
      <dgm:spPr/>
    </dgm:pt>
    <dgm:pt modelId="{09F47641-D5C1-433B-B940-5292E9AC6D1E}" type="pres">
      <dgm:prSet presAssocID="{CDAA13C1-E9A2-4B19-AA7F-7CC98368039D}" presName="hierChild4" presStyleCnt="0"/>
      <dgm:spPr/>
    </dgm:pt>
    <dgm:pt modelId="{5E49081A-0C34-4D9B-A534-78011D31E5A0}" type="pres">
      <dgm:prSet presAssocID="{CDAA13C1-E9A2-4B19-AA7F-7CC98368039D}" presName="hierChild5" presStyleCnt="0"/>
      <dgm:spPr/>
    </dgm:pt>
    <dgm:pt modelId="{BC7DB69C-641F-453A-9B85-DA71F2F9D245}" type="pres">
      <dgm:prSet presAssocID="{1A76DD6B-BDA5-4769-A21B-4258DFC082CC}" presName="Name37" presStyleLbl="parChTrans1D3" presStyleIdx="21" presStyleCnt="30"/>
      <dgm:spPr/>
    </dgm:pt>
    <dgm:pt modelId="{7F46380B-41B6-4D9F-928A-04C25371311D}" type="pres">
      <dgm:prSet presAssocID="{D54BA120-D42A-4D7F-9F03-B4ED0F3EAC53}" presName="hierRoot2" presStyleCnt="0">
        <dgm:presLayoutVars>
          <dgm:hierBranch val="init"/>
        </dgm:presLayoutVars>
      </dgm:prSet>
      <dgm:spPr/>
    </dgm:pt>
    <dgm:pt modelId="{338181B4-0A05-48DD-A505-5EE01AE2B35C}" type="pres">
      <dgm:prSet presAssocID="{D54BA120-D42A-4D7F-9F03-B4ED0F3EAC53}" presName="rootComposite" presStyleCnt="0"/>
      <dgm:spPr/>
    </dgm:pt>
    <dgm:pt modelId="{30BAF8AA-9E56-466B-8BFE-1E7A18C88225}" type="pres">
      <dgm:prSet presAssocID="{D54BA120-D42A-4D7F-9F03-B4ED0F3EAC53}" presName="rootText" presStyleLbl="node3" presStyleIdx="21" presStyleCnt="30">
        <dgm:presLayoutVars>
          <dgm:chPref val="3"/>
        </dgm:presLayoutVars>
      </dgm:prSet>
      <dgm:spPr/>
    </dgm:pt>
    <dgm:pt modelId="{209270BE-C06D-4AD9-B6C2-B4B57218A427}" type="pres">
      <dgm:prSet presAssocID="{D54BA120-D42A-4D7F-9F03-B4ED0F3EAC53}" presName="rootConnector" presStyleLbl="node3" presStyleIdx="21" presStyleCnt="30"/>
      <dgm:spPr/>
    </dgm:pt>
    <dgm:pt modelId="{82AAF01E-F117-4E03-9B38-A300481033AD}" type="pres">
      <dgm:prSet presAssocID="{D54BA120-D42A-4D7F-9F03-B4ED0F3EAC53}" presName="hierChild4" presStyleCnt="0"/>
      <dgm:spPr/>
    </dgm:pt>
    <dgm:pt modelId="{020E45EA-D105-41B9-9A02-BD598EC394AA}" type="pres">
      <dgm:prSet presAssocID="{D54BA120-D42A-4D7F-9F03-B4ED0F3EAC53}" presName="hierChild5" presStyleCnt="0"/>
      <dgm:spPr/>
    </dgm:pt>
    <dgm:pt modelId="{BF81E74D-4BF0-4634-B0C7-B6FC9D2003A9}" type="pres">
      <dgm:prSet presAssocID="{6E455693-5AB8-4D6B-BE4D-FDBD3E5307F9}" presName="Name37" presStyleLbl="parChTrans1D3" presStyleIdx="22" presStyleCnt="30"/>
      <dgm:spPr/>
    </dgm:pt>
    <dgm:pt modelId="{E8C4A56B-D128-40D1-B164-B270F1FE4FBD}" type="pres">
      <dgm:prSet presAssocID="{BEC4590B-EA4B-4A65-8FAD-EBAE5B2CF553}" presName="hierRoot2" presStyleCnt="0">
        <dgm:presLayoutVars>
          <dgm:hierBranch val="init"/>
        </dgm:presLayoutVars>
      </dgm:prSet>
      <dgm:spPr/>
    </dgm:pt>
    <dgm:pt modelId="{1B7C2F4D-8F77-4572-9333-42460E1ED47B}" type="pres">
      <dgm:prSet presAssocID="{BEC4590B-EA4B-4A65-8FAD-EBAE5B2CF553}" presName="rootComposite" presStyleCnt="0"/>
      <dgm:spPr/>
    </dgm:pt>
    <dgm:pt modelId="{1A5E1074-213D-4A4E-8ED8-404B3A34C9BC}" type="pres">
      <dgm:prSet presAssocID="{BEC4590B-EA4B-4A65-8FAD-EBAE5B2CF553}" presName="rootText" presStyleLbl="node3" presStyleIdx="22" presStyleCnt="30" custLinFactNeighborX="548">
        <dgm:presLayoutVars>
          <dgm:chPref val="3"/>
        </dgm:presLayoutVars>
      </dgm:prSet>
      <dgm:spPr/>
    </dgm:pt>
    <dgm:pt modelId="{C08CF97C-79F3-4637-8AC9-017BC82C8049}" type="pres">
      <dgm:prSet presAssocID="{BEC4590B-EA4B-4A65-8FAD-EBAE5B2CF553}" presName="rootConnector" presStyleLbl="node3" presStyleIdx="22" presStyleCnt="30"/>
      <dgm:spPr/>
    </dgm:pt>
    <dgm:pt modelId="{B6B2C572-AAEC-40CC-B006-0BD1FBABEEA4}" type="pres">
      <dgm:prSet presAssocID="{BEC4590B-EA4B-4A65-8FAD-EBAE5B2CF553}" presName="hierChild4" presStyleCnt="0"/>
      <dgm:spPr/>
    </dgm:pt>
    <dgm:pt modelId="{41FA755C-8401-4E67-B6D1-F2A240739F43}" type="pres">
      <dgm:prSet presAssocID="{BEC4590B-EA4B-4A65-8FAD-EBAE5B2CF553}" presName="hierChild5" presStyleCnt="0"/>
      <dgm:spPr/>
    </dgm:pt>
    <dgm:pt modelId="{BAF13F33-C138-438E-A55B-C23AC5267640}" type="pres">
      <dgm:prSet presAssocID="{8725150C-7008-43C1-A405-C22BF278F15D}" presName="Name37" presStyleLbl="parChTrans1D3" presStyleIdx="23" presStyleCnt="30"/>
      <dgm:spPr/>
    </dgm:pt>
    <dgm:pt modelId="{A161CCEA-C99B-4F72-BEBD-5CDC500994AE}" type="pres">
      <dgm:prSet presAssocID="{47FAEC34-B5CD-46EF-A19C-0D77F934F49E}" presName="hierRoot2" presStyleCnt="0">
        <dgm:presLayoutVars>
          <dgm:hierBranch val="init"/>
        </dgm:presLayoutVars>
      </dgm:prSet>
      <dgm:spPr/>
    </dgm:pt>
    <dgm:pt modelId="{ADBDAA33-0C14-48F7-BDFC-1F0803D1BBDD}" type="pres">
      <dgm:prSet presAssocID="{47FAEC34-B5CD-46EF-A19C-0D77F934F49E}" presName="rootComposite" presStyleCnt="0"/>
      <dgm:spPr/>
    </dgm:pt>
    <dgm:pt modelId="{6DEFBA34-7AA8-4F77-B7B2-63EF665B3345}" type="pres">
      <dgm:prSet presAssocID="{47FAEC34-B5CD-46EF-A19C-0D77F934F49E}" presName="rootText" presStyleLbl="node3" presStyleIdx="23" presStyleCnt="30">
        <dgm:presLayoutVars>
          <dgm:chPref val="3"/>
        </dgm:presLayoutVars>
      </dgm:prSet>
      <dgm:spPr/>
    </dgm:pt>
    <dgm:pt modelId="{ED4BA577-E692-4BE1-9F6D-64F4E2793186}" type="pres">
      <dgm:prSet presAssocID="{47FAEC34-B5CD-46EF-A19C-0D77F934F49E}" presName="rootConnector" presStyleLbl="node3" presStyleIdx="23" presStyleCnt="30"/>
      <dgm:spPr/>
    </dgm:pt>
    <dgm:pt modelId="{7C000F59-EE70-4BFA-BC6C-0EA1F52D9A7F}" type="pres">
      <dgm:prSet presAssocID="{47FAEC34-B5CD-46EF-A19C-0D77F934F49E}" presName="hierChild4" presStyleCnt="0"/>
      <dgm:spPr/>
    </dgm:pt>
    <dgm:pt modelId="{9655E2CF-5247-49BE-8081-1E7D16D04DE4}" type="pres">
      <dgm:prSet presAssocID="{47FAEC34-B5CD-46EF-A19C-0D77F934F49E}" presName="hierChild5" presStyleCnt="0"/>
      <dgm:spPr/>
    </dgm:pt>
    <dgm:pt modelId="{D5DAFC21-B782-4B4D-9772-3D121E1F5702}" type="pres">
      <dgm:prSet presAssocID="{6262FAA6-58E2-42C4-A0AD-A99893D5E5CF}" presName="Name37" presStyleLbl="parChTrans1D3" presStyleIdx="24" presStyleCnt="30"/>
      <dgm:spPr/>
    </dgm:pt>
    <dgm:pt modelId="{400DF424-053C-4F6A-B23B-19B27D125C4A}" type="pres">
      <dgm:prSet presAssocID="{93B17C47-9DB9-4FBE-9258-2BA7B57DC102}" presName="hierRoot2" presStyleCnt="0">
        <dgm:presLayoutVars>
          <dgm:hierBranch val="init"/>
        </dgm:presLayoutVars>
      </dgm:prSet>
      <dgm:spPr/>
    </dgm:pt>
    <dgm:pt modelId="{204C4EB2-EC5A-4894-97F8-606DDA6B076D}" type="pres">
      <dgm:prSet presAssocID="{93B17C47-9DB9-4FBE-9258-2BA7B57DC102}" presName="rootComposite" presStyleCnt="0"/>
      <dgm:spPr/>
    </dgm:pt>
    <dgm:pt modelId="{CFECAC5F-622E-4458-B9D8-4B51CB1A2DF8}" type="pres">
      <dgm:prSet presAssocID="{93B17C47-9DB9-4FBE-9258-2BA7B57DC102}" presName="rootText" presStyleLbl="node3" presStyleIdx="24" presStyleCnt="30">
        <dgm:presLayoutVars>
          <dgm:chPref val="3"/>
        </dgm:presLayoutVars>
      </dgm:prSet>
      <dgm:spPr/>
    </dgm:pt>
    <dgm:pt modelId="{0432A669-8737-4437-A74C-2BE2D7F01F5B}" type="pres">
      <dgm:prSet presAssocID="{93B17C47-9DB9-4FBE-9258-2BA7B57DC102}" presName="rootConnector" presStyleLbl="node3" presStyleIdx="24" presStyleCnt="30"/>
      <dgm:spPr/>
    </dgm:pt>
    <dgm:pt modelId="{ED8315CF-032D-43EA-8037-43A0ACC49283}" type="pres">
      <dgm:prSet presAssocID="{93B17C47-9DB9-4FBE-9258-2BA7B57DC102}" presName="hierChild4" presStyleCnt="0"/>
      <dgm:spPr/>
    </dgm:pt>
    <dgm:pt modelId="{0EF6E236-2FBA-4264-91DC-0BAD1D871473}" type="pres">
      <dgm:prSet presAssocID="{93B17C47-9DB9-4FBE-9258-2BA7B57DC102}" presName="hierChild5" presStyleCnt="0"/>
      <dgm:spPr/>
    </dgm:pt>
    <dgm:pt modelId="{329285D0-04EB-4DC1-A7C6-D322F8CD2669}" type="pres">
      <dgm:prSet presAssocID="{88E61AB6-0495-461E-96F0-95D9CE600220}" presName="Name37" presStyleLbl="parChTrans1D3" presStyleIdx="25" presStyleCnt="30"/>
      <dgm:spPr/>
    </dgm:pt>
    <dgm:pt modelId="{53896444-6143-4C9A-9BEE-60BBCFEA2754}" type="pres">
      <dgm:prSet presAssocID="{833B0AC8-99D0-4098-BCDB-664D55482025}" presName="hierRoot2" presStyleCnt="0">
        <dgm:presLayoutVars>
          <dgm:hierBranch val="init"/>
        </dgm:presLayoutVars>
      </dgm:prSet>
      <dgm:spPr/>
    </dgm:pt>
    <dgm:pt modelId="{2398C731-1EDE-4F2A-B58A-5B548AB810D3}" type="pres">
      <dgm:prSet presAssocID="{833B0AC8-99D0-4098-BCDB-664D55482025}" presName="rootComposite" presStyleCnt="0"/>
      <dgm:spPr/>
    </dgm:pt>
    <dgm:pt modelId="{F588EDAD-3C06-4602-B01E-0B59AB8A0DFD}" type="pres">
      <dgm:prSet presAssocID="{833B0AC8-99D0-4098-BCDB-664D55482025}" presName="rootText" presStyleLbl="node3" presStyleIdx="25" presStyleCnt="30">
        <dgm:presLayoutVars>
          <dgm:chPref val="3"/>
        </dgm:presLayoutVars>
      </dgm:prSet>
      <dgm:spPr/>
    </dgm:pt>
    <dgm:pt modelId="{4148A394-BAB9-4C88-B1E9-1ED3DE6445AA}" type="pres">
      <dgm:prSet presAssocID="{833B0AC8-99D0-4098-BCDB-664D55482025}" presName="rootConnector" presStyleLbl="node3" presStyleIdx="25" presStyleCnt="30"/>
      <dgm:spPr/>
    </dgm:pt>
    <dgm:pt modelId="{313484C2-9739-4A26-9F6F-9FBEF3F3E01D}" type="pres">
      <dgm:prSet presAssocID="{833B0AC8-99D0-4098-BCDB-664D55482025}" presName="hierChild4" presStyleCnt="0"/>
      <dgm:spPr/>
    </dgm:pt>
    <dgm:pt modelId="{7227C6C3-979A-475E-92EF-A8F458FA1548}" type="pres">
      <dgm:prSet presAssocID="{833B0AC8-99D0-4098-BCDB-664D55482025}" presName="hierChild5" presStyleCnt="0"/>
      <dgm:spPr/>
    </dgm:pt>
    <dgm:pt modelId="{5C03298F-8162-4D12-859E-0EB7884C65D9}" type="pres">
      <dgm:prSet presAssocID="{405987C4-1090-4C62-B26E-C47DBADBF04C}" presName="hierChild5" presStyleCnt="0"/>
      <dgm:spPr/>
    </dgm:pt>
    <dgm:pt modelId="{C8A3E3D1-9522-43D1-AFC0-1BA211782EFC}" type="pres">
      <dgm:prSet presAssocID="{90774505-C711-4F7C-B5BC-3B27FF626E87}" presName="Name37" presStyleLbl="parChTrans1D2" presStyleIdx="4" presStyleCnt="5"/>
      <dgm:spPr/>
    </dgm:pt>
    <dgm:pt modelId="{DF1FEED0-A59E-4A0F-A510-A1F5F3FB5350}" type="pres">
      <dgm:prSet presAssocID="{91658E3C-02B7-453F-BBFF-97C7E55B58D6}" presName="hierRoot2" presStyleCnt="0">
        <dgm:presLayoutVars>
          <dgm:hierBranch val="init"/>
        </dgm:presLayoutVars>
      </dgm:prSet>
      <dgm:spPr/>
    </dgm:pt>
    <dgm:pt modelId="{918AA88C-8C4A-4187-89E2-B80873C9CF77}" type="pres">
      <dgm:prSet presAssocID="{91658E3C-02B7-453F-BBFF-97C7E55B58D6}" presName="rootComposite" presStyleCnt="0"/>
      <dgm:spPr/>
    </dgm:pt>
    <dgm:pt modelId="{7C6DBDFD-5841-4953-804F-E2E9095EFF2C}" type="pres">
      <dgm:prSet presAssocID="{91658E3C-02B7-453F-BBFF-97C7E55B58D6}" presName="rootText" presStyleLbl="node2" presStyleIdx="4" presStyleCnt="5">
        <dgm:presLayoutVars>
          <dgm:chPref val="3"/>
        </dgm:presLayoutVars>
      </dgm:prSet>
      <dgm:spPr/>
    </dgm:pt>
    <dgm:pt modelId="{D6AB6CE0-2DEF-47D3-A366-E00E81BA2030}" type="pres">
      <dgm:prSet presAssocID="{91658E3C-02B7-453F-BBFF-97C7E55B58D6}" presName="rootConnector" presStyleLbl="node2" presStyleIdx="4" presStyleCnt="5"/>
      <dgm:spPr/>
    </dgm:pt>
    <dgm:pt modelId="{1D9601C6-1721-4619-B4AA-A243111F9483}" type="pres">
      <dgm:prSet presAssocID="{91658E3C-02B7-453F-BBFF-97C7E55B58D6}" presName="hierChild4" presStyleCnt="0"/>
      <dgm:spPr/>
    </dgm:pt>
    <dgm:pt modelId="{AF4D5588-2E36-4409-962A-E30A925D573D}" type="pres">
      <dgm:prSet presAssocID="{A757160F-9D89-4A59-914E-388EE5FF8DC1}" presName="Name37" presStyleLbl="parChTrans1D3" presStyleIdx="26" presStyleCnt="30"/>
      <dgm:spPr/>
    </dgm:pt>
    <dgm:pt modelId="{A0CE4F74-9F51-4874-B48C-1EB57D8F3DA5}" type="pres">
      <dgm:prSet presAssocID="{97E6D522-CDB1-4444-840B-391FF91BF10A}" presName="hierRoot2" presStyleCnt="0">
        <dgm:presLayoutVars>
          <dgm:hierBranch val="init"/>
        </dgm:presLayoutVars>
      </dgm:prSet>
      <dgm:spPr/>
    </dgm:pt>
    <dgm:pt modelId="{C7BB555B-4FA5-486D-9C33-626857ED15A4}" type="pres">
      <dgm:prSet presAssocID="{97E6D522-CDB1-4444-840B-391FF91BF10A}" presName="rootComposite" presStyleCnt="0"/>
      <dgm:spPr/>
    </dgm:pt>
    <dgm:pt modelId="{DDF8EDD1-B040-447F-B129-53281AA74B7A}" type="pres">
      <dgm:prSet presAssocID="{97E6D522-CDB1-4444-840B-391FF91BF10A}" presName="rootText" presStyleLbl="node3" presStyleIdx="26" presStyleCnt="30">
        <dgm:presLayoutVars>
          <dgm:chPref val="3"/>
        </dgm:presLayoutVars>
      </dgm:prSet>
      <dgm:spPr/>
    </dgm:pt>
    <dgm:pt modelId="{F23C2B81-0E83-47AE-8FB6-D1CF2607FE12}" type="pres">
      <dgm:prSet presAssocID="{97E6D522-CDB1-4444-840B-391FF91BF10A}" presName="rootConnector" presStyleLbl="node3" presStyleIdx="26" presStyleCnt="30"/>
      <dgm:spPr/>
    </dgm:pt>
    <dgm:pt modelId="{E8D55A8A-A316-4609-B67A-D384D57C28CC}" type="pres">
      <dgm:prSet presAssocID="{97E6D522-CDB1-4444-840B-391FF91BF10A}" presName="hierChild4" presStyleCnt="0"/>
      <dgm:spPr/>
    </dgm:pt>
    <dgm:pt modelId="{860465AB-6344-43E5-A97E-69C419A520DD}" type="pres">
      <dgm:prSet presAssocID="{97E6D522-CDB1-4444-840B-391FF91BF10A}" presName="hierChild5" presStyleCnt="0"/>
      <dgm:spPr/>
    </dgm:pt>
    <dgm:pt modelId="{3B4830B7-A091-4513-BF9F-EFF3A36FDAD3}" type="pres">
      <dgm:prSet presAssocID="{38A90E8B-988D-4C42-9A6F-A74F2FF59D69}" presName="Name37" presStyleLbl="parChTrans1D3" presStyleIdx="27" presStyleCnt="30"/>
      <dgm:spPr/>
    </dgm:pt>
    <dgm:pt modelId="{44AD5E08-74CA-4374-BAF3-F5954FFF2A6F}" type="pres">
      <dgm:prSet presAssocID="{B45FD372-FCCB-44BB-B6FB-84791FBD4ABF}" presName="hierRoot2" presStyleCnt="0">
        <dgm:presLayoutVars>
          <dgm:hierBranch val="init"/>
        </dgm:presLayoutVars>
      </dgm:prSet>
      <dgm:spPr/>
    </dgm:pt>
    <dgm:pt modelId="{F3C3D1EF-35C4-4A3C-885B-E707A4838FB3}" type="pres">
      <dgm:prSet presAssocID="{B45FD372-FCCB-44BB-B6FB-84791FBD4ABF}" presName="rootComposite" presStyleCnt="0"/>
      <dgm:spPr/>
    </dgm:pt>
    <dgm:pt modelId="{6AB431E2-CA2C-48E7-95D1-D9A3BC2D7881}" type="pres">
      <dgm:prSet presAssocID="{B45FD372-FCCB-44BB-B6FB-84791FBD4ABF}" presName="rootText" presStyleLbl="node3" presStyleIdx="27" presStyleCnt="30">
        <dgm:presLayoutVars>
          <dgm:chPref val="3"/>
        </dgm:presLayoutVars>
      </dgm:prSet>
      <dgm:spPr/>
    </dgm:pt>
    <dgm:pt modelId="{CD6F0471-0C46-40E7-80D5-715A405C79D5}" type="pres">
      <dgm:prSet presAssocID="{B45FD372-FCCB-44BB-B6FB-84791FBD4ABF}" presName="rootConnector" presStyleLbl="node3" presStyleIdx="27" presStyleCnt="30"/>
      <dgm:spPr/>
    </dgm:pt>
    <dgm:pt modelId="{27CBD342-52F1-4BAE-96A8-B81A6AB96648}" type="pres">
      <dgm:prSet presAssocID="{B45FD372-FCCB-44BB-B6FB-84791FBD4ABF}" presName="hierChild4" presStyleCnt="0"/>
      <dgm:spPr/>
    </dgm:pt>
    <dgm:pt modelId="{A7E466C9-D756-4069-B21E-152C5767EA9C}" type="pres">
      <dgm:prSet presAssocID="{B45FD372-FCCB-44BB-B6FB-84791FBD4ABF}" presName="hierChild5" presStyleCnt="0"/>
      <dgm:spPr/>
    </dgm:pt>
    <dgm:pt modelId="{885C334A-3249-4CA3-9BAB-ADB1B13CDED5}" type="pres">
      <dgm:prSet presAssocID="{D29E8142-D3CF-4885-A6FC-7C681689D6B7}" presName="Name37" presStyleLbl="parChTrans1D3" presStyleIdx="28" presStyleCnt="30"/>
      <dgm:spPr/>
    </dgm:pt>
    <dgm:pt modelId="{A766A4E4-F0F3-4C0B-A031-1188A9FB0CDF}" type="pres">
      <dgm:prSet presAssocID="{D21CA600-ECEB-42BA-AA40-EF1554D00907}" presName="hierRoot2" presStyleCnt="0">
        <dgm:presLayoutVars>
          <dgm:hierBranch val="init"/>
        </dgm:presLayoutVars>
      </dgm:prSet>
      <dgm:spPr/>
    </dgm:pt>
    <dgm:pt modelId="{A5ADE954-37DC-4255-A848-7453337B31B2}" type="pres">
      <dgm:prSet presAssocID="{D21CA600-ECEB-42BA-AA40-EF1554D00907}" presName="rootComposite" presStyleCnt="0"/>
      <dgm:spPr/>
    </dgm:pt>
    <dgm:pt modelId="{62733214-A4CA-47FB-8619-909BF3316A23}" type="pres">
      <dgm:prSet presAssocID="{D21CA600-ECEB-42BA-AA40-EF1554D00907}" presName="rootText" presStyleLbl="node3" presStyleIdx="28" presStyleCnt="30">
        <dgm:presLayoutVars>
          <dgm:chPref val="3"/>
        </dgm:presLayoutVars>
      </dgm:prSet>
      <dgm:spPr/>
    </dgm:pt>
    <dgm:pt modelId="{4B1A6120-906D-4A3C-A777-626D0F233784}" type="pres">
      <dgm:prSet presAssocID="{D21CA600-ECEB-42BA-AA40-EF1554D00907}" presName="rootConnector" presStyleLbl="node3" presStyleIdx="28" presStyleCnt="30"/>
      <dgm:spPr/>
    </dgm:pt>
    <dgm:pt modelId="{6881C078-6F82-4F5C-B2CF-C4E492F268F2}" type="pres">
      <dgm:prSet presAssocID="{D21CA600-ECEB-42BA-AA40-EF1554D00907}" presName="hierChild4" presStyleCnt="0"/>
      <dgm:spPr/>
    </dgm:pt>
    <dgm:pt modelId="{46799F9D-C31F-4E8B-92F5-7EA96C63AF46}" type="pres">
      <dgm:prSet presAssocID="{D21CA600-ECEB-42BA-AA40-EF1554D00907}" presName="hierChild5" presStyleCnt="0"/>
      <dgm:spPr/>
    </dgm:pt>
    <dgm:pt modelId="{E098B04A-4722-488B-819B-01CFA692163C}" type="pres">
      <dgm:prSet presAssocID="{359157FF-D667-4C28-A243-ABD177A9F78A}" presName="Name37" presStyleLbl="parChTrans1D3" presStyleIdx="29" presStyleCnt="30"/>
      <dgm:spPr/>
    </dgm:pt>
    <dgm:pt modelId="{9F82EF31-2593-4BE0-8AF8-3991B3123812}" type="pres">
      <dgm:prSet presAssocID="{A956F000-1CA6-4DA0-BFBE-5B32EF54BDFC}" presName="hierRoot2" presStyleCnt="0">
        <dgm:presLayoutVars>
          <dgm:hierBranch val="init"/>
        </dgm:presLayoutVars>
      </dgm:prSet>
      <dgm:spPr/>
    </dgm:pt>
    <dgm:pt modelId="{F80DE37C-AD45-4476-B005-47C22361F022}" type="pres">
      <dgm:prSet presAssocID="{A956F000-1CA6-4DA0-BFBE-5B32EF54BDFC}" presName="rootComposite" presStyleCnt="0"/>
      <dgm:spPr/>
    </dgm:pt>
    <dgm:pt modelId="{4448003F-804A-49C1-929C-4CD2C9C8F6AD}" type="pres">
      <dgm:prSet presAssocID="{A956F000-1CA6-4DA0-BFBE-5B32EF54BDFC}" presName="rootText" presStyleLbl="node3" presStyleIdx="29" presStyleCnt="30">
        <dgm:presLayoutVars>
          <dgm:chPref val="3"/>
        </dgm:presLayoutVars>
      </dgm:prSet>
      <dgm:spPr/>
    </dgm:pt>
    <dgm:pt modelId="{52F24A71-392A-4E0F-A311-C9660D48FBE1}" type="pres">
      <dgm:prSet presAssocID="{A956F000-1CA6-4DA0-BFBE-5B32EF54BDFC}" presName="rootConnector" presStyleLbl="node3" presStyleIdx="29" presStyleCnt="30"/>
      <dgm:spPr/>
    </dgm:pt>
    <dgm:pt modelId="{0E1A2F48-BF3C-4B0D-A816-62E8F343A7DC}" type="pres">
      <dgm:prSet presAssocID="{A956F000-1CA6-4DA0-BFBE-5B32EF54BDFC}" presName="hierChild4" presStyleCnt="0"/>
      <dgm:spPr/>
    </dgm:pt>
    <dgm:pt modelId="{CB8F9656-75BD-4549-A175-EEE785FFB860}" type="pres">
      <dgm:prSet presAssocID="{A956F000-1CA6-4DA0-BFBE-5B32EF54BDFC}" presName="hierChild5" presStyleCnt="0"/>
      <dgm:spPr/>
    </dgm:pt>
    <dgm:pt modelId="{574E4689-723A-4E99-8197-4DCBEE4C2924}" type="pres">
      <dgm:prSet presAssocID="{91658E3C-02B7-453F-BBFF-97C7E55B58D6}" presName="hierChild5" presStyleCnt="0"/>
      <dgm:spPr/>
    </dgm:pt>
    <dgm:pt modelId="{03AE7FBC-3A7D-4C8F-8191-AF967249D3D7}" type="pres">
      <dgm:prSet presAssocID="{3AFC3F18-166D-4244-8D35-7D3B35FCD01D}" presName="hierChild3" presStyleCnt="0"/>
      <dgm:spPr/>
    </dgm:pt>
  </dgm:ptLst>
  <dgm:cxnLst>
    <dgm:cxn modelId="{B150ED00-8EA3-45A7-8FA9-61A5E2635D63}" type="presOf" srcId="{C42179A5-8ECE-45EB-9902-E9F3A6A9E20D}" destId="{8DD9F20B-27CD-498E-853C-B02801B0BAF1}" srcOrd="0" destOrd="0" presId="urn:microsoft.com/office/officeart/2005/8/layout/orgChart1"/>
    <dgm:cxn modelId="{9ECEA003-360C-4F38-8165-7F5A8166E757}" type="presOf" srcId="{97E6D522-CDB1-4444-840B-391FF91BF10A}" destId="{F23C2B81-0E83-47AE-8FB6-D1CF2607FE12}" srcOrd="1" destOrd="0" presId="urn:microsoft.com/office/officeart/2005/8/layout/orgChart1"/>
    <dgm:cxn modelId="{0CD45206-29B3-4753-B803-E2BACB5043FB}" type="presOf" srcId="{4465D0C4-A799-4C8A-B5DD-E0170542017C}" destId="{296B3BE1-0C5D-4933-8DA3-3F081F08FA9C}" srcOrd="0" destOrd="0" presId="urn:microsoft.com/office/officeart/2005/8/layout/orgChart1"/>
    <dgm:cxn modelId="{C2112D07-E2E1-4E3A-BEE0-1C6AF22C5A20}" type="presOf" srcId="{9E11C62A-2B04-4ECA-9EC3-E40B1C0FB84C}" destId="{16FAC8EE-4D12-4052-81CC-8A344D2A3DA5}" srcOrd="0" destOrd="0" presId="urn:microsoft.com/office/officeart/2005/8/layout/orgChart1"/>
    <dgm:cxn modelId="{2037BB08-4168-4296-B2F2-E5B45718DE9A}" srcId="{91658E3C-02B7-453F-BBFF-97C7E55B58D6}" destId="{A956F000-1CA6-4DA0-BFBE-5B32EF54BDFC}" srcOrd="3" destOrd="0" parTransId="{359157FF-D667-4C28-A243-ABD177A9F78A}" sibTransId="{1927DEE8-DFA4-41AE-827C-DAECFA65E687}"/>
    <dgm:cxn modelId="{C26E300A-C0F6-492B-8730-5846FD66B109}" srcId="{42902765-2F90-477B-A1AA-A222FD24375E}" destId="{FE5B8106-D6F7-4009-AEEB-12C0E8DE4976}" srcOrd="4" destOrd="0" parTransId="{98997222-0AF6-49C2-BBD8-258D25D2BC8D}" sibTransId="{CFB41DE9-2E8B-4947-ADB6-924723AC71DF}"/>
    <dgm:cxn modelId="{A851990B-84BF-415B-A5A9-594FDAA489C5}" type="presOf" srcId="{F9D32D11-3DA1-4C07-AE0A-F0E6FF810C0A}" destId="{79B61DEE-7B75-4EE5-91DE-915A664C1084}" srcOrd="0" destOrd="0" presId="urn:microsoft.com/office/officeart/2005/8/layout/orgChart1"/>
    <dgm:cxn modelId="{5E01910D-8DEA-4ACE-8B0F-9670352EB932}" type="presOf" srcId="{359157FF-D667-4C28-A243-ABD177A9F78A}" destId="{E098B04A-4722-488B-819B-01CFA692163C}" srcOrd="0" destOrd="0" presId="urn:microsoft.com/office/officeart/2005/8/layout/orgChart1"/>
    <dgm:cxn modelId="{0E42B10E-2B48-4EA7-A218-D2FAB33C6268}" type="presOf" srcId="{B64388FD-A6BC-460A-AAC5-A5A1F2FD14B8}" destId="{31E9D8B9-AC28-46C6-B7C9-9891F282D55A}" srcOrd="0" destOrd="0" presId="urn:microsoft.com/office/officeart/2005/8/layout/orgChart1"/>
    <dgm:cxn modelId="{86F7D00F-2427-4C42-8B6E-89EB5FE8AAC2}" type="presOf" srcId="{90774505-C711-4F7C-B5BC-3B27FF626E87}" destId="{C8A3E3D1-9522-43D1-AFC0-1BA211782EFC}" srcOrd="0" destOrd="0" presId="urn:microsoft.com/office/officeart/2005/8/layout/orgChart1"/>
    <dgm:cxn modelId="{77D0AF11-6131-40EF-BB99-0462B1F3D625}" type="presOf" srcId="{A55DC12A-55C2-4D74-8AAF-EF94AF0AE570}" destId="{BCC3CBFA-E443-4B5E-960D-98B623D020ED}" srcOrd="0" destOrd="0" presId="urn:microsoft.com/office/officeart/2005/8/layout/orgChart1"/>
    <dgm:cxn modelId="{73BAED11-7787-4E85-9454-BCBDD884F58D}" type="presOf" srcId="{1490A30C-4F33-43A7-8E06-101F13E53330}" destId="{ED141235-9A98-44CD-BB50-8A7722D38736}" srcOrd="0" destOrd="0" presId="urn:microsoft.com/office/officeart/2005/8/layout/orgChart1"/>
    <dgm:cxn modelId="{85BEA114-6A7E-4EBA-8E3D-4BA1EF279F78}" type="presOf" srcId="{F9421C0B-F5BF-42F4-A8FB-5D339B2A1B73}" destId="{822AB392-F305-4EA9-855A-925A251A931B}" srcOrd="0" destOrd="0" presId="urn:microsoft.com/office/officeart/2005/8/layout/orgChart1"/>
    <dgm:cxn modelId="{23F8FD15-2854-415A-B9E9-1C1DC4B6D13F}" type="presOf" srcId="{3E4CB40F-CE10-4DB1-958F-A2911F1C9A66}" destId="{D51E46A4-AD55-4666-AA40-1528C0AFD736}" srcOrd="0" destOrd="0" presId="urn:microsoft.com/office/officeart/2005/8/layout/orgChart1"/>
    <dgm:cxn modelId="{35B94C19-5994-4DA0-A343-1FBC1C31E6B1}" type="presOf" srcId="{97E6D522-CDB1-4444-840B-391FF91BF10A}" destId="{DDF8EDD1-B040-447F-B129-53281AA74B7A}" srcOrd="0" destOrd="0" presId="urn:microsoft.com/office/officeart/2005/8/layout/orgChart1"/>
    <dgm:cxn modelId="{0578D519-05B3-4A97-9FE7-8AE2573D2D06}" type="presOf" srcId="{91658E3C-02B7-453F-BBFF-97C7E55B58D6}" destId="{7C6DBDFD-5841-4953-804F-E2E9095EFF2C}" srcOrd="0" destOrd="0" presId="urn:microsoft.com/office/officeart/2005/8/layout/orgChart1"/>
    <dgm:cxn modelId="{953ED41C-4CC8-4948-A6E1-E95BD58677A5}" srcId="{42902765-2F90-477B-A1AA-A222FD24375E}" destId="{F1742B54-EFD7-4A0D-B959-4652C48429E9}" srcOrd="0" destOrd="0" parTransId="{84B5FE1C-46F0-497C-A0B3-D2269AA2AB90}" sibTransId="{3EAA1FB9-DDCF-434A-A166-50D7DD04C7C8}"/>
    <dgm:cxn modelId="{77FA8F20-94E1-4233-909B-DA1A235825F6}" type="presOf" srcId="{58B7C932-A575-4C0F-823B-94E8C5BC6826}" destId="{7408B9DC-625F-47FA-97ED-CBC7F5A0BC4B}" srcOrd="0" destOrd="0" presId="urn:microsoft.com/office/officeart/2005/8/layout/orgChart1"/>
    <dgm:cxn modelId="{CD085B21-BD2F-4903-8A4B-63CF31DFBFAB}" srcId="{405987C4-1090-4C62-B26E-C47DBADBF04C}" destId="{833B0AC8-99D0-4098-BCDB-664D55482025}" srcOrd="6" destOrd="0" parTransId="{88E61AB6-0495-461E-96F0-95D9CE600220}" sibTransId="{DA4EB072-ACC5-4289-91FD-CE5C1397E4C2}"/>
    <dgm:cxn modelId="{F1F9D121-640A-457F-8FF1-2A76090E0585}" srcId="{42902765-2F90-477B-A1AA-A222FD24375E}" destId="{6D2E8929-45D5-4B91-931A-29C121D42BE8}" srcOrd="6" destOrd="0" parTransId="{A55DC12A-55C2-4D74-8AAF-EF94AF0AE570}" sibTransId="{9BCF888D-4869-4564-B644-5A40F45D90FA}"/>
    <dgm:cxn modelId="{9BAAEE21-8FC1-4A72-AF70-5DC6B82EF419}" type="presOf" srcId="{6D2E8929-45D5-4B91-931A-29C121D42BE8}" destId="{B50347F4-F1CD-4AF2-8CB4-E75984ECBDA2}" srcOrd="0" destOrd="0" presId="urn:microsoft.com/office/officeart/2005/8/layout/orgChart1"/>
    <dgm:cxn modelId="{221DE123-1176-45E2-AF24-4C2661811C8D}" srcId="{D48786A9-C6A1-4648-BCF8-B6CA3D9EE533}" destId="{08376431-E13A-44D1-B233-1CB06EE431FC}" srcOrd="2" destOrd="0" parTransId="{F9421C0B-F5BF-42F4-A8FB-5D339B2A1B73}" sibTransId="{4CD43059-FBE3-4E28-90B5-2F5F74CC91A4}"/>
    <dgm:cxn modelId="{51266F28-63D3-4387-A2E6-78159C303A96}" type="presOf" srcId="{A8E5756F-E51B-475C-BCCD-AA4F42370D43}" destId="{CFDB2315-083D-451E-9B6B-62A83136BFD9}" srcOrd="0" destOrd="0" presId="urn:microsoft.com/office/officeart/2005/8/layout/orgChart1"/>
    <dgm:cxn modelId="{D8237E28-88F8-4531-A685-1261E37A8D76}" type="presOf" srcId="{42902765-2F90-477B-A1AA-A222FD24375E}" destId="{E72F7AF6-0389-4C92-803C-21F28033D4BB}" srcOrd="1" destOrd="0" presId="urn:microsoft.com/office/officeart/2005/8/layout/orgChart1"/>
    <dgm:cxn modelId="{4C66962B-B061-4D61-B107-7CFA4FFDA0C5}" type="presOf" srcId="{35083F10-598C-4EAE-B09D-CF0D6935C2F4}" destId="{D0D26E3F-A99C-4674-A404-3703E9731971}" srcOrd="0" destOrd="0" presId="urn:microsoft.com/office/officeart/2005/8/layout/orgChart1"/>
    <dgm:cxn modelId="{4565142C-9390-445A-AB9C-9B88337CD1B0}" type="presOf" srcId="{93B17C47-9DB9-4FBE-9258-2BA7B57DC102}" destId="{CFECAC5F-622E-4458-B9D8-4B51CB1A2DF8}" srcOrd="0" destOrd="0" presId="urn:microsoft.com/office/officeart/2005/8/layout/orgChart1"/>
    <dgm:cxn modelId="{A9C6872D-0EAF-415B-84BC-86E448606988}" type="presOf" srcId="{D21CA600-ECEB-42BA-AA40-EF1554D00907}" destId="{4B1A6120-906D-4A3C-A777-626D0F233784}" srcOrd="1" destOrd="0" presId="urn:microsoft.com/office/officeart/2005/8/layout/orgChart1"/>
    <dgm:cxn modelId="{536B2331-8D0C-42A4-BB14-E1485807BAAA}" type="presOf" srcId="{CDAA13C1-E9A2-4B19-AA7F-7CC98368039D}" destId="{FA3B0D76-F8EF-48FD-800C-575BF81CA35F}" srcOrd="0" destOrd="0" presId="urn:microsoft.com/office/officeart/2005/8/layout/orgChart1"/>
    <dgm:cxn modelId="{4E9A2F31-7A05-4268-9748-59298D5950D8}" type="presOf" srcId="{728BE507-C8B5-4982-859E-CD7631E1F6CD}" destId="{6D76B592-4786-4E86-86F6-EEB864D463E3}" srcOrd="1" destOrd="0" presId="urn:microsoft.com/office/officeart/2005/8/layout/orgChart1"/>
    <dgm:cxn modelId="{F03B2232-F665-4FFD-80FE-CD07E34BBBC3}" type="presOf" srcId="{6E455693-5AB8-4D6B-BE4D-FDBD3E5307F9}" destId="{BF81E74D-4BF0-4634-B0C7-B6FC9D2003A9}" srcOrd="0" destOrd="0" presId="urn:microsoft.com/office/officeart/2005/8/layout/orgChart1"/>
    <dgm:cxn modelId="{69119733-2395-4657-BDE2-B03A59614C99}" type="presOf" srcId="{F2F53D7B-FBCB-4949-971C-0348177314D1}" destId="{555A276F-E15B-41FE-877D-421BFEF666E5}" srcOrd="0" destOrd="0" presId="urn:microsoft.com/office/officeart/2005/8/layout/orgChart1"/>
    <dgm:cxn modelId="{BFB70335-D2AA-4A24-A46D-5EE70AAE9D08}" srcId="{3AFC3F18-166D-4244-8D35-7D3B35FCD01D}" destId="{91658E3C-02B7-453F-BBFF-97C7E55B58D6}" srcOrd="4" destOrd="0" parTransId="{90774505-C711-4F7C-B5BC-3B27FF626E87}" sibTransId="{46ACFB21-3EEB-405E-8C85-1F93A3924993}"/>
    <dgm:cxn modelId="{D0E4003D-CD19-42D7-B3AF-0646DBDA05FC}" type="presOf" srcId="{F2F53D7B-FBCB-4949-971C-0348177314D1}" destId="{6275E860-A572-49C0-8401-19A4296D18C6}" srcOrd="1" destOrd="0" presId="urn:microsoft.com/office/officeart/2005/8/layout/orgChart1"/>
    <dgm:cxn modelId="{E42FB33F-A61B-4601-9D10-5389DB91D46F}" type="presOf" srcId="{DC54FD43-C178-41C1-8C19-2F1F8D97791C}" destId="{6A61B778-E539-4B34-A83B-EEEECB6C6C0D}" srcOrd="0" destOrd="0" presId="urn:microsoft.com/office/officeart/2005/8/layout/orgChart1"/>
    <dgm:cxn modelId="{6088BE5C-4B09-4420-9A83-F6F7A5637A4F}" type="presOf" srcId="{C7536FFF-CAAB-48F6-9046-275D0D47240C}" destId="{190BA802-5146-4CCC-A98F-FA124BADD066}" srcOrd="1" destOrd="0" presId="urn:microsoft.com/office/officeart/2005/8/layout/orgChart1"/>
    <dgm:cxn modelId="{DD1CCB5C-B1F3-4BA1-81BF-78EADD080EB3}" type="presOf" srcId="{5FF09801-B478-4A59-AC5E-B110A61E1C9D}" destId="{E639F61F-A2C2-4B1E-B206-3316E65BEE84}" srcOrd="0" destOrd="0" presId="urn:microsoft.com/office/officeart/2005/8/layout/orgChart1"/>
    <dgm:cxn modelId="{4848CD5F-3B13-4125-96D4-5AAFCEC36315}" type="presOf" srcId="{D48786A9-C6A1-4648-BCF8-B6CA3D9EE533}" destId="{C0B5AD52-9C5C-41D1-8D31-E5833E45DECA}" srcOrd="1" destOrd="0" presId="urn:microsoft.com/office/officeart/2005/8/layout/orgChart1"/>
    <dgm:cxn modelId="{C8754860-7387-443C-9A46-86732AE9EC39}" type="presOf" srcId="{3A0B41C2-113E-4AAB-B8C5-8879A82AC137}" destId="{F2625055-573D-41CC-9643-42B3D3B73DE6}" srcOrd="1" destOrd="0" presId="urn:microsoft.com/office/officeart/2005/8/layout/orgChart1"/>
    <dgm:cxn modelId="{BA20A160-7680-4E9C-B865-ED90CF05D856}" type="presOf" srcId="{D29E8142-D3CF-4885-A6FC-7C681689D6B7}" destId="{885C334A-3249-4CA3-9BAB-ADB1B13CDED5}" srcOrd="0" destOrd="0" presId="urn:microsoft.com/office/officeart/2005/8/layout/orgChart1"/>
    <dgm:cxn modelId="{7680D161-4970-4872-A67C-E860EAC44538}" type="presOf" srcId="{B45FD372-FCCB-44BB-B6FB-84791FBD4ABF}" destId="{6AB431E2-CA2C-48E7-95D1-D9A3BC2D7881}" srcOrd="0" destOrd="0" presId="urn:microsoft.com/office/officeart/2005/8/layout/orgChart1"/>
    <dgm:cxn modelId="{23B76142-C363-4DA3-9246-58A6ED1F2B6C}" type="presOf" srcId="{B2C3905A-8E91-4EB6-8104-27CBC8E5239C}" destId="{E699D399-73DE-450F-84E3-87C4A8DE2C0E}" srcOrd="0" destOrd="0" presId="urn:microsoft.com/office/officeart/2005/8/layout/orgChart1"/>
    <dgm:cxn modelId="{513BA943-BC9C-4D2B-B7DD-D6C12854980C}" srcId="{405987C4-1090-4C62-B26E-C47DBADBF04C}" destId="{93B17C47-9DB9-4FBE-9258-2BA7B57DC102}" srcOrd="5" destOrd="0" parTransId="{6262FAA6-58E2-42C4-A0AD-A99893D5E5CF}" sibTransId="{A686362A-F257-42CD-B092-C02F886EABD1}"/>
    <dgm:cxn modelId="{2E9FFA43-8404-4B47-ADD9-C86716ABDB62}" type="presOf" srcId="{110D6112-FAC5-4F06-B434-DE10C0BCEB91}" destId="{E71F3909-1E48-4DBC-A457-99ABCA0BE787}" srcOrd="1" destOrd="0" presId="urn:microsoft.com/office/officeart/2005/8/layout/orgChart1"/>
    <dgm:cxn modelId="{4BE4B844-EDE2-42B7-B537-A9574521E05B}" type="presOf" srcId="{500F974A-1D05-4196-821F-DEAC90857E86}" destId="{146EA009-6C97-4726-A999-2A51C33CA1CB}" srcOrd="0" destOrd="0" presId="urn:microsoft.com/office/officeart/2005/8/layout/orgChart1"/>
    <dgm:cxn modelId="{5AFBBE44-3EFC-4046-BF7A-D40176245F64}" type="presOf" srcId="{23362244-CD7F-447D-9137-9869353F0CFD}" destId="{7A11312C-296D-4C37-8E06-3B1067AAB9C1}" srcOrd="1" destOrd="0" presId="urn:microsoft.com/office/officeart/2005/8/layout/orgChart1"/>
    <dgm:cxn modelId="{E52AD564-4C9E-43FD-9C1D-73B234FC2435}" type="presOf" srcId="{38A90E8B-988D-4C42-9A6F-A74F2FF59D69}" destId="{3B4830B7-A091-4513-BF9F-EFF3A36FDAD3}" srcOrd="0" destOrd="0" presId="urn:microsoft.com/office/officeart/2005/8/layout/orgChart1"/>
    <dgm:cxn modelId="{43882C66-052B-4328-9685-A9214A550BE9}" type="presOf" srcId="{500F974A-1D05-4196-821F-DEAC90857E86}" destId="{FF24FDD3-A460-40CD-A2D1-F418A89F85A2}" srcOrd="1" destOrd="0" presId="urn:microsoft.com/office/officeart/2005/8/layout/orgChart1"/>
    <dgm:cxn modelId="{FC63DD66-AFB2-432F-A090-7962BEE01390}" type="presOf" srcId="{FE5B8106-D6F7-4009-AEEB-12C0E8DE4976}" destId="{0CEFB17E-063A-425C-9580-9B8862098B47}" srcOrd="0" destOrd="0" presId="urn:microsoft.com/office/officeart/2005/8/layout/orgChart1"/>
    <dgm:cxn modelId="{5BFD1747-E232-4B52-B859-1994080AD848}" srcId="{405987C4-1090-4C62-B26E-C47DBADBF04C}" destId="{CDAA13C1-E9A2-4B19-AA7F-7CC98368039D}" srcOrd="1" destOrd="0" parTransId="{C062E1BC-54BB-4EFF-A292-5A8372DD37E8}" sibTransId="{837566C0-94AF-4F9B-A62F-081D04F758F5}"/>
    <dgm:cxn modelId="{C29F7D48-FFDE-4999-B1E4-69F8B42231E6}" srcId="{405987C4-1090-4C62-B26E-C47DBADBF04C}" destId="{C7536FFF-CAAB-48F6-9046-275D0D47240C}" srcOrd="0" destOrd="0" parTransId="{A8E5756F-E51B-475C-BCCD-AA4F42370D43}" sibTransId="{FCB95D96-4C6E-4DAB-8D93-CC3E099225DC}"/>
    <dgm:cxn modelId="{7A636569-3585-4921-9652-73160A518252}" srcId="{728BE507-C8B5-4982-859E-CD7631E1F6CD}" destId="{3E4CB40F-CE10-4DB1-958F-A2911F1C9A66}" srcOrd="2" destOrd="0" parTransId="{2F565214-D60C-47C4-B5C7-D8096D2E1D0D}" sibTransId="{DA57F15D-C4D4-4EF7-9F44-8DDB93B6A633}"/>
    <dgm:cxn modelId="{3B42EE4A-0D81-400A-AC61-DB87822F7AAA}" type="presOf" srcId="{BEC4590B-EA4B-4A65-8FAD-EBAE5B2CF553}" destId="{1A5E1074-213D-4A4E-8ED8-404B3A34C9BC}" srcOrd="0" destOrd="0" presId="urn:microsoft.com/office/officeart/2005/8/layout/orgChart1"/>
    <dgm:cxn modelId="{4AA7156B-1210-4651-B077-46627E6AF91B}" type="presOf" srcId="{A2100975-D986-47D4-A86E-A425B8B59513}" destId="{9B250B56-3970-455B-A4A7-CF170D83D29E}" srcOrd="0" destOrd="0" presId="urn:microsoft.com/office/officeart/2005/8/layout/orgChart1"/>
    <dgm:cxn modelId="{0BDBDE4C-B25C-4BD4-953C-CCB6F98D4165}" type="presOf" srcId="{23362244-CD7F-447D-9137-9869353F0CFD}" destId="{92B0A2BB-1069-4C50-BD99-EEDBC97F08AB}" srcOrd="0" destOrd="0" presId="urn:microsoft.com/office/officeart/2005/8/layout/orgChart1"/>
    <dgm:cxn modelId="{0BB86B6D-575F-4906-8921-A29ADC860177}" type="presOf" srcId="{4465D0C4-A799-4C8A-B5DD-E0170542017C}" destId="{F7008C45-3550-407A-864F-7CF9ED042052}" srcOrd="1" destOrd="0" presId="urn:microsoft.com/office/officeart/2005/8/layout/orgChart1"/>
    <dgm:cxn modelId="{9102DA4E-5328-4226-9589-A56A564EE5B7}" type="presOf" srcId="{CDAA13C1-E9A2-4B19-AA7F-7CC98368039D}" destId="{22623B70-8FCB-4C4E-AD03-835921D88513}" srcOrd="1" destOrd="0" presId="urn:microsoft.com/office/officeart/2005/8/layout/orgChart1"/>
    <dgm:cxn modelId="{236E644F-E311-49E5-AB69-0A3198D08426}" srcId="{D48786A9-C6A1-4648-BCF8-B6CA3D9EE533}" destId="{9EBE345D-70C9-455B-B96B-4675317E08D5}" srcOrd="3" destOrd="0" parTransId="{F9D32D11-3DA1-4C07-AE0A-F0E6FF810C0A}" sibTransId="{3AA11F3A-454B-49F9-B935-CBA1C390EF9C}"/>
    <dgm:cxn modelId="{B93A856F-60E8-4AAC-B0D2-519DA848BABA}" type="presOf" srcId="{679056D0-CE30-42C2-B6B4-4CA877D59AF6}" destId="{AB9FA8AF-720C-4AA3-9121-ED534EBA55C9}" srcOrd="0" destOrd="0" presId="urn:microsoft.com/office/officeart/2005/8/layout/orgChart1"/>
    <dgm:cxn modelId="{2FCB2552-C8F8-4557-B194-E5BF8689CD1E}" type="presOf" srcId="{833B0AC8-99D0-4098-BCDB-664D55482025}" destId="{F588EDAD-3C06-4602-B01E-0B59AB8A0DFD}" srcOrd="0" destOrd="0" presId="urn:microsoft.com/office/officeart/2005/8/layout/orgChart1"/>
    <dgm:cxn modelId="{C3A44372-ECD7-490A-BF94-273487110733}" type="presOf" srcId="{3AFC3F18-166D-4244-8D35-7D3B35FCD01D}" destId="{3A57662E-85D3-4262-B46A-CA841B3202CC}" srcOrd="0" destOrd="0" presId="urn:microsoft.com/office/officeart/2005/8/layout/orgChart1"/>
    <dgm:cxn modelId="{16EE5B53-230B-4A34-95B3-A52034CD1174}" srcId="{728BE507-C8B5-4982-859E-CD7631E1F6CD}" destId="{4465D0C4-A799-4C8A-B5DD-E0170542017C}" srcOrd="7" destOrd="0" parTransId="{C3E06DDC-F267-44D0-98A5-5D334415C257}" sibTransId="{8D827F71-6DBF-46A0-BC4F-AFF762D5EBBA}"/>
    <dgm:cxn modelId="{C2C8C153-72C5-4282-9896-9CFB9A0CBEB9}" type="presOf" srcId="{11D53748-5920-4CAF-B04F-BAC583EB824F}" destId="{1FFF274F-CDF0-4E35-B282-6924E95B4663}" srcOrd="0" destOrd="0" presId="urn:microsoft.com/office/officeart/2005/8/layout/orgChart1"/>
    <dgm:cxn modelId="{41DF7854-99C5-44DF-8366-1F4DD6CD26C7}" type="presOf" srcId="{C3E06DDC-F267-44D0-98A5-5D334415C257}" destId="{2CAF426C-BCA6-4A56-A3AB-3D14CA11C64B}" srcOrd="0" destOrd="0" presId="urn:microsoft.com/office/officeart/2005/8/layout/orgChart1"/>
    <dgm:cxn modelId="{01757974-F000-4055-8BD0-A20FC2530B1A}" type="presOf" srcId="{FE5B8106-D6F7-4009-AEEB-12C0E8DE4976}" destId="{69D25DA5-3B73-4CDF-AA27-AEB2145EE4EB}" srcOrd="1" destOrd="0" presId="urn:microsoft.com/office/officeart/2005/8/layout/orgChart1"/>
    <dgm:cxn modelId="{98E7AF74-9A31-411E-987F-C4440A2CB0AD}" type="presOf" srcId="{405987C4-1090-4C62-B26E-C47DBADBF04C}" destId="{21394F5D-F7BF-4CB6-A9EB-9C38554E74B6}" srcOrd="0" destOrd="0" presId="urn:microsoft.com/office/officeart/2005/8/layout/orgChart1"/>
    <dgm:cxn modelId="{163AEA74-8927-416A-8346-E5826C59C886}" type="presOf" srcId="{1E765911-A688-4F88-9B2C-80326A6D8196}" destId="{4FA5A3D9-6733-4124-8838-A1F88BFC7E0B}" srcOrd="0" destOrd="0" presId="urn:microsoft.com/office/officeart/2005/8/layout/orgChart1"/>
    <dgm:cxn modelId="{910F4257-534D-4790-893B-1854AA695B4A}" type="presOf" srcId="{5AA77B04-448B-4693-8CDD-AC8FDD378AA6}" destId="{725DBFAE-54CD-44FD-A210-A6C6AE09B169}" srcOrd="0" destOrd="0" presId="urn:microsoft.com/office/officeart/2005/8/layout/orgChart1"/>
    <dgm:cxn modelId="{F2CEC677-A8BB-41AF-9952-6C7C9DB228A3}" type="presOf" srcId="{F1742B54-EFD7-4A0D-B959-4652C48429E9}" destId="{A4754587-2DDA-49F9-BEBF-E2AAAE569F5C}" srcOrd="1" destOrd="0" presId="urn:microsoft.com/office/officeart/2005/8/layout/orgChart1"/>
    <dgm:cxn modelId="{9DBCCB57-03E8-4043-A608-781E8F77451B}" type="presOf" srcId="{42902765-2F90-477B-A1AA-A222FD24375E}" destId="{EE871E87-4992-4376-B4A4-27805C733E19}" srcOrd="0" destOrd="0" presId="urn:microsoft.com/office/officeart/2005/8/layout/orgChart1"/>
    <dgm:cxn modelId="{CF205778-3126-490A-B18A-1D6321B84BCF}" srcId="{3AFC3F18-166D-4244-8D35-7D3B35FCD01D}" destId="{728BE507-C8B5-4982-859E-CD7631E1F6CD}" srcOrd="1" destOrd="0" parTransId="{DC54FD43-C178-41C1-8C19-2F1F8D97791C}" sibTransId="{B779243E-75D8-4A24-8760-85D6A24D5BF3}"/>
    <dgm:cxn modelId="{F17ED659-CA3E-4C3B-8267-699C58D9F017}" type="presOf" srcId="{47FAEC34-B5CD-46EF-A19C-0D77F934F49E}" destId="{ED4BA577-E692-4BE1-9F6D-64F4E2793186}" srcOrd="1" destOrd="0" presId="urn:microsoft.com/office/officeart/2005/8/layout/orgChart1"/>
    <dgm:cxn modelId="{AAE2BA5A-98F0-42C5-9987-E14B274A66C5}" type="presOf" srcId="{200F8BB5-AFA3-467C-9F72-EBF1E3E293D5}" destId="{5D274997-9811-4F5A-9EA8-DA69F68F8109}" srcOrd="0" destOrd="0" presId="urn:microsoft.com/office/officeart/2005/8/layout/orgChart1"/>
    <dgm:cxn modelId="{25E0127C-A6B9-4229-BA69-8C187D7F8698}" type="presOf" srcId="{D54BA120-D42A-4D7F-9F03-B4ED0F3EAC53}" destId="{209270BE-C06D-4AD9-B6C2-B4B57218A427}" srcOrd="1" destOrd="0" presId="urn:microsoft.com/office/officeart/2005/8/layout/orgChart1"/>
    <dgm:cxn modelId="{56CB517C-CDFC-49CA-8DF4-25C02FECAB9B}" srcId="{728BE507-C8B5-4982-859E-CD7631E1F6CD}" destId="{110D6112-FAC5-4F06-B434-DE10C0BCEB91}" srcOrd="4" destOrd="0" parTransId="{49614155-11A0-4EB9-A195-BBEE581E832B}" sibTransId="{3DCF0B53-8C8E-4F52-8AF1-B70737EE67D0}"/>
    <dgm:cxn modelId="{8E8B237F-0003-49D1-ABCF-73EE0EA7E9AC}" type="presOf" srcId="{85919C91-0A3E-450D-9BB7-D4C6442D2E64}" destId="{7C4B2AD0-259C-4907-AF78-32FE7C37E0CB}" srcOrd="0" destOrd="0" presId="urn:microsoft.com/office/officeart/2005/8/layout/orgChart1"/>
    <dgm:cxn modelId="{4E947280-6F14-4D44-8254-29FFE4DFE42D}" type="presOf" srcId="{9EBE345D-70C9-455B-B96B-4675317E08D5}" destId="{FD3E5B1B-5D6F-4F5F-9B39-42BF86B0A851}" srcOrd="1" destOrd="0" presId="urn:microsoft.com/office/officeart/2005/8/layout/orgChart1"/>
    <dgm:cxn modelId="{4BB35C82-B08A-419E-A5A8-EB99DAE4E8C1}" srcId="{D48786A9-C6A1-4648-BCF8-B6CA3D9EE533}" destId="{23362244-CD7F-447D-9137-9869353F0CFD}" srcOrd="0" destOrd="0" parTransId="{9E11C62A-2B04-4ECA-9EC3-E40B1C0FB84C}" sibTransId="{3D9CAAD0-EF25-4524-8530-93E99EBDA429}"/>
    <dgm:cxn modelId="{CD147182-DE24-4594-852D-C4C5DFCCECE3}" type="presOf" srcId="{9C6B98E6-5645-41B5-A980-3113F6AC9B65}" destId="{98CF5CB7-14C5-4643-BB47-A025E1B0173D}" srcOrd="0" destOrd="0" presId="urn:microsoft.com/office/officeart/2005/8/layout/orgChart1"/>
    <dgm:cxn modelId="{27097782-DDAB-4B98-AD68-4508D1E8AD56}" type="presOf" srcId="{93B17C47-9DB9-4FBE-9258-2BA7B57DC102}" destId="{0432A669-8737-4437-A74C-2BE2D7F01F5B}" srcOrd="1" destOrd="0" presId="urn:microsoft.com/office/officeart/2005/8/layout/orgChart1"/>
    <dgm:cxn modelId="{32487B84-7DD8-482E-89BA-4B93464389D7}" type="presOf" srcId="{833B0AC8-99D0-4098-BCDB-664D55482025}" destId="{4148A394-BAB9-4C88-B1E9-1ED3DE6445AA}" srcOrd="1" destOrd="0" presId="urn:microsoft.com/office/officeart/2005/8/layout/orgChart1"/>
    <dgm:cxn modelId="{11358084-C62E-47DB-B9A3-9B9B99E940F0}" type="presOf" srcId="{3A0B41C2-113E-4AAB-B8C5-8879A82AC137}" destId="{CE6FE1CC-6850-4887-AE60-9014C5CCF45C}" srcOrd="0" destOrd="0" presId="urn:microsoft.com/office/officeart/2005/8/layout/orgChart1"/>
    <dgm:cxn modelId="{160F3786-142F-487A-9527-99F800645C05}" type="presOf" srcId="{2F565214-D60C-47C4-B5C7-D8096D2E1D0D}" destId="{E522969C-1AB5-4D77-A3D5-FB3A42422B38}" srcOrd="0" destOrd="0" presId="urn:microsoft.com/office/officeart/2005/8/layout/orgChart1"/>
    <dgm:cxn modelId="{19FDC187-7709-416F-A2CD-4E91DF18C847}" srcId="{D48786A9-C6A1-4648-BCF8-B6CA3D9EE533}" destId="{AD6A251D-EF99-42DC-B567-03983C8DA442}" srcOrd="1" destOrd="0" parTransId="{3BA5E7BC-76E4-40D0-A4EE-464DB9D0E579}" sibTransId="{67B7C9F6-2483-45BF-A967-9D66FF23EDD2}"/>
    <dgm:cxn modelId="{E82AD188-B8F8-418A-B39C-4B950966C89D}" srcId="{3AFC3F18-166D-4244-8D35-7D3B35FCD01D}" destId="{405987C4-1090-4C62-B26E-C47DBADBF04C}" srcOrd="3" destOrd="0" parTransId="{380CF2DB-DB6A-41C8-870C-EEB850EDF459}" sibTransId="{C91A0956-1308-4B19-8D8D-5343B3F3A50D}"/>
    <dgm:cxn modelId="{D3D27989-873C-49E1-9D71-EBDE2B0FA735}" type="presOf" srcId="{00832817-A9CA-4D16-AD0D-6D24D48A269D}" destId="{7DCF1B02-BBCF-4BBB-8825-19A129EE6E92}" srcOrd="0" destOrd="0" presId="urn:microsoft.com/office/officeart/2005/8/layout/orgChart1"/>
    <dgm:cxn modelId="{602A0E8B-D9B4-41A0-A701-298A72C0D813}" type="presOf" srcId="{679056D0-CE30-42C2-B6B4-4CA877D59AF6}" destId="{90E4A527-D561-47E8-8763-585DF309D072}" srcOrd="1" destOrd="0" presId="urn:microsoft.com/office/officeart/2005/8/layout/orgChart1"/>
    <dgm:cxn modelId="{E448C690-51EC-48D3-8017-2D90A4C51C6A}" srcId="{3AFC3F18-166D-4244-8D35-7D3B35FCD01D}" destId="{42902765-2F90-477B-A1AA-A222FD24375E}" srcOrd="2" destOrd="0" parTransId="{0C80308D-0246-4977-AB92-62B722BB0278}" sibTransId="{B47FB51F-4548-4657-A3B4-82B1BF0495A2}"/>
    <dgm:cxn modelId="{C1125094-0C43-4445-B3CC-9EC975634B52}" srcId="{42902765-2F90-477B-A1AA-A222FD24375E}" destId="{C42179A5-8ECE-45EB-9902-E9F3A6A9E20D}" srcOrd="3" destOrd="0" parTransId="{58B7C932-A575-4C0F-823B-94E8C5BC6826}" sibTransId="{B4D04CCE-EE56-444B-8BF2-27D13ADCAF68}"/>
    <dgm:cxn modelId="{3EACC897-E6F6-4A7D-9CFA-432EFC372025}" type="presOf" srcId="{08376431-E13A-44D1-B233-1CB06EE431FC}" destId="{CB6EF0DF-494A-4C9D-B93B-225F72B64146}" srcOrd="0" destOrd="0" presId="urn:microsoft.com/office/officeart/2005/8/layout/orgChart1"/>
    <dgm:cxn modelId="{96C2F697-F524-44A8-B971-52B7AC2FB542}" srcId="{405987C4-1090-4C62-B26E-C47DBADBF04C}" destId="{BEC4590B-EA4B-4A65-8FAD-EBAE5B2CF553}" srcOrd="3" destOrd="0" parTransId="{6E455693-5AB8-4D6B-BE4D-FDBD3E5307F9}" sibTransId="{732197B9-BB38-4E23-B850-CDC00919F0EB}"/>
    <dgm:cxn modelId="{30587199-3188-484A-8D03-9430696F9033}" type="presOf" srcId="{3AFC3F18-166D-4244-8D35-7D3B35FCD01D}" destId="{CC93B935-CCB5-4B23-A5A7-8BF8006FA082}" srcOrd="1" destOrd="0" presId="urn:microsoft.com/office/officeart/2005/8/layout/orgChart1"/>
    <dgm:cxn modelId="{C3065799-A208-43B1-8B76-EF364129446B}" srcId="{728BE507-C8B5-4982-859E-CD7631E1F6CD}" destId="{11D53748-5920-4CAF-B04F-BAC583EB824F}" srcOrd="1" destOrd="0" parTransId="{9C6B98E6-5645-41B5-A980-3113F6AC9B65}" sibTransId="{81A61CE7-FF2F-4897-899C-A08D818C4C0B}"/>
    <dgm:cxn modelId="{2DFB079A-92DB-4D9A-A875-4A624536E19B}" type="presOf" srcId="{6262FAA6-58E2-42C4-A0AD-A99893D5E5CF}" destId="{D5DAFC21-B782-4B4D-9772-3D121E1F5702}" srcOrd="0" destOrd="0" presId="urn:microsoft.com/office/officeart/2005/8/layout/orgChart1"/>
    <dgm:cxn modelId="{4B56B89D-CA5C-40D1-9354-DF9A0A9A4A13}" type="presOf" srcId="{A757160F-9D89-4A59-914E-388EE5FF8DC1}" destId="{AF4D5588-2E36-4409-962A-E30A925D573D}" srcOrd="0" destOrd="0" presId="urn:microsoft.com/office/officeart/2005/8/layout/orgChart1"/>
    <dgm:cxn modelId="{74477C9E-A014-48E3-B7A8-0AFE2CC941E0}" type="presOf" srcId="{A956F000-1CA6-4DA0-BFBE-5B32EF54BDFC}" destId="{4448003F-804A-49C1-929C-4CD2C9C8F6AD}" srcOrd="0" destOrd="0" presId="urn:microsoft.com/office/officeart/2005/8/layout/orgChart1"/>
    <dgm:cxn modelId="{07A327A2-8A43-4ED2-BA5E-B10A4DE541A3}" type="presOf" srcId="{405987C4-1090-4C62-B26E-C47DBADBF04C}" destId="{1F61656D-1ABB-4EB1-8D2F-83D67784352B}" srcOrd="1" destOrd="0" presId="urn:microsoft.com/office/officeart/2005/8/layout/orgChart1"/>
    <dgm:cxn modelId="{DD680BA3-331F-4F42-80A0-8CF2B7666E4B}" type="presOf" srcId="{728BE507-C8B5-4982-859E-CD7631E1F6CD}" destId="{813A3838-E485-4630-B42C-D6B99DAF1864}" srcOrd="0" destOrd="0" presId="urn:microsoft.com/office/officeart/2005/8/layout/orgChart1"/>
    <dgm:cxn modelId="{37DBBCA3-A2F9-4BD3-B44E-F2F005B19E08}" srcId="{405987C4-1090-4C62-B26E-C47DBADBF04C}" destId="{47FAEC34-B5CD-46EF-A19C-0D77F934F49E}" srcOrd="4" destOrd="0" parTransId="{8725150C-7008-43C1-A405-C22BF278F15D}" sibTransId="{5655E31E-6962-4B98-858F-DD2CF55FCDE4}"/>
    <dgm:cxn modelId="{B585D8A4-BEBB-40D5-B752-CC31D4F515FE}" type="presOf" srcId="{D21CA600-ECEB-42BA-AA40-EF1554D00907}" destId="{62733214-A4CA-47FB-8619-909BF3316A23}" srcOrd="0" destOrd="0" presId="urn:microsoft.com/office/officeart/2005/8/layout/orgChart1"/>
    <dgm:cxn modelId="{F7C3CFA6-3D98-4029-A43A-64AE5CCA4D2E}" type="presOf" srcId="{C42179A5-8ECE-45EB-9902-E9F3A6A9E20D}" destId="{1F4E9C1F-2EB5-493A-A55B-7E4210555AA4}" srcOrd="1" destOrd="0" presId="urn:microsoft.com/office/officeart/2005/8/layout/orgChart1"/>
    <dgm:cxn modelId="{C5A1C9A9-4348-40AC-92C1-A8D61F3F0A35}" type="presOf" srcId="{C7536FFF-CAAB-48F6-9046-275D0D47240C}" destId="{2CB38E47-D580-4ED2-A1E7-895103AAE19D}" srcOrd="0" destOrd="0" presId="urn:microsoft.com/office/officeart/2005/8/layout/orgChart1"/>
    <dgm:cxn modelId="{5DEC48AC-73E8-444E-9994-01835F798CBD}" type="presOf" srcId="{D48786A9-C6A1-4648-BCF8-B6CA3D9EE533}" destId="{082A64D0-8770-4BF8-B919-3E1B96A13FF2}" srcOrd="0" destOrd="0" presId="urn:microsoft.com/office/officeart/2005/8/layout/orgChart1"/>
    <dgm:cxn modelId="{F7148FAD-13D6-45CF-B54C-8E034B91FAB2}" type="presOf" srcId="{380CF2DB-DB6A-41C8-870C-EEB850EDF459}" destId="{E6551030-08FB-4F63-9855-517A23136B7F}" srcOrd="0" destOrd="0" presId="urn:microsoft.com/office/officeart/2005/8/layout/orgChart1"/>
    <dgm:cxn modelId="{95CEF9AD-6858-4A53-A11A-04DCD6B9BEFB}" type="presOf" srcId="{6D2E8929-45D5-4B91-931A-29C121D42BE8}" destId="{70574CB1-1DAA-47EC-A26A-4D1D3B43BEE1}" srcOrd="1" destOrd="0" presId="urn:microsoft.com/office/officeart/2005/8/layout/orgChart1"/>
    <dgm:cxn modelId="{160F43B1-81AC-4B22-ACBA-C461C28280C7}" srcId="{42902765-2F90-477B-A1AA-A222FD24375E}" destId="{500F974A-1D05-4196-821F-DEAC90857E86}" srcOrd="2" destOrd="0" parTransId="{B64388FD-A6BC-460A-AAC5-A5A1F2FD14B8}" sibTransId="{6D420563-768C-4EE6-A25B-9D4BA07E70BE}"/>
    <dgm:cxn modelId="{5329BAB6-B6B7-4E97-A81D-5A7006783BFE}" srcId="{42902765-2F90-477B-A1AA-A222FD24375E}" destId="{F2F53D7B-FBCB-4949-971C-0348177314D1}" srcOrd="1" destOrd="0" parTransId="{B2C3905A-8E91-4EB6-8104-27CBC8E5239C}" sibTransId="{9B822FE6-1E0B-4A9B-8994-D27C948C1481}"/>
    <dgm:cxn modelId="{153F4DB9-E12B-4F4E-93DB-22D62F396C24}" srcId="{35083F10-598C-4EAE-B09D-CF0D6935C2F4}" destId="{3AFC3F18-166D-4244-8D35-7D3B35FCD01D}" srcOrd="0" destOrd="0" parTransId="{842EABE7-6EBA-4A47-91C6-39221FDF7AFE}" sibTransId="{DF562074-652F-45DB-ABFC-14B9195A8C2D}"/>
    <dgm:cxn modelId="{C4EB97B9-4A70-4FAF-861C-7BBFE20D85CD}" type="presOf" srcId="{0C80308D-0246-4977-AB92-62B722BB0278}" destId="{348F09A2-289D-4B35-B06A-E18550A012B6}" srcOrd="0" destOrd="0" presId="urn:microsoft.com/office/officeart/2005/8/layout/orgChart1"/>
    <dgm:cxn modelId="{5F6AB6B9-350C-495A-960E-20A925406B56}" type="presOf" srcId="{4F074750-D4F8-4DE3-B1AC-E1D6E6729B77}" destId="{C840FD38-511E-4011-9DE9-837B9FF88136}" srcOrd="0" destOrd="0" presId="urn:microsoft.com/office/officeart/2005/8/layout/orgChart1"/>
    <dgm:cxn modelId="{6489F9BB-DEA6-44C0-9996-62770A45A5C1}" type="presOf" srcId="{3BA5E7BC-76E4-40D0-A4EE-464DB9D0E579}" destId="{231A052D-B205-49A6-9F59-C71715A844B9}" srcOrd="0" destOrd="0" presId="urn:microsoft.com/office/officeart/2005/8/layout/orgChart1"/>
    <dgm:cxn modelId="{57E70BBF-0940-4A99-B333-133AC67B1144}" type="presOf" srcId="{84B5FE1C-46F0-497C-A0B3-D2269AA2AB90}" destId="{C63E7308-3013-4289-9C0B-F2256A9ABDC5}" srcOrd="0" destOrd="0" presId="urn:microsoft.com/office/officeart/2005/8/layout/orgChart1"/>
    <dgm:cxn modelId="{F6484DC0-15E2-47FB-917B-B4E0000A40C7}" srcId="{91658E3C-02B7-453F-BBFF-97C7E55B58D6}" destId="{D21CA600-ECEB-42BA-AA40-EF1554D00907}" srcOrd="2" destOrd="0" parTransId="{D29E8142-D3CF-4885-A6FC-7C681689D6B7}" sibTransId="{3B47EAB1-2A08-4C72-9AAE-BFD84ABBB840}"/>
    <dgm:cxn modelId="{81B150C2-D7E7-44F4-B784-4B4B6E8874FC}" srcId="{728BE507-C8B5-4982-859E-CD7631E1F6CD}" destId="{3A0B41C2-113E-4AAB-B8C5-8879A82AC137}" srcOrd="5" destOrd="0" parTransId="{200F8BB5-AFA3-467C-9F72-EBF1E3E293D5}" sibTransId="{625AE8D8-F7BC-4A9C-9E9A-D37C78DE893D}"/>
    <dgm:cxn modelId="{506673C4-5692-48B9-95E0-0F314B9FD243}" type="presOf" srcId="{08376431-E13A-44D1-B233-1CB06EE431FC}" destId="{FDC1A8B6-79A7-4BE5-9AA0-9245A3EFC061}" srcOrd="1" destOrd="0" presId="urn:microsoft.com/office/officeart/2005/8/layout/orgChart1"/>
    <dgm:cxn modelId="{A46654C4-E864-4152-92B3-DDA2AB382608}" type="presOf" srcId="{BEC4590B-EA4B-4A65-8FAD-EBAE5B2CF553}" destId="{C08CF97C-79F3-4637-8AC9-017BC82C8049}" srcOrd="1" destOrd="0" presId="urn:microsoft.com/office/officeart/2005/8/layout/orgChart1"/>
    <dgm:cxn modelId="{584544C5-ED28-47AA-ABBF-B862D15ECA28}" type="presOf" srcId="{9EBE345D-70C9-455B-B96B-4675317E08D5}" destId="{66ECF1C3-CE5A-4DD5-9E69-8261767B396F}" srcOrd="0" destOrd="0" presId="urn:microsoft.com/office/officeart/2005/8/layout/orgChart1"/>
    <dgm:cxn modelId="{6D0848C8-764B-4BE1-9020-04648087DA69}" srcId="{728BE507-C8B5-4982-859E-CD7631E1F6CD}" destId="{1490A30C-4F33-43A7-8E06-101F13E53330}" srcOrd="0" destOrd="0" parTransId="{4F074750-D4F8-4DE3-B1AC-E1D6E6729B77}" sibTransId="{10EFB7EC-27AF-4A3F-93FF-69C99889F246}"/>
    <dgm:cxn modelId="{951E1DCD-08CE-4BB0-96E2-9581F23E4EF8}" srcId="{728BE507-C8B5-4982-859E-CD7631E1F6CD}" destId="{679056D0-CE30-42C2-B6B4-4CA877D59AF6}" srcOrd="6" destOrd="0" parTransId="{A2100975-D986-47D4-A86E-A425B8B59513}" sibTransId="{7ED996B5-C77F-4ADE-8B08-2214958F3CE4}"/>
    <dgm:cxn modelId="{2837F0CD-F738-47F1-A691-1A4B7BA07F78}" type="presOf" srcId="{110D6112-FAC5-4F06-B434-DE10C0BCEB91}" destId="{C2300F93-7F03-419B-8554-AB20B1270130}" srcOrd="0" destOrd="0" presId="urn:microsoft.com/office/officeart/2005/8/layout/orgChart1"/>
    <dgm:cxn modelId="{3B84E2CE-03F5-49B2-889C-6CBEBBE57932}" type="presOf" srcId="{91658E3C-02B7-453F-BBFF-97C7E55B58D6}" destId="{D6AB6CE0-2DEF-47D3-A366-E00E81BA2030}" srcOrd="1" destOrd="0" presId="urn:microsoft.com/office/officeart/2005/8/layout/orgChart1"/>
    <dgm:cxn modelId="{40E6C7D4-3BA1-43B4-A152-5ADFE19D9939}" type="presOf" srcId="{85919C91-0A3E-450D-9BB7-D4C6442D2E64}" destId="{CF0FED27-44C6-4144-9744-673F7EF3DB7E}" srcOrd="1" destOrd="0" presId="urn:microsoft.com/office/officeart/2005/8/layout/orgChart1"/>
    <dgm:cxn modelId="{2D34F8D7-9861-4B2D-9724-820356C36379}" srcId="{91658E3C-02B7-453F-BBFF-97C7E55B58D6}" destId="{97E6D522-CDB1-4444-840B-391FF91BF10A}" srcOrd="0" destOrd="0" parTransId="{A757160F-9D89-4A59-914E-388EE5FF8DC1}" sibTransId="{92581100-455D-463B-8187-25797D996706}"/>
    <dgm:cxn modelId="{CCCC26DD-2BB5-46C5-A125-491B48649F94}" type="presOf" srcId="{5AA77B04-448B-4693-8CDD-AC8FDD378AA6}" destId="{2513FBB3-BA46-4AC8-BC1F-2A89F0F32A52}" srcOrd="1" destOrd="0" presId="urn:microsoft.com/office/officeart/2005/8/layout/orgChart1"/>
    <dgm:cxn modelId="{689AAEDD-8841-4193-826D-D1128B4B494F}" type="presOf" srcId="{B45FD372-FCCB-44BB-B6FB-84791FBD4ABF}" destId="{CD6F0471-0C46-40E7-80D5-715A405C79D5}" srcOrd="1" destOrd="0" presId="urn:microsoft.com/office/officeart/2005/8/layout/orgChart1"/>
    <dgm:cxn modelId="{574E86DF-B9E1-4C2F-A1A9-BB0BA6348A00}" type="presOf" srcId="{47FAEC34-B5CD-46EF-A19C-0D77F934F49E}" destId="{6DEFBA34-7AA8-4F77-B7B2-63EF665B3345}" srcOrd="0" destOrd="0" presId="urn:microsoft.com/office/officeart/2005/8/layout/orgChart1"/>
    <dgm:cxn modelId="{0DB2EDDF-D6BA-41D7-A9BC-1230883A7B8C}" srcId="{3AFC3F18-166D-4244-8D35-7D3B35FCD01D}" destId="{D48786A9-C6A1-4648-BCF8-B6CA3D9EE533}" srcOrd="0" destOrd="0" parTransId="{1E765911-A688-4F88-9B2C-80326A6D8196}" sibTransId="{7D9CE838-9191-4892-94DA-930F4606CC40}"/>
    <dgm:cxn modelId="{D9103CE2-5213-48E4-B0A7-D55F2575B05F}" type="presOf" srcId="{A956F000-1CA6-4DA0-BFBE-5B32EF54BDFC}" destId="{52F24A71-392A-4E0F-A311-C9660D48FBE1}" srcOrd="1" destOrd="0" presId="urn:microsoft.com/office/officeart/2005/8/layout/orgChart1"/>
    <dgm:cxn modelId="{1A7CDCE3-6E05-4C14-AB3F-4A3E18FAD7A6}" srcId="{728BE507-C8B5-4982-859E-CD7631E1F6CD}" destId="{5AA77B04-448B-4693-8CDD-AC8FDD378AA6}" srcOrd="3" destOrd="0" parTransId="{5FF09801-B478-4A59-AC5E-B110A61E1C9D}" sibTransId="{4BE82B6B-A87E-4D2A-A159-C018B14FE790}"/>
    <dgm:cxn modelId="{C6BD89E8-0524-46D2-B04F-715877844F9B}" type="presOf" srcId="{D54BA120-D42A-4D7F-9F03-B4ED0F3EAC53}" destId="{30BAF8AA-9E56-466B-8BFE-1E7A18C88225}" srcOrd="0" destOrd="0" presId="urn:microsoft.com/office/officeart/2005/8/layout/orgChart1"/>
    <dgm:cxn modelId="{1B8AA2E9-3B25-428E-AEC2-55ACD67F619F}" type="presOf" srcId="{98997222-0AF6-49C2-BBD8-258D25D2BC8D}" destId="{FF12C462-E2E4-458E-8025-909DB29E85EF}" srcOrd="0" destOrd="0" presId="urn:microsoft.com/office/officeart/2005/8/layout/orgChart1"/>
    <dgm:cxn modelId="{2AD382EB-51CD-4757-BF9F-0E92E2CCB614}" srcId="{91658E3C-02B7-453F-BBFF-97C7E55B58D6}" destId="{B45FD372-FCCB-44BB-B6FB-84791FBD4ABF}" srcOrd="1" destOrd="0" parTransId="{38A90E8B-988D-4C42-9A6F-A74F2FF59D69}" sibTransId="{DD80DB10-91FD-49C0-8087-728829FC3273}"/>
    <dgm:cxn modelId="{11A819ED-8862-43B6-9D86-568300E8BB36}" type="presOf" srcId="{11D53748-5920-4CAF-B04F-BAC583EB824F}" destId="{9C7549DD-3E5E-4C41-A780-BA004C7E1D80}" srcOrd="1" destOrd="0" presId="urn:microsoft.com/office/officeart/2005/8/layout/orgChart1"/>
    <dgm:cxn modelId="{300E7EED-FDBD-415D-A378-DB755F3A7DD9}" type="presOf" srcId="{3E4CB40F-CE10-4DB1-958F-A2911F1C9A66}" destId="{A5FFEE8A-359C-4CBB-A91F-131008A21A53}" srcOrd="1" destOrd="0" presId="urn:microsoft.com/office/officeart/2005/8/layout/orgChart1"/>
    <dgm:cxn modelId="{D5DA63EE-79DC-4E98-8C34-072AD17E6D20}" type="presOf" srcId="{F1742B54-EFD7-4A0D-B959-4652C48429E9}" destId="{33E32246-078C-4A4C-9AED-2282B2CBE003}" srcOrd="0" destOrd="0" presId="urn:microsoft.com/office/officeart/2005/8/layout/orgChart1"/>
    <dgm:cxn modelId="{374053F3-20A6-424F-BA17-423B04414620}" type="presOf" srcId="{1490A30C-4F33-43A7-8E06-101F13E53330}" destId="{21CDDFCE-FE8E-4A3D-9F4B-6108A50066E0}" srcOrd="1" destOrd="0" presId="urn:microsoft.com/office/officeart/2005/8/layout/orgChart1"/>
    <dgm:cxn modelId="{FFEDF1F4-7607-463C-A558-41E08268A379}" type="presOf" srcId="{AD6A251D-EF99-42DC-B567-03983C8DA442}" destId="{1FF870A5-61C4-4F61-B169-60103321E39C}" srcOrd="0" destOrd="0" presId="urn:microsoft.com/office/officeart/2005/8/layout/orgChart1"/>
    <dgm:cxn modelId="{9C330BF5-9038-4B26-81B8-A0DE29E89EDC}" srcId="{405987C4-1090-4C62-B26E-C47DBADBF04C}" destId="{D54BA120-D42A-4D7F-9F03-B4ED0F3EAC53}" srcOrd="2" destOrd="0" parTransId="{1A76DD6B-BDA5-4769-A21B-4258DFC082CC}" sibTransId="{1E1C1DB3-AC02-488D-B981-E28E7494B15F}"/>
    <dgm:cxn modelId="{AB3A49F5-E33F-4C1F-9CF7-7BED195DE60F}" type="presOf" srcId="{8725150C-7008-43C1-A405-C22BF278F15D}" destId="{BAF13F33-C138-438E-A55B-C23AC5267640}" srcOrd="0" destOrd="0" presId="urn:microsoft.com/office/officeart/2005/8/layout/orgChart1"/>
    <dgm:cxn modelId="{4BC429F7-4333-4EE0-A6D7-A7ECC16103BE}" type="presOf" srcId="{49614155-11A0-4EB9-A195-BBEE581E832B}" destId="{F1B0A277-D4F9-4D01-9340-B53DDB879810}" srcOrd="0" destOrd="0" presId="urn:microsoft.com/office/officeart/2005/8/layout/orgChart1"/>
    <dgm:cxn modelId="{7117A1F7-F301-4900-AED3-E9C392F05449}" type="presOf" srcId="{C062E1BC-54BB-4EFF-A292-5A8372DD37E8}" destId="{8DA1470D-E392-410C-988C-468268934141}" srcOrd="0" destOrd="0" presId="urn:microsoft.com/office/officeart/2005/8/layout/orgChart1"/>
    <dgm:cxn modelId="{99B645F8-8ABF-485C-95BD-D2F73145369B}" srcId="{42902765-2F90-477B-A1AA-A222FD24375E}" destId="{85919C91-0A3E-450D-9BB7-D4C6442D2E64}" srcOrd="5" destOrd="0" parTransId="{00832817-A9CA-4D16-AD0D-6D24D48A269D}" sibTransId="{E0B87524-0137-481D-BB28-5CFD12EA96A0}"/>
    <dgm:cxn modelId="{2AC34FFA-8724-4F3C-951A-D8C6DB365784}" type="presOf" srcId="{1A76DD6B-BDA5-4769-A21B-4258DFC082CC}" destId="{BC7DB69C-641F-453A-9B85-DA71F2F9D245}" srcOrd="0" destOrd="0" presId="urn:microsoft.com/office/officeart/2005/8/layout/orgChart1"/>
    <dgm:cxn modelId="{41572CFB-9AD0-45F8-BD7C-7D268F7A58E4}" type="presOf" srcId="{AD6A251D-EF99-42DC-B567-03983C8DA442}" destId="{9E3A8044-088F-4963-A576-EF11BCF2A74C}" srcOrd="1" destOrd="0" presId="urn:microsoft.com/office/officeart/2005/8/layout/orgChart1"/>
    <dgm:cxn modelId="{ED6C62FE-E70C-4036-9F63-EF9D882A7F93}" type="presOf" srcId="{88E61AB6-0495-461E-96F0-95D9CE600220}" destId="{329285D0-04EB-4DC1-A7C6-D322F8CD2669}" srcOrd="0" destOrd="0" presId="urn:microsoft.com/office/officeart/2005/8/layout/orgChart1"/>
    <dgm:cxn modelId="{21CC256D-A0F1-4267-891E-A2DEED9F1B19}" type="presParOf" srcId="{D0D26E3F-A99C-4674-A404-3703E9731971}" destId="{788EB0E2-EF6B-4E4A-8E07-7CCFE0AC24D7}" srcOrd="0" destOrd="0" presId="urn:microsoft.com/office/officeart/2005/8/layout/orgChart1"/>
    <dgm:cxn modelId="{097C8EC4-D0F0-4110-821E-2141F8153F64}" type="presParOf" srcId="{788EB0E2-EF6B-4E4A-8E07-7CCFE0AC24D7}" destId="{8EC11CD0-616A-477E-9FD5-41C0F53DF55E}" srcOrd="0" destOrd="0" presId="urn:microsoft.com/office/officeart/2005/8/layout/orgChart1"/>
    <dgm:cxn modelId="{73A630E6-CF56-4FAD-A9D5-0AF264B60BC9}" type="presParOf" srcId="{8EC11CD0-616A-477E-9FD5-41C0F53DF55E}" destId="{3A57662E-85D3-4262-B46A-CA841B3202CC}" srcOrd="0" destOrd="0" presId="urn:microsoft.com/office/officeart/2005/8/layout/orgChart1"/>
    <dgm:cxn modelId="{5C785841-4942-451B-AF6D-7BB045167645}" type="presParOf" srcId="{8EC11CD0-616A-477E-9FD5-41C0F53DF55E}" destId="{CC93B935-CCB5-4B23-A5A7-8BF8006FA082}" srcOrd="1" destOrd="0" presId="urn:microsoft.com/office/officeart/2005/8/layout/orgChart1"/>
    <dgm:cxn modelId="{F788BA5E-6341-43F3-9AEB-39CA5F8C448E}" type="presParOf" srcId="{788EB0E2-EF6B-4E4A-8E07-7CCFE0AC24D7}" destId="{8729CFEA-4642-4970-8A45-DB7586A17D89}" srcOrd="1" destOrd="0" presId="urn:microsoft.com/office/officeart/2005/8/layout/orgChart1"/>
    <dgm:cxn modelId="{40C8D5A3-C984-41D7-B1D7-4DCB957DF42F}" type="presParOf" srcId="{8729CFEA-4642-4970-8A45-DB7586A17D89}" destId="{4FA5A3D9-6733-4124-8838-A1F88BFC7E0B}" srcOrd="0" destOrd="0" presId="urn:microsoft.com/office/officeart/2005/8/layout/orgChart1"/>
    <dgm:cxn modelId="{D40BA3B1-87FE-40C1-9FDD-8E3F3229894C}" type="presParOf" srcId="{8729CFEA-4642-4970-8A45-DB7586A17D89}" destId="{25178F37-2C43-4FF2-A2A9-1800FA193DE1}" srcOrd="1" destOrd="0" presId="urn:microsoft.com/office/officeart/2005/8/layout/orgChart1"/>
    <dgm:cxn modelId="{F8B5FD66-E100-4501-AA82-CCBEFB98BAE7}" type="presParOf" srcId="{25178F37-2C43-4FF2-A2A9-1800FA193DE1}" destId="{E8F07435-4D02-4510-95A6-85E50AB771E1}" srcOrd="0" destOrd="0" presId="urn:microsoft.com/office/officeart/2005/8/layout/orgChart1"/>
    <dgm:cxn modelId="{5C52AD08-E16B-4DD3-995A-93E8FD0F31AA}" type="presParOf" srcId="{E8F07435-4D02-4510-95A6-85E50AB771E1}" destId="{082A64D0-8770-4BF8-B919-3E1B96A13FF2}" srcOrd="0" destOrd="0" presId="urn:microsoft.com/office/officeart/2005/8/layout/orgChart1"/>
    <dgm:cxn modelId="{08324B9A-D2DB-46B7-8E5E-70FB792C5596}" type="presParOf" srcId="{E8F07435-4D02-4510-95A6-85E50AB771E1}" destId="{C0B5AD52-9C5C-41D1-8D31-E5833E45DECA}" srcOrd="1" destOrd="0" presId="urn:microsoft.com/office/officeart/2005/8/layout/orgChart1"/>
    <dgm:cxn modelId="{2BC17213-6E30-4424-9F41-682C422DCADF}" type="presParOf" srcId="{25178F37-2C43-4FF2-A2A9-1800FA193DE1}" destId="{393713B2-5490-454A-A35A-C569A490C935}" srcOrd="1" destOrd="0" presId="urn:microsoft.com/office/officeart/2005/8/layout/orgChart1"/>
    <dgm:cxn modelId="{C3947DEE-B64A-4F6A-9DF4-93852C536D67}" type="presParOf" srcId="{393713B2-5490-454A-A35A-C569A490C935}" destId="{16FAC8EE-4D12-4052-81CC-8A344D2A3DA5}" srcOrd="0" destOrd="0" presId="urn:microsoft.com/office/officeart/2005/8/layout/orgChart1"/>
    <dgm:cxn modelId="{E440CF16-93B9-404D-95A3-4E29E8731A21}" type="presParOf" srcId="{393713B2-5490-454A-A35A-C569A490C935}" destId="{29E4A924-AF09-4184-8D9A-151AF1E81FF2}" srcOrd="1" destOrd="0" presId="urn:microsoft.com/office/officeart/2005/8/layout/orgChart1"/>
    <dgm:cxn modelId="{ED6DA697-FC9D-4AB9-BAF7-103291912FBF}" type="presParOf" srcId="{29E4A924-AF09-4184-8D9A-151AF1E81FF2}" destId="{6BC5A4AB-D6E8-4C33-855D-1D51B7F39A7E}" srcOrd="0" destOrd="0" presId="urn:microsoft.com/office/officeart/2005/8/layout/orgChart1"/>
    <dgm:cxn modelId="{717DCD7A-2FC4-4E25-913D-A950FFAAB1FF}" type="presParOf" srcId="{6BC5A4AB-D6E8-4C33-855D-1D51B7F39A7E}" destId="{92B0A2BB-1069-4C50-BD99-EEDBC97F08AB}" srcOrd="0" destOrd="0" presId="urn:microsoft.com/office/officeart/2005/8/layout/orgChart1"/>
    <dgm:cxn modelId="{97B41215-0690-43F6-B658-010F3C97882D}" type="presParOf" srcId="{6BC5A4AB-D6E8-4C33-855D-1D51B7F39A7E}" destId="{7A11312C-296D-4C37-8E06-3B1067AAB9C1}" srcOrd="1" destOrd="0" presId="urn:microsoft.com/office/officeart/2005/8/layout/orgChart1"/>
    <dgm:cxn modelId="{A31D4304-4779-48DA-BBA2-8999B533702D}" type="presParOf" srcId="{29E4A924-AF09-4184-8D9A-151AF1E81FF2}" destId="{0CF4312F-5AE9-404D-B384-1344CAA46A6D}" srcOrd="1" destOrd="0" presId="urn:microsoft.com/office/officeart/2005/8/layout/orgChart1"/>
    <dgm:cxn modelId="{E328423C-8ACD-458F-9808-E9938F96AD0E}" type="presParOf" srcId="{29E4A924-AF09-4184-8D9A-151AF1E81FF2}" destId="{09FE6DBA-5D0E-4D4D-8123-0D025656A6E8}" srcOrd="2" destOrd="0" presId="urn:microsoft.com/office/officeart/2005/8/layout/orgChart1"/>
    <dgm:cxn modelId="{FCB5FBAC-AAAE-4D24-9DE6-06E40B159139}" type="presParOf" srcId="{393713B2-5490-454A-A35A-C569A490C935}" destId="{231A052D-B205-49A6-9F59-C71715A844B9}" srcOrd="2" destOrd="0" presId="urn:microsoft.com/office/officeart/2005/8/layout/orgChart1"/>
    <dgm:cxn modelId="{1FBBBCF6-D1C2-4A0A-819E-E87D01CEA0DA}" type="presParOf" srcId="{393713B2-5490-454A-A35A-C569A490C935}" destId="{2BB5BA87-879A-44E3-AA42-A8F70ABAB1C6}" srcOrd="3" destOrd="0" presId="urn:microsoft.com/office/officeart/2005/8/layout/orgChart1"/>
    <dgm:cxn modelId="{11472A39-166A-4836-9719-83BFA4172677}" type="presParOf" srcId="{2BB5BA87-879A-44E3-AA42-A8F70ABAB1C6}" destId="{F0EE7CD7-EC1D-410A-B6A8-246E26B2C8E9}" srcOrd="0" destOrd="0" presId="urn:microsoft.com/office/officeart/2005/8/layout/orgChart1"/>
    <dgm:cxn modelId="{B73C7ACB-8C5C-4D7D-9A9D-A5B142FA8A88}" type="presParOf" srcId="{F0EE7CD7-EC1D-410A-B6A8-246E26B2C8E9}" destId="{1FF870A5-61C4-4F61-B169-60103321E39C}" srcOrd="0" destOrd="0" presId="urn:microsoft.com/office/officeart/2005/8/layout/orgChart1"/>
    <dgm:cxn modelId="{C70C8913-024A-4B64-A806-9061D31483A7}" type="presParOf" srcId="{F0EE7CD7-EC1D-410A-B6A8-246E26B2C8E9}" destId="{9E3A8044-088F-4963-A576-EF11BCF2A74C}" srcOrd="1" destOrd="0" presId="urn:microsoft.com/office/officeart/2005/8/layout/orgChart1"/>
    <dgm:cxn modelId="{5B980884-967B-4381-998B-3A179512EF10}" type="presParOf" srcId="{2BB5BA87-879A-44E3-AA42-A8F70ABAB1C6}" destId="{CD3D0CBD-84E0-49E1-8464-3AEB15B47F1A}" srcOrd="1" destOrd="0" presId="urn:microsoft.com/office/officeart/2005/8/layout/orgChart1"/>
    <dgm:cxn modelId="{73C2A65D-B0DE-420F-A977-F5BE66F40B1F}" type="presParOf" srcId="{2BB5BA87-879A-44E3-AA42-A8F70ABAB1C6}" destId="{C8EE9F6A-ABD3-45AC-B720-41DB5F82FCC2}" srcOrd="2" destOrd="0" presId="urn:microsoft.com/office/officeart/2005/8/layout/orgChart1"/>
    <dgm:cxn modelId="{532BD1F5-2552-4A5C-BDC3-F354205135BD}" type="presParOf" srcId="{393713B2-5490-454A-A35A-C569A490C935}" destId="{822AB392-F305-4EA9-855A-925A251A931B}" srcOrd="4" destOrd="0" presId="urn:microsoft.com/office/officeart/2005/8/layout/orgChart1"/>
    <dgm:cxn modelId="{0DF5C386-9CAE-4915-8A09-DE027C5E36D0}" type="presParOf" srcId="{393713B2-5490-454A-A35A-C569A490C935}" destId="{0B55EC02-9FDB-42D9-ACD9-0C8F7DFFB349}" srcOrd="5" destOrd="0" presId="urn:microsoft.com/office/officeart/2005/8/layout/orgChart1"/>
    <dgm:cxn modelId="{4A3AC734-0263-4D2D-BCA4-143056E192F1}" type="presParOf" srcId="{0B55EC02-9FDB-42D9-ACD9-0C8F7DFFB349}" destId="{8921F0FA-D07B-4AC2-8433-F713A437830D}" srcOrd="0" destOrd="0" presId="urn:microsoft.com/office/officeart/2005/8/layout/orgChart1"/>
    <dgm:cxn modelId="{09509901-DF6B-4F2D-B493-2823003F2AA6}" type="presParOf" srcId="{8921F0FA-D07B-4AC2-8433-F713A437830D}" destId="{CB6EF0DF-494A-4C9D-B93B-225F72B64146}" srcOrd="0" destOrd="0" presId="urn:microsoft.com/office/officeart/2005/8/layout/orgChart1"/>
    <dgm:cxn modelId="{5D0E11A6-2952-4C41-8E87-F904168DDF7D}" type="presParOf" srcId="{8921F0FA-D07B-4AC2-8433-F713A437830D}" destId="{FDC1A8B6-79A7-4BE5-9AA0-9245A3EFC061}" srcOrd="1" destOrd="0" presId="urn:microsoft.com/office/officeart/2005/8/layout/orgChart1"/>
    <dgm:cxn modelId="{2EEDE9DB-01B9-4455-BBD0-EBFA71A178D2}" type="presParOf" srcId="{0B55EC02-9FDB-42D9-ACD9-0C8F7DFFB349}" destId="{A56ABE93-5502-4576-9103-F08D04F55FB5}" srcOrd="1" destOrd="0" presId="urn:microsoft.com/office/officeart/2005/8/layout/orgChart1"/>
    <dgm:cxn modelId="{B55E001B-6B0B-429D-B11A-48ADBF0ECDA6}" type="presParOf" srcId="{0B55EC02-9FDB-42D9-ACD9-0C8F7DFFB349}" destId="{5B3FEF55-FAF8-428A-BD2C-FEA35EA7F555}" srcOrd="2" destOrd="0" presId="urn:microsoft.com/office/officeart/2005/8/layout/orgChart1"/>
    <dgm:cxn modelId="{BF6AF169-6AC2-432D-99B5-3511E0B4B6BE}" type="presParOf" srcId="{393713B2-5490-454A-A35A-C569A490C935}" destId="{79B61DEE-7B75-4EE5-91DE-915A664C1084}" srcOrd="6" destOrd="0" presId="urn:microsoft.com/office/officeart/2005/8/layout/orgChart1"/>
    <dgm:cxn modelId="{9380F7A7-F807-4ACD-8803-A10F857D2AB0}" type="presParOf" srcId="{393713B2-5490-454A-A35A-C569A490C935}" destId="{8503056C-87B3-42F6-8E5F-373328B1F280}" srcOrd="7" destOrd="0" presId="urn:microsoft.com/office/officeart/2005/8/layout/orgChart1"/>
    <dgm:cxn modelId="{989D7F5E-57F2-4C3A-BEFC-EA41A9ACE77C}" type="presParOf" srcId="{8503056C-87B3-42F6-8E5F-373328B1F280}" destId="{66E98384-B25A-417E-8879-3A3DBCC3AF8B}" srcOrd="0" destOrd="0" presId="urn:microsoft.com/office/officeart/2005/8/layout/orgChart1"/>
    <dgm:cxn modelId="{8F4313F7-C9E5-4E46-A670-4E23FE256876}" type="presParOf" srcId="{66E98384-B25A-417E-8879-3A3DBCC3AF8B}" destId="{66ECF1C3-CE5A-4DD5-9E69-8261767B396F}" srcOrd="0" destOrd="0" presId="urn:microsoft.com/office/officeart/2005/8/layout/orgChart1"/>
    <dgm:cxn modelId="{1F345CF8-0F3C-477A-95FA-503C2927B233}" type="presParOf" srcId="{66E98384-B25A-417E-8879-3A3DBCC3AF8B}" destId="{FD3E5B1B-5D6F-4F5F-9B39-42BF86B0A851}" srcOrd="1" destOrd="0" presId="urn:microsoft.com/office/officeart/2005/8/layout/orgChart1"/>
    <dgm:cxn modelId="{67B2A8AE-241B-4A64-8632-86AC260AE9C2}" type="presParOf" srcId="{8503056C-87B3-42F6-8E5F-373328B1F280}" destId="{4712E555-B59C-4922-A662-589722AB904A}" srcOrd="1" destOrd="0" presId="urn:microsoft.com/office/officeart/2005/8/layout/orgChart1"/>
    <dgm:cxn modelId="{F9AE9FBD-4915-4509-81EE-0CA51745B5B2}" type="presParOf" srcId="{8503056C-87B3-42F6-8E5F-373328B1F280}" destId="{42F80D2E-11BB-45DD-B033-C4FC9C3DAF99}" srcOrd="2" destOrd="0" presId="urn:microsoft.com/office/officeart/2005/8/layout/orgChart1"/>
    <dgm:cxn modelId="{E70210A1-245D-45A4-8CFB-33AED2FEC332}" type="presParOf" srcId="{25178F37-2C43-4FF2-A2A9-1800FA193DE1}" destId="{793B59F0-0FF8-45A8-A210-AACEADAAFECE}" srcOrd="2" destOrd="0" presId="urn:microsoft.com/office/officeart/2005/8/layout/orgChart1"/>
    <dgm:cxn modelId="{0A7DD8CF-B198-4313-854B-D1ADDCC181A3}" type="presParOf" srcId="{8729CFEA-4642-4970-8A45-DB7586A17D89}" destId="{6A61B778-E539-4B34-A83B-EEEECB6C6C0D}" srcOrd="2" destOrd="0" presId="urn:microsoft.com/office/officeart/2005/8/layout/orgChart1"/>
    <dgm:cxn modelId="{E204E16C-572B-442E-9D5A-C7A45FF8063D}" type="presParOf" srcId="{8729CFEA-4642-4970-8A45-DB7586A17D89}" destId="{4CFA9151-0356-4B34-83FF-3C46E87E41AC}" srcOrd="3" destOrd="0" presId="urn:microsoft.com/office/officeart/2005/8/layout/orgChart1"/>
    <dgm:cxn modelId="{6F3F2D9D-9236-4CA8-BE4C-791941CFF1B2}" type="presParOf" srcId="{4CFA9151-0356-4B34-83FF-3C46E87E41AC}" destId="{F285144A-384E-4C74-99AF-2505D7D4DF6C}" srcOrd="0" destOrd="0" presId="urn:microsoft.com/office/officeart/2005/8/layout/orgChart1"/>
    <dgm:cxn modelId="{BC811596-C25B-4E43-9AB9-6688B74951C5}" type="presParOf" srcId="{F285144A-384E-4C74-99AF-2505D7D4DF6C}" destId="{813A3838-E485-4630-B42C-D6B99DAF1864}" srcOrd="0" destOrd="0" presId="urn:microsoft.com/office/officeart/2005/8/layout/orgChart1"/>
    <dgm:cxn modelId="{97E60428-BC3F-42A2-B267-17FDDD5A9C87}" type="presParOf" srcId="{F285144A-384E-4C74-99AF-2505D7D4DF6C}" destId="{6D76B592-4786-4E86-86F6-EEB864D463E3}" srcOrd="1" destOrd="0" presId="urn:microsoft.com/office/officeart/2005/8/layout/orgChart1"/>
    <dgm:cxn modelId="{AB9A4A6C-0B22-4925-B387-1832FB7F007E}" type="presParOf" srcId="{4CFA9151-0356-4B34-83FF-3C46E87E41AC}" destId="{262E2032-D07B-4847-AB40-91820CA5D159}" srcOrd="1" destOrd="0" presId="urn:microsoft.com/office/officeart/2005/8/layout/orgChart1"/>
    <dgm:cxn modelId="{E7176765-81B8-4ED0-AF3B-5E0EB7FBFAE6}" type="presParOf" srcId="{262E2032-D07B-4847-AB40-91820CA5D159}" destId="{C840FD38-511E-4011-9DE9-837B9FF88136}" srcOrd="0" destOrd="0" presId="urn:microsoft.com/office/officeart/2005/8/layout/orgChart1"/>
    <dgm:cxn modelId="{99C4318C-196F-401E-BD71-B204289EC9BE}" type="presParOf" srcId="{262E2032-D07B-4847-AB40-91820CA5D159}" destId="{706D74CC-E5CC-4860-ACCD-862D456BE31E}" srcOrd="1" destOrd="0" presId="urn:microsoft.com/office/officeart/2005/8/layout/orgChart1"/>
    <dgm:cxn modelId="{19C0677A-2843-4E7F-9621-5CE467CC07D1}" type="presParOf" srcId="{706D74CC-E5CC-4860-ACCD-862D456BE31E}" destId="{420C40E5-9FB6-4D06-BBAA-46D468296E17}" srcOrd="0" destOrd="0" presId="urn:microsoft.com/office/officeart/2005/8/layout/orgChart1"/>
    <dgm:cxn modelId="{DE5A3263-329B-473F-9C64-34D642EB0A31}" type="presParOf" srcId="{420C40E5-9FB6-4D06-BBAA-46D468296E17}" destId="{ED141235-9A98-44CD-BB50-8A7722D38736}" srcOrd="0" destOrd="0" presId="urn:microsoft.com/office/officeart/2005/8/layout/orgChart1"/>
    <dgm:cxn modelId="{B5A0DF6D-537E-4CF6-9460-FEE50227670C}" type="presParOf" srcId="{420C40E5-9FB6-4D06-BBAA-46D468296E17}" destId="{21CDDFCE-FE8E-4A3D-9F4B-6108A50066E0}" srcOrd="1" destOrd="0" presId="urn:microsoft.com/office/officeart/2005/8/layout/orgChart1"/>
    <dgm:cxn modelId="{A2CCF99B-915D-4F56-A7BF-AD760681B258}" type="presParOf" srcId="{706D74CC-E5CC-4860-ACCD-862D456BE31E}" destId="{41C29FD4-F399-4D35-B8F1-B9F02F1577DE}" srcOrd="1" destOrd="0" presId="urn:microsoft.com/office/officeart/2005/8/layout/orgChart1"/>
    <dgm:cxn modelId="{32F81BB0-A195-4023-915B-3C37AC3B7E1B}" type="presParOf" srcId="{706D74CC-E5CC-4860-ACCD-862D456BE31E}" destId="{E0C1A702-8C6B-45C6-83D2-DB8FDB667E4B}" srcOrd="2" destOrd="0" presId="urn:microsoft.com/office/officeart/2005/8/layout/orgChart1"/>
    <dgm:cxn modelId="{656C92E3-0428-49EE-BAC9-8F60F257789B}" type="presParOf" srcId="{262E2032-D07B-4847-AB40-91820CA5D159}" destId="{98CF5CB7-14C5-4643-BB47-A025E1B0173D}" srcOrd="2" destOrd="0" presId="urn:microsoft.com/office/officeart/2005/8/layout/orgChart1"/>
    <dgm:cxn modelId="{02B501FE-CA61-4EFD-AFFE-11AA8358066C}" type="presParOf" srcId="{262E2032-D07B-4847-AB40-91820CA5D159}" destId="{E8DDE818-FD4F-46FA-B245-350F9F5A436B}" srcOrd="3" destOrd="0" presId="urn:microsoft.com/office/officeart/2005/8/layout/orgChart1"/>
    <dgm:cxn modelId="{85902DAC-0A19-4140-A0DC-C6C3048B895B}" type="presParOf" srcId="{E8DDE818-FD4F-46FA-B245-350F9F5A436B}" destId="{B684EF25-AAFC-486D-9D40-985FCEF766B2}" srcOrd="0" destOrd="0" presId="urn:microsoft.com/office/officeart/2005/8/layout/orgChart1"/>
    <dgm:cxn modelId="{60A0206E-9CFC-48DD-86E3-F1DF5C0E75F4}" type="presParOf" srcId="{B684EF25-AAFC-486D-9D40-985FCEF766B2}" destId="{1FFF274F-CDF0-4E35-B282-6924E95B4663}" srcOrd="0" destOrd="0" presId="urn:microsoft.com/office/officeart/2005/8/layout/orgChart1"/>
    <dgm:cxn modelId="{6E0A3B5C-5A6C-4A31-B08C-8C4E9288EB4C}" type="presParOf" srcId="{B684EF25-AAFC-486D-9D40-985FCEF766B2}" destId="{9C7549DD-3E5E-4C41-A780-BA004C7E1D80}" srcOrd="1" destOrd="0" presId="urn:microsoft.com/office/officeart/2005/8/layout/orgChart1"/>
    <dgm:cxn modelId="{14AAD69D-4627-4A04-BAB8-BE800195470D}" type="presParOf" srcId="{E8DDE818-FD4F-46FA-B245-350F9F5A436B}" destId="{48C37973-8C81-4E92-AC6E-1DBA8BD2A0B1}" srcOrd="1" destOrd="0" presId="urn:microsoft.com/office/officeart/2005/8/layout/orgChart1"/>
    <dgm:cxn modelId="{C5472269-F2F2-46B6-8286-7950AC7C744C}" type="presParOf" srcId="{E8DDE818-FD4F-46FA-B245-350F9F5A436B}" destId="{BB8152C2-4622-42D3-961B-6D7B3CD82B15}" srcOrd="2" destOrd="0" presId="urn:microsoft.com/office/officeart/2005/8/layout/orgChart1"/>
    <dgm:cxn modelId="{42E917C9-5FB8-4931-9F77-8E50897187C5}" type="presParOf" srcId="{262E2032-D07B-4847-AB40-91820CA5D159}" destId="{E522969C-1AB5-4D77-A3D5-FB3A42422B38}" srcOrd="4" destOrd="0" presId="urn:microsoft.com/office/officeart/2005/8/layout/orgChart1"/>
    <dgm:cxn modelId="{93EB2E45-38AE-4014-B786-CBBC83326C06}" type="presParOf" srcId="{262E2032-D07B-4847-AB40-91820CA5D159}" destId="{D9D498C9-9697-4BC7-AC79-4A1910901AC7}" srcOrd="5" destOrd="0" presId="urn:microsoft.com/office/officeart/2005/8/layout/orgChart1"/>
    <dgm:cxn modelId="{674E7CF2-063C-4663-B07B-7E10F4865494}" type="presParOf" srcId="{D9D498C9-9697-4BC7-AC79-4A1910901AC7}" destId="{509D0BB3-E5C3-4672-A0BD-CCE39D3E69A0}" srcOrd="0" destOrd="0" presId="urn:microsoft.com/office/officeart/2005/8/layout/orgChart1"/>
    <dgm:cxn modelId="{DAB887FC-24D7-48BB-91B9-E1F295BFFC11}" type="presParOf" srcId="{509D0BB3-E5C3-4672-A0BD-CCE39D3E69A0}" destId="{D51E46A4-AD55-4666-AA40-1528C0AFD736}" srcOrd="0" destOrd="0" presId="urn:microsoft.com/office/officeart/2005/8/layout/orgChart1"/>
    <dgm:cxn modelId="{C641EC0C-4354-41D5-BB66-E37C0038B6F3}" type="presParOf" srcId="{509D0BB3-E5C3-4672-A0BD-CCE39D3E69A0}" destId="{A5FFEE8A-359C-4CBB-A91F-131008A21A53}" srcOrd="1" destOrd="0" presId="urn:microsoft.com/office/officeart/2005/8/layout/orgChart1"/>
    <dgm:cxn modelId="{53D592DD-8DF2-43B2-ACE3-643B58C33859}" type="presParOf" srcId="{D9D498C9-9697-4BC7-AC79-4A1910901AC7}" destId="{8561A10F-07D1-43FC-9DBE-EBF944F46DA9}" srcOrd="1" destOrd="0" presId="urn:microsoft.com/office/officeart/2005/8/layout/orgChart1"/>
    <dgm:cxn modelId="{86E17A8D-C4A0-486E-BD2F-834327539BED}" type="presParOf" srcId="{D9D498C9-9697-4BC7-AC79-4A1910901AC7}" destId="{F57A72E6-0955-44D1-86D8-EFB6197CD210}" srcOrd="2" destOrd="0" presId="urn:microsoft.com/office/officeart/2005/8/layout/orgChart1"/>
    <dgm:cxn modelId="{2DC4BD46-D501-416D-9C86-D67417E80E87}" type="presParOf" srcId="{262E2032-D07B-4847-AB40-91820CA5D159}" destId="{E639F61F-A2C2-4B1E-B206-3316E65BEE84}" srcOrd="6" destOrd="0" presId="urn:microsoft.com/office/officeart/2005/8/layout/orgChart1"/>
    <dgm:cxn modelId="{C8585DCC-67AC-463B-A929-4C28A5EAAFEA}" type="presParOf" srcId="{262E2032-D07B-4847-AB40-91820CA5D159}" destId="{72DF5A2F-AF1F-4723-8201-969E2B973CE6}" srcOrd="7" destOrd="0" presId="urn:microsoft.com/office/officeart/2005/8/layout/orgChart1"/>
    <dgm:cxn modelId="{FD7D99E6-EF7D-4D1D-8CA9-E8D06D82378D}" type="presParOf" srcId="{72DF5A2F-AF1F-4723-8201-969E2B973CE6}" destId="{9D65765D-F7B6-4358-B0A5-F62AA5586D8E}" srcOrd="0" destOrd="0" presId="urn:microsoft.com/office/officeart/2005/8/layout/orgChart1"/>
    <dgm:cxn modelId="{52D09B1E-BE4B-4D0B-A2D4-F9DF1DB098B0}" type="presParOf" srcId="{9D65765D-F7B6-4358-B0A5-F62AA5586D8E}" destId="{725DBFAE-54CD-44FD-A210-A6C6AE09B169}" srcOrd="0" destOrd="0" presId="urn:microsoft.com/office/officeart/2005/8/layout/orgChart1"/>
    <dgm:cxn modelId="{A20B858B-0045-443F-895F-52FCD6CE5DDE}" type="presParOf" srcId="{9D65765D-F7B6-4358-B0A5-F62AA5586D8E}" destId="{2513FBB3-BA46-4AC8-BC1F-2A89F0F32A52}" srcOrd="1" destOrd="0" presId="urn:microsoft.com/office/officeart/2005/8/layout/orgChart1"/>
    <dgm:cxn modelId="{C815B064-6F0E-478B-BCFA-A781CDBC6FB8}" type="presParOf" srcId="{72DF5A2F-AF1F-4723-8201-969E2B973CE6}" destId="{D2B19535-0433-40A5-A5E7-FC9CA26F7089}" srcOrd="1" destOrd="0" presId="urn:microsoft.com/office/officeart/2005/8/layout/orgChart1"/>
    <dgm:cxn modelId="{46EFBA25-48F0-4A8F-BC25-16F6537474C2}" type="presParOf" srcId="{72DF5A2F-AF1F-4723-8201-969E2B973CE6}" destId="{FD3510D6-0C60-4ACC-8062-FD64AA4F7F9B}" srcOrd="2" destOrd="0" presId="urn:microsoft.com/office/officeart/2005/8/layout/orgChart1"/>
    <dgm:cxn modelId="{CD92C3B4-5D44-437F-82AC-1D17A2E9DE55}" type="presParOf" srcId="{262E2032-D07B-4847-AB40-91820CA5D159}" destId="{F1B0A277-D4F9-4D01-9340-B53DDB879810}" srcOrd="8" destOrd="0" presId="urn:microsoft.com/office/officeart/2005/8/layout/orgChart1"/>
    <dgm:cxn modelId="{58ED3C44-7005-4DC2-BCC9-D248FF5D7631}" type="presParOf" srcId="{262E2032-D07B-4847-AB40-91820CA5D159}" destId="{87EDA43A-54DA-4A82-8EF2-ADD4B9AAE691}" srcOrd="9" destOrd="0" presId="urn:microsoft.com/office/officeart/2005/8/layout/orgChart1"/>
    <dgm:cxn modelId="{3D2BE1CF-DB78-4461-A7EB-A25AC40F5547}" type="presParOf" srcId="{87EDA43A-54DA-4A82-8EF2-ADD4B9AAE691}" destId="{D93B745F-9CCB-4BE2-B94A-30379BEAAF24}" srcOrd="0" destOrd="0" presId="urn:microsoft.com/office/officeart/2005/8/layout/orgChart1"/>
    <dgm:cxn modelId="{2326D66C-2839-45A7-AC65-2D199E7BA455}" type="presParOf" srcId="{D93B745F-9CCB-4BE2-B94A-30379BEAAF24}" destId="{C2300F93-7F03-419B-8554-AB20B1270130}" srcOrd="0" destOrd="0" presId="urn:microsoft.com/office/officeart/2005/8/layout/orgChart1"/>
    <dgm:cxn modelId="{92C54FDE-B78B-43C5-8950-98A7129A54A4}" type="presParOf" srcId="{D93B745F-9CCB-4BE2-B94A-30379BEAAF24}" destId="{E71F3909-1E48-4DBC-A457-99ABCA0BE787}" srcOrd="1" destOrd="0" presId="urn:microsoft.com/office/officeart/2005/8/layout/orgChart1"/>
    <dgm:cxn modelId="{6CAA3F8B-82A9-4E9D-BAD0-494415C9A9D7}" type="presParOf" srcId="{87EDA43A-54DA-4A82-8EF2-ADD4B9AAE691}" destId="{BA483CA7-00AD-41B8-93E5-A0B699954311}" srcOrd="1" destOrd="0" presId="urn:microsoft.com/office/officeart/2005/8/layout/orgChart1"/>
    <dgm:cxn modelId="{1A285B01-930F-416F-97F7-12DD888277DF}" type="presParOf" srcId="{87EDA43A-54DA-4A82-8EF2-ADD4B9AAE691}" destId="{9E613150-68BC-40E8-A693-065197E97514}" srcOrd="2" destOrd="0" presId="urn:microsoft.com/office/officeart/2005/8/layout/orgChart1"/>
    <dgm:cxn modelId="{3EF6FDC4-B159-4039-83B7-AE9DDCCD1233}" type="presParOf" srcId="{262E2032-D07B-4847-AB40-91820CA5D159}" destId="{5D274997-9811-4F5A-9EA8-DA69F68F8109}" srcOrd="10" destOrd="0" presId="urn:microsoft.com/office/officeart/2005/8/layout/orgChart1"/>
    <dgm:cxn modelId="{07373C20-5F74-4462-AE55-3EE68D4F60B8}" type="presParOf" srcId="{262E2032-D07B-4847-AB40-91820CA5D159}" destId="{59169187-A268-40E6-8639-074CA14A50F1}" srcOrd="11" destOrd="0" presId="urn:microsoft.com/office/officeart/2005/8/layout/orgChart1"/>
    <dgm:cxn modelId="{5EDB3DF3-6775-4D6B-8BB6-C413FBF90775}" type="presParOf" srcId="{59169187-A268-40E6-8639-074CA14A50F1}" destId="{011DCB84-CE12-463D-A67F-B57A787A66EC}" srcOrd="0" destOrd="0" presId="urn:microsoft.com/office/officeart/2005/8/layout/orgChart1"/>
    <dgm:cxn modelId="{CD8C99EA-9687-46F8-9F62-3C927AC6C235}" type="presParOf" srcId="{011DCB84-CE12-463D-A67F-B57A787A66EC}" destId="{CE6FE1CC-6850-4887-AE60-9014C5CCF45C}" srcOrd="0" destOrd="0" presId="urn:microsoft.com/office/officeart/2005/8/layout/orgChart1"/>
    <dgm:cxn modelId="{88AF579C-6EC6-45D4-A13E-465B310595B3}" type="presParOf" srcId="{011DCB84-CE12-463D-A67F-B57A787A66EC}" destId="{F2625055-573D-41CC-9643-42B3D3B73DE6}" srcOrd="1" destOrd="0" presId="urn:microsoft.com/office/officeart/2005/8/layout/orgChart1"/>
    <dgm:cxn modelId="{225652A6-8FE2-4139-998F-02D57AB2D4E4}" type="presParOf" srcId="{59169187-A268-40E6-8639-074CA14A50F1}" destId="{AA82853F-9752-4EFB-9CA6-8B5B493D2CED}" srcOrd="1" destOrd="0" presId="urn:microsoft.com/office/officeart/2005/8/layout/orgChart1"/>
    <dgm:cxn modelId="{8D3774CF-E529-4A7C-8BFE-0CA334F35E5C}" type="presParOf" srcId="{59169187-A268-40E6-8639-074CA14A50F1}" destId="{DF6E5B63-912B-4173-854E-FCA640695C80}" srcOrd="2" destOrd="0" presId="urn:microsoft.com/office/officeart/2005/8/layout/orgChart1"/>
    <dgm:cxn modelId="{A215DACF-D105-4D2A-9D1D-5DD53409779D}" type="presParOf" srcId="{262E2032-D07B-4847-AB40-91820CA5D159}" destId="{9B250B56-3970-455B-A4A7-CF170D83D29E}" srcOrd="12" destOrd="0" presId="urn:microsoft.com/office/officeart/2005/8/layout/orgChart1"/>
    <dgm:cxn modelId="{6B02AED3-4272-4A9A-8975-A5328A12EE0C}" type="presParOf" srcId="{262E2032-D07B-4847-AB40-91820CA5D159}" destId="{AE6D6B1F-15A6-465E-A846-320DA7E86EA9}" srcOrd="13" destOrd="0" presId="urn:microsoft.com/office/officeart/2005/8/layout/orgChart1"/>
    <dgm:cxn modelId="{CB7A190C-C7E8-4EFC-AC38-E58F575B4DC8}" type="presParOf" srcId="{AE6D6B1F-15A6-465E-A846-320DA7E86EA9}" destId="{8DB15AB1-477A-4392-A053-7C06E3A110AF}" srcOrd="0" destOrd="0" presId="urn:microsoft.com/office/officeart/2005/8/layout/orgChart1"/>
    <dgm:cxn modelId="{971A555A-1FFC-4B11-991E-D1E7B5B27FA7}" type="presParOf" srcId="{8DB15AB1-477A-4392-A053-7C06E3A110AF}" destId="{AB9FA8AF-720C-4AA3-9121-ED534EBA55C9}" srcOrd="0" destOrd="0" presId="urn:microsoft.com/office/officeart/2005/8/layout/orgChart1"/>
    <dgm:cxn modelId="{1C863395-35AE-42CE-B3F2-80F68D43E592}" type="presParOf" srcId="{8DB15AB1-477A-4392-A053-7C06E3A110AF}" destId="{90E4A527-D561-47E8-8763-585DF309D072}" srcOrd="1" destOrd="0" presId="urn:microsoft.com/office/officeart/2005/8/layout/orgChart1"/>
    <dgm:cxn modelId="{015D904C-6906-4121-9CF2-FAB8EDCE60BF}" type="presParOf" srcId="{AE6D6B1F-15A6-465E-A846-320DA7E86EA9}" destId="{0380F2B6-2B12-477E-B4AC-EE8F131D599A}" srcOrd="1" destOrd="0" presId="urn:microsoft.com/office/officeart/2005/8/layout/orgChart1"/>
    <dgm:cxn modelId="{DC79FB7C-3A94-4B8F-B9BB-CB44556EFA73}" type="presParOf" srcId="{AE6D6B1F-15A6-465E-A846-320DA7E86EA9}" destId="{3361739B-2212-4C61-9F8D-CC1224C8BB26}" srcOrd="2" destOrd="0" presId="urn:microsoft.com/office/officeart/2005/8/layout/orgChart1"/>
    <dgm:cxn modelId="{DBD55111-1842-477E-8704-66DB2BE521A1}" type="presParOf" srcId="{262E2032-D07B-4847-AB40-91820CA5D159}" destId="{2CAF426C-BCA6-4A56-A3AB-3D14CA11C64B}" srcOrd="14" destOrd="0" presId="urn:microsoft.com/office/officeart/2005/8/layout/orgChart1"/>
    <dgm:cxn modelId="{2A469781-B919-47B9-B13E-C74882F39FCE}" type="presParOf" srcId="{262E2032-D07B-4847-AB40-91820CA5D159}" destId="{747A0C88-98CE-4298-B963-390ED1275959}" srcOrd="15" destOrd="0" presId="urn:microsoft.com/office/officeart/2005/8/layout/orgChart1"/>
    <dgm:cxn modelId="{EE9C9CDA-2509-410F-A9FE-D64AA2D8A56C}" type="presParOf" srcId="{747A0C88-98CE-4298-B963-390ED1275959}" destId="{A8A92E99-DDF7-404A-BAD2-8ACF8FC846E4}" srcOrd="0" destOrd="0" presId="urn:microsoft.com/office/officeart/2005/8/layout/orgChart1"/>
    <dgm:cxn modelId="{ECDD4922-325A-4935-82A0-2F094D42A777}" type="presParOf" srcId="{A8A92E99-DDF7-404A-BAD2-8ACF8FC846E4}" destId="{296B3BE1-0C5D-4933-8DA3-3F081F08FA9C}" srcOrd="0" destOrd="0" presId="urn:microsoft.com/office/officeart/2005/8/layout/orgChart1"/>
    <dgm:cxn modelId="{C8AE07C2-5B32-420A-9C4B-B9419D33D8AA}" type="presParOf" srcId="{A8A92E99-DDF7-404A-BAD2-8ACF8FC846E4}" destId="{F7008C45-3550-407A-864F-7CF9ED042052}" srcOrd="1" destOrd="0" presId="urn:microsoft.com/office/officeart/2005/8/layout/orgChart1"/>
    <dgm:cxn modelId="{00CEB719-5514-4C39-AE43-623BE866C457}" type="presParOf" srcId="{747A0C88-98CE-4298-B963-390ED1275959}" destId="{ABA0023D-5473-420F-BEBF-269E1737BD0C}" srcOrd="1" destOrd="0" presId="urn:microsoft.com/office/officeart/2005/8/layout/orgChart1"/>
    <dgm:cxn modelId="{A9EAB537-DE0D-426F-AAC0-E072092517D4}" type="presParOf" srcId="{747A0C88-98CE-4298-B963-390ED1275959}" destId="{50E10152-CFE3-48A7-A0C9-D17DB4858EA7}" srcOrd="2" destOrd="0" presId="urn:microsoft.com/office/officeart/2005/8/layout/orgChart1"/>
    <dgm:cxn modelId="{4B95634C-D6D5-46C2-838B-47BE1877268F}" type="presParOf" srcId="{4CFA9151-0356-4B34-83FF-3C46E87E41AC}" destId="{5F8062DB-69A8-439C-AFA5-CE0104E8F6C9}" srcOrd="2" destOrd="0" presId="urn:microsoft.com/office/officeart/2005/8/layout/orgChart1"/>
    <dgm:cxn modelId="{7B9A7F99-5D0C-49F3-B6E0-05844F726AFB}" type="presParOf" srcId="{8729CFEA-4642-4970-8A45-DB7586A17D89}" destId="{348F09A2-289D-4B35-B06A-E18550A012B6}" srcOrd="4" destOrd="0" presId="urn:microsoft.com/office/officeart/2005/8/layout/orgChart1"/>
    <dgm:cxn modelId="{E20E7454-C885-4DE4-9AAB-E84F411316E7}" type="presParOf" srcId="{8729CFEA-4642-4970-8A45-DB7586A17D89}" destId="{EFAC224C-4814-4D92-B756-C7E9EF973978}" srcOrd="5" destOrd="0" presId="urn:microsoft.com/office/officeart/2005/8/layout/orgChart1"/>
    <dgm:cxn modelId="{0FF960D2-1653-4C8A-8B8B-2D766F3318D7}" type="presParOf" srcId="{EFAC224C-4814-4D92-B756-C7E9EF973978}" destId="{A2C5EBEB-FB49-4140-8695-F395091507F4}" srcOrd="0" destOrd="0" presId="urn:microsoft.com/office/officeart/2005/8/layout/orgChart1"/>
    <dgm:cxn modelId="{F956171F-B231-4031-B6AC-B09927F057F7}" type="presParOf" srcId="{A2C5EBEB-FB49-4140-8695-F395091507F4}" destId="{EE871E87-4992-4376-B4A4-27805C733E19}" srcOrd="0" destOrd="0" presId="urn:microsoft.com/office/officeart/2005/8/layout/orgChart1"/>
    <dgm:cxn modelId="{8F45218D-A265-4836-9F0D-86F2FEE216BF}" type="presParOf" srcId="{A2C5EBEB-FB49-4140-8695-F395091507F4}" destId="{E72F7AF6-0389-4C92-803C-21F28033D4BB}" srcOrd="1" destOrd="0" presId="urn:microsoft.com/office/officeart/2005/8/layout/orgChart1"/>
    <dgm:cxn modelId="{8FB39ED0-1EC0-4F7C-A894-EB1ACE6F0D5D}" type="presParOf" srcId="{EFAC224C-4814-4D92-B756-C7E9EF973978}" destId="{904BF915-159F-4B8D-B4E7-C6AAA5F94D18}" srcOrd="1" destOrd="0" presId="urn:microsoft.com/office/officeart/2005/8/layout/orgChart1"/>
    <dgm:cxn modelId="{4227245B-EE00-4C52-BB6F-891ADBE6136F}" type="presParOf" srcId="{904BF915-159F-4B8D-B4E7-C6AAA5F94D18}" destId="{C63E7308-3013-4289-9C0B-F2256A9ABDC5}" srcOrd="0" destOrd="0" presId="urn:microsoft.com/office/officeart/2005/8/layout/orgChart1"/>
    <dgm:cxn modelId="{9FBF24CE-1713-472E-9A4F-51739D538D12}" type="presParOf" srcId="{904BF915-159F-4B8D-B4E7-C6AAA5F94D18}" destId="{255B59D1-CB3B-4BF0-A357-9AB5967B6676}" srcOrd="1" destOrd="0" presId="urn:microsoft.com/office/officeart/2005/8/layout/orgChart1"/>
    <dgm:cxn modelId="{109F55F6-DFEF-47BC-A2AE-AF4AD96EC2A4}" type="presParOf" srcId="{255B59D1-CB3B-4BF0-A357-9AB5967B6676}" destId="{D70CB68A-F9C1-42C2-BD29-A9075F4C4C3D}" srcOrd="0" destOrd="0" presId="urn:microsoft.com/office/officeart/2005/8/layout/orgChart1"/>
    <dgm:cxn modelId="{2A162843-54F2-497F-8F70-01897ED4EA00}" type="presParOf" srcId="{D70CB68A-F9C1-42C2-BD29-A9075F4C4C3D}" destId="{33E32246-078C-4A4C-9AED-2282B2CBE003}" srcOrd="0" destOrd="0" presId="urn:microsoft.com/office/officeart/2005/8/layout/orgChart1"/>
    <dgm:cxn modelId="{E33B3261-C3DC-4764-8CEE-5BD4D582D4D2}" type="presParOf" srcId="{D70CB68A-F9C1-42C2-BD29-A9075F4C4C3D}" destId="{A4754587-2DDA-49F9-BEBF-E2AAAE569F5C}" srcOrd="1" destOrd="0" presId="urn:microsoft.com/office/officeart/2005/8/layout/orgChart1"/>
    <dgm:cxn modelId="{6738DB10-2EA9-405C-8030-651EFE58A7BD}" type="presParOf" srcId="{255B59D1-CB3B-4BF0-A357-9AB5967B6676}" destId="{6C94FDED-93FF-4F5E-A970-CEA9205B0F46}" srcOrd="1" destOrd="0" presId="urn:microsoft.com/office/officeart/2005/8/layout/orgChart1"/>
    <dgm:cxn modelId="{F5CF9C7B-6E30-4AEC-BD8B-6F7E2EA80383}" type="presParOf" srcId="{255B59D1-CB3B-4BF0-A357-9AB5967B6676}" destId="{7504A2B7-9EA8-4F9F-9F68-504627AC64AE}" srcOrd="2" destOrd="0" presId="urn:microsoft.com/office/officeart/2005/8/layout/orgChart1"/>
    <dgm:cxn modelId="{3E918484-D6EE-40F8-8397-7E0BF9396671}" type="presParOf" srcId="{904BF915-159F-4B8D-B4E7-C6AAA5F94D18}" destId="{E699D399-73DE-450F-84E3-87C4A8DE2C0E}" srcOrd="2" destOrd="0" presId="urn:microsoft.com/office/officeart/2005/8/layout/orgChart1"/>
    <dgm:cxn modelId="{82B487B3-D68A-4D20-91DE-EA759FD7EBEA}" type="presParOf" srcId="{904BF915-159F-4B8D-B4E7-C6AAA5F94D18}" destId="{6EC7CF74-399A-4B49-9000-7A9720127BE3}" srcOrd="3" destOrd="0" presId="urn:microsoft.com/office/officeart/2005/8/layout/orgChart1"/>
    <dgm:cxn modelId="{76A2F58D-CBA6-4454-A964-19AB676DE0C2}" type="presParOf" srcId="{6EC7CF74-399A-4B49-9000-7A9720127BE3}" destId="{2917482E-4CA1-4C9A-A07C-663C06CCB52B}" srcOrd="0" destOrd="0" presId="urn:microsoft.com/office/officeart/2005/8/layout/orgChart1"/>
    <dgm:cxn modelId="{976E7EFE-4306-4056-A1B7-BE6DD16EDEB5}" type="presParOf" srcId="{2917482E-4CA1-4C9A-A07C-663C06CCB52B}" destId="{555A276F-E15B-41FE-877D-421BFEF666E5}" srcOrd="0" destOrd="0" presId="urn:microsoft.com/office/officeart/2005/8/layout/orgChart1"/>
    <dgm:cxn modelId="{D2A0739A-FF1C-4816-9E55-7278C608FD3F}" type="presParOf" srcId="{2917482E-4CA1-4C9A-A07C-663C06CCB52B}" destId="{6275E860-A572-49C0-8401-19A4296D18C6}" srcOrd="1" destOrd="0" presId="urn:microsoft.com/office/officeart/2005/8/layout/orgChart1"/>
    <dgm:cxn modelId="{08177AD7-E36B-4928-B5E5-CFED148F8EB9}" type="presParOf" srcId="{6EC7CF74-399A-4B49-9000-7A9720127BE3}" destId="{242567D9-410D-47D3-84CB-460B40BAAE22}" srcOrd="1" destOrd="0" presId="urn:microsoft.com/office/officeart/2005/8/layout/orgChart1"/>
    <dgm:cxn modelId="{75B1789D-ACD9-447E-BFED-7A58D5AA7235}" type="presParOf" srcId="{6EC7CF74-399A-4B49-9000-7A9720127BE3}" destId="{B19D8612-FBAA-4C8E-BBD5-7E5383042C1A}" srcOrd="2" destOrd="0" presId="urn:microsoft.com/office/officeart/2005/8/layout/orgChart1"/>
    <dgm:cxn modelId="{B27A3A0A-33EF-4BB2-BB72-4F99C49CDA2B}" type="presParOf" srcId="{904BF915-159F-4B8D-B4E7-C6AAA5F94D18}" destId="{31E9D8B9-AC28-46C6-B7C9-9891F282D55A}" srcOrd="4" destOrd="0" presId="urn:microsoft.com/office/officeart/2005/8/layout/orgChart1"/>
    <dgm:cxn modelId="{45B64E57-432F-4051-B432-040CB650BD5B}" type="presParOf" srcId="{904BF915-159F-4B8D-B4E7-C6AAA5F94D18}" destId="{6A275832-2222-43B4-A342-11D49DB887AE}" srcOrd="5" destOrd="0" presId="urn:microsoft.com/office/officeart/2005/8/layout/orgChart1"/>
    <dgm:cxn modelId="{22F389C3-36A0-46EC-A43F-205DA0A80F0D}" type="presParOf" srcId="{6A275832-2222-43B4-A342-11D49DB887AE}" destId="{DAAF628D-2436-4B2A-80CE-2995FB961F6A}" srcOrd="0" destOrd="0" presId="urn:microsoft.com/office/officeart/2005/8/layout/orgChart1"/>
    <dgm:cxn modelId="{61EB40A0-2BCA-4D28-B318-331F5BFD8325}" type="presParOf" srcId="{DAAF628D-2436-4B2A-80CE-2995FB961F6A}" destId="{146EA009-6C97-4726-A999-2A51C33CA1CB}" srcOrd="0" destOrd="0" presId="urn:microsoft.com/office/officeart/2005/8/layout/orgChart1"/>
    <dgm:cxn modelId="{94F7DC60-83FB-49EB-97F4-74E93D3F404B}" type="presParOf" srcId="{DAAF628D-2436-4B2A-80CE-2995FB961F6A}" destId="{FF24FDD3-A460-40CD-A2D1-F418A89F85A2}" srcOrd="1" destOrd="0" presId="urn:microsoft.com/office/officeart/2005/8/layout/orgChart1"/>
    <dgm:cxn modelId="{F873E643-E439-425E-B288-71ABB9BFF63F}" type="presParOf" srcId="{6A275832-2222-43B4-A342-11D49DB887AE}" destId="{652E6736-4C74-419E-96F3-29B21364E423}" srcOrd="1" destOrd="0" presId="urn:microsoft.com/office/officeart/2005/8/layout/orgChart1"/>
    <dgm:cxn modelId="{F5481B26-F0B0-4D7B-B1E2-9E31B4F77B45}" type="presParOf" srcId="{6A275832-2222-43B4-A342-11D49DB887AE}" destId="{921C9F5C-4FB8-4933-B462-C3FAF609B7B8}" srcOrd="2" destOrd="0" presId="urn:microsoft.com/office/officeart/2005/8/layout/orgChart1"/>
    <dgm:cxn modelId="{7F86F39B-182A-473E-8BEE-322FFB4AF867}" type="presParOf" srcId="{904BF915-159F-4B8D-B4E7-C6AAA5F94D18}" destId="{7408B9DC-625F-47FA-97ED-CBC7F5A0BC4B}" srcOrd="6" destOrd="0" presId="urn:microsoft.com/office/officeart/2005/8/layout/orgChart1"/>
    <dgm:cxn modelId="{057A3C53-0218-4443-9943-134E7E55A52F}" type="presParOf" srcId="{904BF915-159F-4B8D-B4E7-C6AAA5F94D18}" destId="{85576A9A-E8E2-4FF9-ABFE-0CED19AA5196}" srcOrd="7" destOrd="0" presId="urn:microsoft.com/office/officeart/2005/8/layout/orgChart1"/>
    <dgm:cxn modelId="{BCDAA8AB-3BD9-467E-8CA6-68A45B5D459E}" type="presParOf" srcId="{85576A9A-E8E2-4FF9-ABFE-0CED19AA5196}" destId="{D3A9ACC4-CB2C-4BA6-9F73-B9031B603EBA}" srcOrd="0" destOrd="0" presId="urn:microsoft.com/office/officeart/2005/8/layout/orgChart1"/>
    <dgm:cxn modelId="{E54D43C0-EDB0-4933-ADE7-3542995AE263}" type="presParOf" srcId="{D3A9ACC4-CB2C-4BA6-9F73-B9031B603EBA}" destId="{8DD9F20B-27CD-498E-853C-B02801B0BAF1}" srcOrd="0" destOrd="0" presId="urn:microsoft.com/office/officeart/2005/8/layout/orgChart1"/>
    <dgm:cxn modelId="{1F1F0334-8826-40BC-8367-2020FBA14311}" type="presParOf" srcId="{D3A9ACC4-CB2C-4BA6-9F73-B9031B603EBA}" destId="{1F4E9C1F-2EB5-493A-A55B-7E4210555AA4}" srcOrd="1" destOrd="0" presId="urn:microsoft.com/office/officeart/2005/8/layout/orgChart1"/>
    <dgm:cxn modelId="{EF90C7CC-9DBC-4129-82F6-0D3016EE7AD1}" type="presParOf" srcId="{85576A9A-E8E2-4FF9-ABFE-0CED19AA5196}" destId="{2E16A300-285D-4942-90E3-E2412F12840A}" srcOrd="1" destOrd="0" presId="urn:microsoft.com/office/officeart/2005/8/layout/orgChart1"/>
    <dgm:cxn modelId="{D586772A-20CF-4530-82D1-4F017E17424B}" type="presParOf" srcId="{85576A9A-E8E2-4FF9-ABFE-0CED19AA5196}" destId="{9992F317-9E57-40E2-A16C-DC62A562B8A0}" srcOrd="2" destOrd="0" presId="urn:microsoft.com/office/officeart/2005/8/layout/orgChart1"/>
    <dgm:cxn modelId="{5C30DBD2-248A-49D6-BFD0-2BEE327F33BE}" type="presParOf" srcId="{904BF915-159F-4B8D-B4E7-C6AAA5F94D18}" destId="{FF12C462-E2E4-458E-8025-909DB29E85EF}" srcOrd="8" destOrd="0" presId="urn:microsoft.com/office/officeart/2005/8/layout/orgChart1"/>
    <dgm:cxn modelId="{DEFB64E4-AEAC-4F8D-8DBF-68665CAE60E1}" type="presParOf" srcId="{904BF915-159F-4B8D-B4E7-C6AAA5F94D18}" destId="{A8F4ACD4-EABD-42FF-B3A3-8896B14D778D}" srcOrd="9" destOrd="0" presId="urn:microsoft.com/office/officeart/2005/8/layout/orgChart1"/>
    <dgm:cxn modelId="{F342E9F0-9BA3-430D-954F-B78111DA656F}" type="presParOf" srcId="{A8F4ACD4-EABD-42FF-B3A3-8896B14D778D}" destId="{306809AD-BDF2-4515-871C-B7B3471D2245}" srcOrd="0" destOrd="0" presId="urn:microsoft.com/office/officeart/2005/8/layout/orgChart1"/>
    <dgm:cxn modelId="{851EDBD5-9D29-4C4E-8908-23D0049BCE21}" type="presParOf" srcId="{306809AD-BDF2-4515-871C-B7B3471D2245}" destId="{0CEFB17E-063A-425C-9580-9B8862098B47}" srcOrd="0" destOrd="0" presId="urn:microsoft.com/office/officeart/2005/8/layout/orgChart1"/>
    <dgm:cxn modelId="{EFABDD13-8A14-4C9B-A6EA-ED820CED6CBF}" type="presParOf" srcId="{306809AD-BDF2-4515-871C-B7B3471D2245}" destId="{69D25DA5-3B73-4CDF-AA27-AEB2145EE4EB}" srcOrd="1" destOrd="0" presId="urn:microsoft.com/office/officeart/2005/8/layout/orgChart1"/>
    <dgm:cxn modelId="{EF88FAC5-01A2-4F19-85C8-F9C756DBB3CB}" type="presParOf" srcId="{A8F4ACD4-EABD-42FF-B3A3-8896B14D778D}" destId="{D7473727-BF69-4FBD-AD48-74B197A78C3F}" srcOrd="1" destOrd="0" presId="urn:microsoft.com/office/officeart/2005/8/layout/orgChart1"/>
    <dgm:cxn modelId="{033656B7-9F53-466B-8019-E610282C9344}" type="presParOf" srcId="{A8F4ACD4-EABD-42FF-B3A3-8896B14D778D}" destId="{F9D9FAB4-3592-499D-BBFA-926E87F6C97F}" srcOrd="2" destOrd="0" presId="urn:microsoft.com/office/officeart/2005/8/layout/orgChart1"/>
    <dgm:cxn modelId="{DE67445D-A4A8-40CC-AB8A-E8B6B17A5788}" type="presParOf" srcId="{904BF915-159F-4B8D-B4E7-C6AAA5F94D18}" destId="{7DCF1B02-BBCF-4BBB-8825-19A129EE6E92}" srcOrd="10" destOrd="0" presId="urn:microsoft.com/office/officeart/2005/8/layout/orgChart1"/>
    <dgm:cxn modelId="{1E84A514-6061-48D9-B670-471233244776}" type="presParOf" srcId="{904BF915-159F-4B8D-B4E7-C6AAA5F94D18}" destId="{0AFD7866-E984-4E31-AA5D-487400B32ECE}" srcOrd="11" destOrd="0" presId="urn:microsoft.com/office/officeart/2005/8/layout/orgChart1"/>
    <dgm:cxn modelId="{FEE25F99-8C79-4495-9AC6-06F6AD80FA08}" type="presParOf" srcId="{0AFD7866-E984-4E31-AA5D-487400B32ECE}" destId="{957D1E47-CC8C-4ADC-9007-6746B7514D01}" srcOrd="0" destOrd="0" presId="urn:microsoft.com/office/officeart/2005/8/layout/orgChart1"/>
    <dgm:cxn modelId="{063DAA75-A506-4E7D-8450-46FDC006DC64}" type="presParOf" srcId="{957D1E47-CC8C-4ADC-9007-6746B7514D01}" destId="{7C4B2AD0-259C-4907-AF78-32FE7C37E0CB}" srcOrd="0" destOrd="0" presId="urn:microsoft.com/office/officeart/2005/8/layout/orgChart1"/>
    <dgm:cxn modelId="{6336D4EE-B2CA-4756-9CFD-521421D9FF38}" type="presParOf" srcId="{957D1E47-CC8C-4ADC-9007-6746B7514D01}" destId="{CF0FED27-44C6-4144-9744-673F7EF3DB7E}" srcOrd="1" destOrd="0" presId="urn:microsoft.com/office/officeart/2005/8/layout/orgChart1"/>
    <dgm:cxn modelId="{E79DBDD7-D20A-4F76-B094-09A443233B7A}" type="presParOf" srcId="{0AFD7866-E984-4E31-AA5D-487400B32ECE}" destId="{7E343510-DC1C-48AD-B928-E4B809CD6DE8}" srcOrd="1" destOrd="0" presId="urn:microsoft.com/office/officeart/2005/8/layout/orgChart1"/>
    <dgm:cxn modelId="{08EBAFF3-E54E-437C-8215-E22977F05C4E}" type="presParOf" srcId="{0AFD7866-E984-4E31-AA5D-487400B32ECE}" destId="{759A2ADF-5B84-4316-9998-C51E0C92B5DF}" srcOrd="2" destOrd="0" presId="urn:microsoft.com/office/officeart/2005/8/layout/orgChart1"/>
    <dgm:cxn modelId="{AAA581AC-D966-434A-B741-AACAA09C6FC3}" type="presParOf" srcId="{904BF915-159F-4B8D-B4E7-C6AAA5F94D18}" destId="{BCC3CBFA-E443-4B5E-960D-98B623D020ED}" srcOrd="12" destOrd="0" presId="urn:microsoft.com/office/officeart/2005/8/layout/orgChart1"/>
    <dgm:cxn modelId="{8CEB4372-9B17-461C-8927-172D0FE0AE75}" type="presParOf" srcId="{904BF915-159F-4B8D-B4E7-C6AAA5F94D18}" destId="{4F8073A4-A355-4143-A7C6-D4B44AF7675C}" srcOrd="13" destOrd="0" presId="urn:microsoft.com/office/officeart/2005/8/layout/orgChart1"/>
    <dgm:cxn modelId="{3509DFEA-13F8-444D-A620-FDD46ED84240}" type="presParOf" srcId="{4F8073A4-A355-4143-A7C6-D4B44AF7675C}" destId="{B9F1DB3E-7540-4E24-8B16-A40A854818A1}" srcOrd="0" destOrd="0" presId="urn:microsoft.com/office/officeart/2005/8/layout/orgChart1"/>
    <dgm:cxn modelId="{4ABCA3A4-A212-4BE0-B96D-866C40BE2905}" type="presParOf" srcId="{B9F1DB3E-7540-4E24-8B16-A40A854818A1}" destId="{B50347F4-F1CD-4AF2-8CB4-E75984ECBDA2}" srcOrd="0" destOrd="0" presId="urn:microsoft.com/office/officeart/2005/8/layout/orgChart1"/>
    <dgm:cxn modelId="{7F284DC6-E84E-43C3-BE05-C865C7E69D77}" type="presParOf" srcId="{B9F1DB3E-7540-4E24-8B16-A40A854818A1}" destId="{70574CB1-1DAA-47EC-A26A-4D1D3B43BEE1}" srcOrd="1" destOrd="0" presId="urn:microsoft.com/office/officeart/2005/8/layout/orgChart1"/>
    <dgm:cxn modelId="{2206E2FD-6285-4F40-9649-BEA0B5B35275}" type="presParOf" srcId="{4F8073A4-A355-4143-A7C6-D4B44AF7675C}" destId="{25B20E04-364A-497A-8F2B-17998A2FBE74}" srcOrd="1" destOrd="0" presId="urn:microsoft.com/office/officeart/2005/8/layout/orgChart1"/>
    <dgm:cxn modelId="{1D304DDA-FDF6-46F8-AEEB-C7A58E48FEBE}" type="presParOf" srcId="{4F8073A4-A355-4143-A7C6-D4B44AF7675C}" destId="{1C3BFCE9-4DF3-41CB-A894-64AD9D9222C2}" srcOrd="2" destOrd="0" presId="urn:microsoft.com/office/officeart/2005/8/layout/orgChart1"/>
    <dgm:cxn modelId="{FEEDCA89-6352-41ED-8ECE-7E7C7AF1AF09}" type="presParOf" srcId="{EFAC224C-4814-4D92-B756-C7E9EF973978}" destId="{8DD71693-4F10-4CE3-A729-ECE0A88F94FA}" srcOrd="2" destOrd="0" presId="urn:microsoft.com/office/officeart/2005/8/layout/orgChart1"/>
    <dgm:cxn modelId="{F090922D-1587-46C8-A591-23A2AE95203D}" type="presParOf" srcId="{8729CFEA-4642-4970-8A45-DB7586A17D89}" destId="{E6551030-08FB-4F63-9855-517A23136B7F}" srcOrd="6" destOrd="0" presId="urn:microsoft.com/office/officeart/2005/8/layout/orgChart1"/>
    <dgm:cxn modelId="{3FE58C2A-7B74-4F6B-811E-AB82A4A1EE4E}" type="presParOf" srcId="{8729CFEA-4642-4970-8A45-DB7586A17D89}" destId="{DAC5BACA-5257-4C5F-A217-213AC87492FD}" srcOrd="7" destOrd="0" presId="urn:microsoft.com/office/officeart/2005/8/layout/orgChart1"/>
    <dgm:cxn modelId="{65DAF075-AE6C-4642-BDD6-DE413CD47EAE}" type="presParOf" srcId="{DAC5BACA-5257-4C5F-A217-213AC87492FD}" destId="{76511E1A-62D4-4961-B2AE-4F27DDB33652}" srcOrd="0" destOrd="0" presId="urn:microsoft.com/office/officeart/2005/8/layout/orgChart1"/>
    <dgm:cxn modelId="{9BE7E2D9-E447-4488-996B-6E45FC0445D2}" type="presParOf" srcId="{76511E1A-62D4-4961-B2AE-4F27DDB33652}" destId="{21394F5D-F7BF-4CB6-A9EB-9C38554E74B6}" srcOrd="0" destOrd="0" presId="urn:microsoft.com/office/officeart/2005/8/layout/orgChart1"/>
    <dgm:cxn modelId="{5E82E063-4F62-4533-84CA-35172280CE46}" type="presParOf" srcId="{76511E1A-62D4-4961-B2AE-4F27DDB33652}" destId="{1F61656D-1ABB-4EB1-8D2F-83D67784352B}" srcOrd="1" destOrd="0" presId="urn:microsoft.com/office/officeart/2005/8/layout/orgChart1"/>
    <dgm:cxn modelId="{4A560710-15FC-40F6-B4E1-EFF91E576490}" type="presParOf" srcId="{DAC5BACA-5257-4C5F-A217-213AC87492FD}" destId="{284BCC74-F865-446C-B7B7-C1DFB390E16A}" srcOrd="1" destOrd="0" presId="urn:microsoft.com/office/officeart/2005/8/layout/orgChart1"/>
    <dgm:cxn modelId="{CA2297E7-561B-4589-85C3-F62F0C52D236}" type="presParOf" srcId="{284BCC74-F865-446C-B7B7-C1DFB390E16A}" destId="{CFDB2315-083D-451E-9B6B-62A83136BFD9}" srcOrd="0" destOrd="0" presId="urn:microsoft.com/office/officeart/2005/8/layout/orgChart1"/>
    <dgm:cxn modelId="{6C6558C4-8362-467C-BCF0-D0543287E378}" type="presParOf" srcId="{284BCC74-F865-446C-B7B7-C1DFB390E16A}" destId="{5D8AC36F-F464-4F14-9112-C74A68246008}" srcOrd="1" destOrd="0" presId="urn:microsoft.com/office/officeart/2005/8/layout/orgChart1"/>
    <dgm:cxn modelId="{B4C51363-FC47-4A46-9826-EB326BB434D6}" type="presParOf" srcId="{5D8AC36F-F464-4F14-9112-C74A68246008}" destId="{9DE90391-A698-4EC4-A31C-6D3B614DA423}" srcOrd="0" destOrd="0" presId="urn:microsoft.com/office/officeart/2005/8/layout/orgChart1"/>
    <dgm:cxn modelId="{FB346415-F026-4D62-8EA3-A35F903FAEF7}" type="presParOf" srcId="{9DE90391-A698-4EC4-A31C-6D3B614DA423}" destId="{2CB38E47-D580-4ED2-A1E7-895103AAE19D}" srcOrd="0" destOrd="0" presId="urn:microsoft.com/office/officeart/2005/8/layout/orgChart1"/>
    <dgm:cxn modelId="{64A7DFF1-C3E9-4019-8FEB-CABD65EC5FF5}" type="presParOf" srcId="{9DE90391-A698-4EC4-A31C-6D3B614DA423}" destId="{190BA802-5146-4CCC-A98F-FA124BADD066}" srcOrd="1" destOrd="0" presId="urn:microsoft.com/office/officeart/2005/8/layout/orgChart1"/>
    <dgm:cxn modelId="{70A615EC-A2E1-4E53-A7FF-202041E7EF34}" type="presParOf" srcId="{5D8AC36F-F464-4F14-9112-C74A68246008}" destId="{D43667AA-E255-482E-83C2-C5CD0E5D0F9C}" srcOrd="1" destOrd="0" presId="urn:microsoft.com/office/officeart/2005/8/layout/orgChart1"/>
    <dgm:cxn modelId="{2CB796A0-B3C3-4B16-B366-844D46AED91B}" type="presParOf" srcId="{5D8AC36F-F464-4F14-9112-C74A68246008}" destId="{9871AA36-C3DB-4C97-95FE-2DD8777C3FC6}" srcOrd="2" destOrd="0" presId="urn:microsoft.com/office/officeart/2005/8/layout/orgChart1"/>
    <dgm:cxn modelId="{59B44D0B-85B9-440F-B5D0-9D50B07B2797}" type="presParOf" srcId="{284BCC74-F865-446C-B7B7-C1DFB390E16A}" destId="{8DA1470D-E392-410C-988C-468268934141}" srcOrd="2" destOrd="0" presId="urn:microsoft.com/office/officeart/2005/8/layout/orgChart1"/>
    <dgm:cxn modelId="{6200C105-552F-48F0-BE99-4BB8E6D016A9}" type="presParOf" srcId="{284BCC74-F865-446C-B7B7-C1DFB390E16A}" destId="{13A20EF8-637F-49AC-8A8A-7D4870D5B81A}" srcOrd="3" destOrd="0" presId="urn:microsoft.com/office/officeart/2005/8/layout/orgChart1"/>
    <dgm:cxn modelId="{0FE8BF97-788D-4AEF-8D70-AAD20A028E29}" type="presParOf" srcId="{13A20EF8-637F-49AC-8A8A-7D4870D5B81A}" destId="{6E589228-B7F1-4F19-A75F-5EC174E7DB89}" srcOrd="0" destOrd="0" presId="urn:microsoft.com/office/officeart/2005/8/layout/orgChart1"/>
    <dgm:cxn modelId="{56B5E60F-399E-42AF-BED9-FB78B1564BE7}" type="presParOf" srcId="{6E589228-B7F1-4F19-A75F-5EC174E7DB89}" destId="{FA3B0D76-F8EF-48FD-800C-575BF81CA35F}" srcOrd="0" destOrd="0" presId="urn:microsoft.com/office/officeart/2005/8/layout/orgChart1"/>
    <dgm:cxn modelId="{187BBA57-6637-4278-B6C6-8AF9E2B2A775}" type="presParOf" srcId="{6E589228-B7F1-4F19-A75F-5EC174E7DB89}" destId="{22623B70-8FCB-4C4E-AD03-835921D88513}" srcOrd="1" destOrd="0" presId="urn:microsoft.com/office/officeart/2005/8/layout/orgChart1"/>
    <dgm:cxn modelId="{FF775EC2-6533-43AE-9789-CA760DA9FD95}" type="presParOf" srcId="{13A20EF8-637F-49AC-8A8A-7D4870D5B81A}" destId="{09F47641-D5C1-433B-B940-5292E9AC6D1E}" srcOrd="1" destOrd="0" presId="urn:microsoft.com/office/officeart/2005/8/layout/orgChart1"/>
    <dgm:cxn modelId="{FCCFCD62-C926-442D-8353-D42341F07200}" type="presParOf" srcId="{13A20EF8-637F-49AC-8A8A-7D4870D5B81A}" destId="{5E49081A-0C34-4D9B-A534-78011D31E5A0}" srcOrd="2" destOrd="0" presId="urn:microsoft.com/office/officeart/2005/8/layout/orgChart1"/>
    <dgm:cxn modelId="{2361B4C8-85D6-4E6F-94E7-B64543CAB696}" type="presParOf" srcId="{284BCC74-F865-446C-B7B7-C1DFB390E16A}" destId="{BC7DB69C-641F-453A-9B85-DA71F2F9D245}" srcOrd="4" destOrd="0" presId="urn:microsoft.com/office/officeart/2005/8/layout/orgChart1"/>
    <dgm:cxn modelId="{028BEB13-1403-4C73-A054-20D5DB5DCFC4}" type="presParOf" srcId="{284BCC74-F865-446C-B7B7-C1DFB390E16A}" destId="{7F46380B-41B6-4D9F-928A-04C25371311D}" srcOrd="5" destOrd="0" presId="urn:microsoft.com/office/officeart/2005/8/layout/orgChart1"/>
    <dgm:cxn modelId="{C245EAFB-CDF8-4EA4-AA0B-75864E994939}" type="presParOf" srcId="{7F46380B-41B6-4D9F-928A-04C25371311D}" destId="{338181B4-0A05-48DD-A505-5EE01AE2B35C}" srcOrd="0" destOrd="0" presId="urn:microsoft.com/office/officeart/2005/8/layout/orgChart1"/>
    <dgm:cxn modelId="{8A3AF4B7-6FBF-406A-8346-BA3BA1E728BE}" type="presParOf" srcId="{338181B4-0A05-48DD-A505-5EE01AE2B35C}" destId="{30BAF8AA-9E56-466B-8BFE-1E7A18C88225}" srcOrd="0" destOrd="0" presId="urn:microsoft.com/office/officeart/2005/8/layout/orgChart1"/>
    <dgm:cxn modelId="{1015FDA2-25FF-4FBE-B96C-A2602FE5607C}" type="presParOf" srcId="{338181B4-0A05-48DD-A505-5EE01AE2B35C}" destId="{209270BE-C06D-4AD9-B6C2-B4B57218A427}" srcOrd="1" destOrd="0" presId="urn:microsoft.com/office/officeart/2005/8/layout/orgChart1"/>
    <dgm:cxn modelId="{F8E29914-8075-4751-BC0F-E82664AFD715}" type="presParOf" srcId="{7F46380B-41B6-4D9F-928A-04C25371311D}" destId="{82AAF01E-F117-4E03-9B38-A300481033AD}" srcOrd="1" destOrd="0" presId="urn:microsoft.com/office/officeart/2005/8/layout/orgChart1"/>
    <dgm:cxn modelId="{943B3D5D-0C44-4684-AC9C-38BB6F94BD74}" type="presParOf" srcId="{7F46380B-41B6-4D9F-928A-04C25371311D}" destId="{020E45EA-D105-41B9-9A02-BD598EC394AA}" srcOrd="2" destOrd="0" presId="urn:microsoft.com/office/officeart/2005/8/layout/orgChart1"/>
    <dgm:cxn modelId="{251F90B2-7584-4E1D-A448-450D35494372}" type="presParOf" srcId="{284BCC74-F865-446C-B7B7-C1DFB390E16A}" destId="{BF81E74D-4BF0-4634-B0C7-B6FC9D2003A9}" srcOrd="6" destOrd="0" presId="urn:microsoft.com/office/officeart/2005/8/layout/orgChart1"/>
    <dgm:cxn modelId="{239581CE-FF69-4000-8641-B9CAD03323CE}" type="presParOf" srcId="{284BCC74-F865-446C-B7B7-C1DFB390E16A}" destId="{E8C4A56B-D128-40D1-B164-B270F1FE4FBD}" srcOrd="7" destOrd="0" presId="urn:microsoft.com/office/officeart/2005/8/layout/orgChart1"/>
    <dgm:cxn modelId="{B93581D1-E9F8-46D2-9016-2E2C7EC687BF}" type="presParOf" srcId="{E8C4A56B-D128-40D1-B164-B270F1FE4FBD}" destId="{1B7C2F4D-8F77-4572-9333-42460E1ED47B}" srcOrd="0" destOrd="0" presId="urn:microsoft.com/office/officeart/2005/8/layout/orgChart1"/>
    <dgm:cxn modelId="{4DDDEC92-5C04-4893-AC30-B72129BF107A}" type="presParOf" srcId="{1B7C2F4D-8F77-4572-9333-42460E1ED47B}" destId="{1A5E1074-213D-4A4E-8ED8-404B3A34C9BC}" srcOrd="0" destOrd="0" presId="urn:microsoft.com/office/officeart/2005/8/layout/orgChart1"/>
    <dgm:cxn modelId="{5B847BEE-F55A-46ED-9BCF-BA0F84D9340E}" type="presParOf" srcId="{1B7C2F4D-8F77-4572-9333-42460E1ED47B}" destId="{C08CF97C-79F3-4637-8AC9-017BC82C8049}" srcOrd="1" destOrd="0" presId="urn:microsoft.com/office/officeart/2005/8/layout/orgChart1"/>
    <dgm:cxn modelId="{590C9D99-5E2E-4661-99E6-24B1B6BC1D6D}" type="presParOf" srcId="{E8C4A56B-D128-40D1-B164-B270F1FE4FBD}" destId="{B6B2C572-AAEC-40CC-B006-0BD1FBABEEA4}" srcOrd="1" destOrd="0" presId="urn:microsoft.com/office/officeart/2005/8/layout/orgChart1"/>
    <dgm:cxn modelId="{B506AD4C-AFA3-4E97-8F3F-8EA27C369C02}" type="presParOf" srcId="{E8C4A56B-D128-40D1-B164-B270F1FE4FBD}" destId="{41FA755C-8401-4E67-B6D1-F2A240739F43}" srcOrd="2" destOrd="0" presId="urn:microsoft.com/office/officeart/2005/8/layout/orgChart1"/>
    <dgm:cxn modelId="{1237DF4B-81F9-4FEF-9409-B66341155678}" type="presParOf" srcId="{284BCC74-F865-446C-B7B7-C1DFB390E16A}" destId="{BAF13F33-C138-438E-A55B-C23AC5267640}" srcOrd="8" destOrd="0" presId="urn:microsoft.com/office/officeart/2005/8/layout/orgChart1"/>
    <dgm:cxn modelId="{6023424A-5095-48F5-A39D-73BF7CEF281F}" type="presParOf" srcId="{284BCC74-F865-446C-B7B7-C1DFB390E16A}" destId="{A161CCEA-C99B-4F72-BEBD-5CDC500994AE}" srcOrd="9" destOrd="0" presId="urn:microsoft.com/office/officeart/2005/8/layout/orgChart1"/>
    <dgm:cxn modelId="{E8BDEF93-5611-4995-B2D0-19E8FD8EE2F1}" type="presParOf" srcId="{A161CCEA-C99B-4F72-BEBD-5CDC500994AE}" destId="{ADBDAA33-0C14-48F7-BDFC-1F0803D1BBDD}" srcOrd="0" destOrd="0" presId="urn:microsoft.com/office/officeart/2005/8/layout/orgChart1"/>
    <dgm:cxn modelId="{262E4CDB-B397-451F-A022-C1FB19B9337C}" type="presParOf" srcId="{ADBDAA33-0C14-48F7-BDFC-1F0803D1BBDD}" destId="{6DEFBA34-7AA8-4F77-B7B2-63EF665B3345}" srcOrd="0" destOrd="0" presId="urn:microsoft.com/office/officeart/2005/8/layout/orgChart1"/>
    <dgm:cxn modelId="{75AAB972-BD42-4B71-BB22-58FCCBC65186}" type="presParOf" srcId="{ADBDAA33-0C14-48F7-BDFC-1F0803D1BBDD}" destId="{ED4BA577-E692-4BE1-9F6D-64F4E2793186}" srcOrd="1" destOrd="0" presId="urn:microsoft.com/office/officeart/2005/8/layout/orgChart1"/>
    <dgm:cxn modelId="{D815FF1C-8DE2-4396-B9B4-E77CD93A5652}" type="presParOf" srcId="{A161CCEA-C99B-4F72-BEBD-5CDC500994AE}" destId="{7C000F59-EE70-4BFA-BC6C-0EA1F52D9A7F}" srcOrd="1" destOrd="0" presId="urn:microsoft.com/office/officeart/2005/8/layout/orgChart1"/>
    <dgm:cxn modelId="{1480E699-E1CA-406C-A825-D4F4723E7624}" type="presParOf" srcId="{A161CCEA-C99B-4F72-BEBD-5CDC500994AE}" destId="{9655E2CF-5247-49BE-8081-1E7D16D04DE4}" srcOrd="2" destOrd="0" presId="urn:microsoft.com/office/officeart/2005/8/layout/orgChart1"/>
    <dgm:cxn modelId="{145F004E-89B5-4D97-8550-86128BE42B94}" type="presParOf" srcId="{284BCC74-F865-446C-B7B7-C1DFB390E16A}" destId="{D5DAFC21-B782-4B4D-9772-3D121E1F5702}" srcOrd="10" destOrd="0" presId="urn:microsoft.com/office/officeart/2005/8/layout/orgChart1"/>
    <dgm:cxn modelId="{C14D19D6-B0EF-4E5E-9DD8-FF97359F590D}" type="presParOf" srcId="{284BCC74-F865-446C-B7B7-C1DFB390E16A}" destId="{400DF424-053C-4F6A-B23B-19B27D125C4A}" srcOrd="11" destOrd="0" presId="urn:microsoft.com/office/officeart/2005/8/layout/orgChart1"/>
    <dgm:cxn modelId="{5B37A763-DE49-4C06-9E91-075BD1BC92FD}" type="presParOf" srcId="{400DF424-053C-4F6A-B23B-19B27D125C4A}" destId="{204C4EB2-EC5A-4894-97F8-606DDA6B076D}" srcOrd="0" destOrd="0" presId="urn:microsoft.com/office/officeart/2005/8/layout/orgChart1"/>
    <dgm:cxn modelId="{58B06905-008F-4526-9732-4EBA8A4B522D}" type="presParOf" srcId="{204C4EB2-EC5A-4894-97F8-606DDA6B076D}" destId="{CFECAC5F-622E-4458-B9D8-4B51CB1A2DF8}" srcOrd="0" destOrd="0" presId="urn:microsoft.com/office/officeart/2005/8/layout/orgChart1"/>
    <dgm:cxn modelId="{4C9C07F0-0F38-47E2-A5E0-B00BC9AECFCF}" type="presParOf" srcId="{204C4EB2-EC5A-4894-97F8-606DDA6B076D}" destId="{0432A669-8737-4437-A74C-2BE2D7F01F5B}" srcOrd="1" destOrd="0" presId="urn:microsoft.com/office/officeart/2005/8/layout/orgChart1"/>
    <dgm:cxn modelId="{C0EB7969-6E64-41F1-AFA7-03AB5F32949D}" type="presParOf" srcId="{400DF424-053C-4F6A-B23B-19B27D125C4A}" destId="{ED8315CF-032D-43EA-8037-43A0ACC49283}" srcOrd="1" destOrd="0" presId="urn:microsoft.com/office/officeart/2005/8/layout/orgChart1"/>
    <dgm:cxn modelId="{5BEEAA54-4254-4659-8DA0-327788CC6955}" type="presParOf" srcId="{400DF424-053C-4F6A-B23B-19B27D125C4A}" destId="{0EF6E236-2FBA-4264-91DC-0BAD1D871473}" srcOrd="2" destOrd="0" presId="urn:microsoft.com/office/officeart/2005/8/layout/orgChart1"/>
    <dgm:cxn modelId="{1E44659A-F196-43D6-99F8-AAEFE69BD253}" type="presParOf" srcId="{284BCC74-F865-446C-B7B7-C1DFB390E16A}" destId="{329285D0-04EB-4DC1-A7C6-D322F8CD2669}" srcOrd="12" destOrd="0" presId="urn:microsoft.com/office/officeart/2005/8/layout/orgChart1"/>
    <dgm:cxn modelId="{D6C3FE73-7557-4630-B6C5-81C7EE5ED0F5}" type="presParOf" srcId="{284BCC74-F865-446C-B7B7-C1DFB390E16A}" destId="{53896444-6143-4C9A-9BEE-60BBCFEA2754}" srcOrd="13" destOrd="0" presId="urn:microsoft.com/office/officeart/2005/8/layout/orgChart1"/>
    <dgm:cxn modelId="{B3322B2E-71DE-4C51-84C9-6FC395C84D1E}" type="presParOf" srcId="{53896444-6143-4C9A-9BEE-60BBCFEA2754}" destId="{2398C731-1EDE-4F2A-B58A-5B548AB810D3}" srcOrd="0" destOrd="0" presId="urn:microsoft.com/office/officeart/2005/8/layout/orgChart1"/>
    <dgm:cxn modelId="{8F3564E1-74F3-48B9-9EBE-229B6AA0177C}" type="presParOf" srcId="{2398C731-1EDE-4F2A-B58A-5B548AB810D3}" destId="{F588EDAD-3C06-4602-B01E-0B59AB8A0DFD}" srcOrd="0" destOrd="0" presId="urn:microsoft.com/office/officeart/2005/8/layout/orgChart1"/>
    <dgm:cxn modelId="{4CCDA60A-BA1D-40FB-B080-AF10247E133F}" type="presParOf" srcId="{2398C731-1EDE-4F2A-B58A-5B548AB810D3}" destId="{4148A394-BAB9-4C88-B1E9-1ED3DE6445AA}" srcOrd="1" destOrd="0" presId="urn:microsoft.com/office/officeart/2005/8/layout/orgChart1"/>
    <dgm:cxn modelId="{C1AC56BC-6913-4A73-A848-E9020AEF4DFA}" type="presParOf" srcId="{53896444-6143-4C9A-9BEE-60BBCFEA2754}" destId="{313484C2-9739-4A26-9F6F-9FBEF3F3E01D}" srcOrd="1" destOrd="0" presId="urn:microsoft.com/office/officeart/2005/8/layout/orgChart1"/>
    <dgm:cxn modelId="{85E402C3-D8E1-4FDF-8F96-3F305CE9E735}" type="presParOf" srcId="{53896444-6143-4C9A-9BEE-60BBCFEA2754}" destId="{7227C6C3-979A-475E-92EF-A8F458FA1548}" srcOrd="2" destOrd="0" presId="urn:microsoft.com/office/officeart/2005/8/layout/orgChart1"/>
    <dgm:cxn modelId="{35DEB8C6-5B6A-43EB-ADC3-5D596202FDC1}" type="presParOf" srcId="{DAC5BACA-5257-4C5F-A217-213AC87492FD}" destId="{5C03298F-8162-4D12-859E-0EB7884C65D9}" srcOrd="2" destOrd="0" presId="urn:microsoft.com/office/officeart/2005/8/layout/orgChart1"/>
    <dgm:cxn modelId="{FD673D03-CE5D-4A63-B9CB-2C659D794AB1}" type="presParOf" srcId="{8729CFEA-4642-4970-8A45-DB7586A17D89}" destId="{C8A3E3D1-9522-43D1-AFC0-1BA211782EFC}" srcOrd="8" destOrd="0" presId="urn:microsoft.com/office/officeart/2005/8/layout/orgChart1"/>
    <dgm:cxn modelId="{3B78DE2D-D084-41A9-8BCA-CCACB82F035E}" type="presParOf" srcId="{8729CFEA-4642-4970-8A45-DB7586A17D89}" destId="{DF1FEED0-A59E-4A0F-A510-A1F5F3FB5350}" srcOrd="9" destOrd="0" presId="urn:microsoft.com/office/officeart/2005/8/layout/orgChart1"/>
    <dgm:cxn modelId="{897E3DD2-9C6B-45CE-9F6C-A0B0C0255EC4}" type="presParOf" srcId="{DF1FEED0-A59E-4A0F-A510-A1F5F3FB5350}" destId="{918AA88C-8C4A-4187-89E2-B80873C9CF77}" srcOrd="0" destOrd="0" presId="urn:microsoft.com/office/officeart/2005/8/layout/orgChart1"/>
    <dgm:cxn modelId="{719C5519-8CC1-4471-84B0-B634F2D8F255}" type="presParOf" srcId="{918AA88C-8C4A-4187-89E2-B80873C9CF77}" destId="{7C6DBDFD-5841-4953-804F-E2E9095EFF2C}" srcOrd="0" destOrd="0" presId="urn:microsoft.com/office/officeart/2005/8/layout/orgChart1"/>
    <dgm:cxn modelId="{AFD0C151-D62D-4386-926A-C892D495A5F5}" type="presParOf" srcId="{918AA88C-8C4A-4187-89E2-B80873C9CF77}" destId="{D6AB6CE0-2DEF-47D3-A366-E00E81BA2030}" srcOrd="1" destOrd="0" presId="urn:microsoft.com/office/officeart/2005/8/layout/orgChart1"/>
    <dgm:cxn modelId="{641A6826-CFA8-4C9B-AB98-DF533339EC06}" type="presParOf" srcId="{DF1FEED0-A59E-4A0F-A510-A1F5F3FB5350}" destId="{1D9601C6-1721-4619-B4AA-A243111F9483}" srcOrd="1" destOrd="0" presId="urn:microsoft.com/office/officeart/2005/8/layout/orgChart1"/>
    <dgm:cxn modelId="{AFB30462-5B0F-45E5-A198-66B0A9099E31}" type="presParOf" srcId="{1D9601C6-1721-4619-B4AA-A243111F9483}" destId="{AF4D5588-2E36-4409-962A-E30A925D573D}" srcOrd="0" destOrd="0" presId="urn:microsoft.com/office/officeart/2005/8/layout/orgChart1"/>
    <dgm:cxn modelId="{72F029EF-A854-45E5-9D76-B34B2F2FF52E}" type="presParOf" srcId="{1D9601C6-1721-4619-B4AA-A243111F9483}" destId="{A0CE4F74-9F51-4874-B48C-1EB57D8F3DA5}" srcOrd="1" destOrd="0" presId="urn:microsoft.com/office/officeart/2005/8/layout/orgChart1"/>
    <dgm:cxn modelId="{814E43D6-0CA4-4496-9263-F7E58FE9B01F}" type="presParOf" srcId="{A0CE4F74-9F51-4874-B48C-1EB57D8F3DA5}" destId="{C7BB555B-4FA5-486D-9C33-626857ED15A4}" srcOrd="0" destOrd="0" presId="urn:microsoft.com/office/officeart/2005/8/layout/orgChart1"/>
    <dgm:cxn modelId="{7EA8C0FE-056F-470C-B3A2-B48E3E4ED41D}" type="presParOf" srcId="{C7BB555B-4FA5-486D-9C33-626857ED15A4}" destId="{DDF8EDD1-B040-447F-B129-53281AA74B7A}" srcOrd="0" destOrd="0" presId="urn:microsoft.com/office/officeart/2005/8/layout/orgChart1"/>
    <dgm:cxn modelId="{CAD4650C-F82D-4184-948B-407B8A8844AD}" type="presParOf" srcId="{C7BB555B-4FA5-486D-9C33-626857ED15A4}" destId="{F23C2B81-0E83-47AE-8FB6-D1CF2607FE12}" srcOrd="1" destOrd="0" presId="urn:microsoft.com/office/officeart/2005/8/layout/orgChart1"/>
    <dgm:cxn modelId="{2EF59860-A444-4F14-B14E-91A44D284147}" type="presParOf" srcId="{A0CE4F74-9F51-4874-B48C-1EB57D8F3DA5}" destId="{E8D55A8A-A316-4609-B67A-D384D57C28CC}" srcOrd="1" destOrd="0" presId="urn:microsoft.com/office/officeart/2005/8/layout/orgChart1"/>
    <dgm:cxn modelId="{F43950ED-8DF1-40BB-BEC0-02C83EB57761}" type="presParOf" srcId="{A0CE4F74-9F51-4874-B48C-1EB57D8F3DA5}" destId="{860465AB-6344-43E5-A97E-69C419A520DD}" srcOrd="2" destOrd="0" presId="urn:microsoft.com/office/officeart/2005/8/layout/orgChart1"/>
    <dgm:cxn modelId="{F448E898-3EDB-4814-BFFF-CF6E2F9894C7}" type="presParOf" srcId="{1D9601C6-1721-4619-B4AA-A243111F9483}" destId="{3B4830B7-A091-4513-BF9F-EFF3A36FDAD3}" srcOrd="2" destOrd="0" presId="urn:microsoft.com/office/officeart/2005/8/layout/orgChart1"/>
    <dgm:cxn modelId="{574A858F-1546-4ADC-9B8F-8577D9DEF917}" type="presParOf" srcId="{1D9601C6-1721-4619-B4AA-A243111F9483}" destId="{44AD5E08-74CA-4374-BAF3-F5954FFF2A6F}" srcOrd="3" destOrd="0" presId="urn:microsoft.com/office/officeart/2005/8/layout/orgChart1"/>
    <dgm:cxn modelId="{D76AF9EC-02C7-4458-85AA-3B8B664190BF}" type="presParOf" srcId="{44AD5E08-74CA-4374-BAF3-F5954FFF2A6F}" destId="{F3C3D1EF-35C4-4A3C-885B-E707A4838FB3}" srcOrd="0" destOrd="0" presId="urn:microsoft.com/office/officeart/2005/8/layout/orgChart1"/>
    <dgm:cxn modelId="{8AFAEC76-2F44-4C14-B965-ECD6B7173A7D}" type="presParOf" srcId="{F3C3D1EF-35C4-4A3C-885B-E707A4838FB3}" destId="{6AB431E2-CA2C-48E7-95D1-D9A3BC2D7881}" srcOrd="0" destOrd="0" presId="urn:microsoft.com/office/officeart/2005/8/layout/orgChart1"/>
    <dgm:cxn modelId="{805110B1-CD82-40D4-B7FA-465A7F0C50E5}" type="presParOf" srcId="{F3C3D1EF-35C4-4A3C-885B-E707A4838FB3}" destId="{CD6F0471-0C46-40E7-80D5-715A405C79D5}" srcOrd="1" destOrd="0" presId="urn:microsoft.com/office/officeart/2005/8/layout/orgChart1"/>
    <dgm:cxn modelId="{B82F2686-B7FD-4AE8-9EAD-DA64B700E476}" type="presParOf" srcId="{44AD5E08-74CA-4374-BAF3-F5954FFF2A6F}" destId="{27CBD342-52F1-4BAE-96A8-B81A6AB96648}" srcOrd="1" destOrd="0" presId="urn:microsoft.com/office/officeart/2005/8/layout/orgChart1"/>
    <dgm:cxn modelId="{FC7D161F-4911-4A5B-AC0E-BAA3D0E99072}" type="presParOf" srcId="{44AD5E08-74CA-4374-BAF3-F5954FFF2A6F}" destId="{A7E466C9-D756-4069-B21E-152C5767EA9C}" srcOrd="2" destOrd="0" presId="urn:microsoft.com/office/officeart/2005/8/layout/orgChart1"/>
    <dgm:cxn modelId="{D0A47980-3CA5-4152-8492-64F5C23BA1E1}" type="presParOf" srcId="{1D9601C6-1721-4619-B4AA-A243111F9483}" destId="{885C334A-3249-4CA3-9BAB-ADB1B13CDED5}" srcOrd="4" destOrd="0" presId="urn:microsoft.com/office/officeart/2005/8/layout/orgChart1"/>
    <dgm:cxn modelId="{F9CFE973-1781-4ADC-9C62-4D95AD91525F}" type="presParOf" srcId="{1D9601C6-1721-4619-B4AA-A243111F9483}" destId="{A766A4E4-F0F3-4C0B-A031-1188A9FB0CDF}" srcOrd="5" destOrd="0" presId="urn:microsoft.com/office/officeart/2005/8/layout/orgChart1"/>
    <dgm:cxn modelId="{2228C4F1-E137-41C9-8122-243B8CAFB13B}" type="presParOf" srcId="{A766A4E4-F0F3-4C0B-A031-1188A9FB0CDF}" destId="{A5ADE954-37DC-4255-A848-7453337B31B2}" srcOrd="0" destOrd="0" presId="urn:microsoft.com/office/officeart/2005/8/layout/orgChart1"/>
    <dgm:cxn modelId="{8E8A9262-6B1C-4F31-B202-664261701016}" type="presParOf" srcId="{A5ADE954-37DC-4255-A848-7453337B31B2}" destId="{62733214-A4CA-47FB-8619-909BF3316A23}" srcOrd="0" destOrd="0" presId="urn:microsoft.com/office/officeart/2005/8/layout/orgChart1"/>
    <dgm:cxn modelId="{545A8860-335B-418A-8B9A-3C9FFE6FDD81}" type="presParOf" srcId="{A5ADE954-37DC-4255-A848-7453337B31B2}" destId="{4B1A6120-906D-4A3C-A777-626D0F233784}" srcOrd="1" destOrd="0" presId="urn:microsoft.com/office/officeart/2005/8/layout/orgChart1"/>
    <dgm:cxn modelId="{3CBA4258-55C5-415D-BC07-D9A22E9F8746}" type="presParOf" srcId="{A766A4E4-F0F3-4C0B-A031-1188A9FB0CDF}" destId="{6881C078-6F82-4F5C-B2CF-C4E492F268F2}" srcOrd="1" destOrd="0" presId="urn:microsoft.com/office/officeart/2005/8/layout/orgChart1"/>
    <dgm:cxn modelId="{838BBD6C-4AC0-4A5B-87AB-A0C4179E2C81}" type="presParOf" srcId="{A766A4E4-F0F3-4C0B-A031-1188A9FB0CDF}" destId="{46799F9D-C31F-4E8B-92F5-7EA96C63AF46}" srcOrd="2" destOrd="0" presId="urn:microsoft.com/office/officeart/2005/8/layout/orgChart1"/>
    <dgm:cxn modelId="{7A255894-6103-48E4-AAFE-B79DACBC783E}" type="presParOf" srcId="{1D9601C6-1721-4619-B4AA-A243111F9483}" destId="{E098B04A-4722-488B-819B-01CFA692163C}" srcOrd="6" destOrd="0" presId="urn:microsoft.com/office/officeart/2005/8/layout/orgChart1"/>
    <dgm:cxn modelId="{3E0AC9A5-2680-413F-9418-766031CD6ED5}" type="presParOf" srcId="{1D9601C6-1721-4619-B4AA-A243111F9483}" destId="{9F82EF31-2593-4BE0-8AF8-3991B3123812}" srcOrd="7" destOrd="0" presId="urn:microsoft.com/office/officeart/2005/8/layout/orgChart1"/>
    <dgm:cxn modelId="{63FFE0AA-07E1-4D67-A4BB-CC5835E00725}" type="presParOf" srcId="{9F82EF31-2593-4BE0-8AF8-3991B3123812}" destId="{F80DE37C-AD45-4476-B005-47C22361F022}" srcOrd="0" destOrd="0" presId="urn:microsoft.com/office/officeart/2005/8/layout/orgChart1"/>
    <dgm:cxn modelId="{C4F9930C-9D79-49B2-837B-89DD761BF719}" type="presParOf" srcId="{F80DE37C-AD45-4476-B005-47C22361F022}" destId="{4448003F-804A-49C1-929C-4CD2C9C8F6AD}" srcOrd="0" destOrd="0" presId="urn:microsoft.com/office/officeart/2005/8/layout/orgChart1"/>
    <dgm:cxn modelId="{B6C4F9E0-772D-4688-838E-306FE0893C8C}" type="presParOf" srcId="{F80DE37C-AD45-4476-B005-47C22361F022}" destId="{52F24A71-392A-4E0F-A311-C9660D48FBE1}" srcOrd="1" destOrd="0" presId="urn:microsoft.com/office/officeart/2005/8/layout/orgChart1"/>
    <dgm:cxn modelId="{AC1007C5-DA60-4009-9A9E-DE07B0B4B153}" type="presParOf" srcId="{9F82EF31-2593-4BE0-8AF8-3991B3123812}" destId="{0E1A2F48-BF3C-4B0D-A816-62E8F343A7DC}" srcOrd="1" destOrd="0" presId="urn:microsoft.com/office/officeart/2005/8/layout/orgChart1"/>
    <dgm:cxn modelId="{10F43A17-5E91-4595-B31D-3DB40B32AFE4}" type="presParOf" srcId="{9F82EF31-2593-4BE0-8AF8-3991B3123812}" destId="{CB8F9656-75BD-4549-A175-EEE785FFB860}" srcOrd="2" destOrd="0" presId="urn:microsoft.com/office/officeart/2005/8/layout/orgChart1"/>
    <dgm:cxn modelId="{B872159D-E3A5-4661-AB38-FA348D88BA0F}" type="presParOf" srcId="{DF1FEED0-A59E-4A0F-A510-A1F5F3FB5350}" destId="{574E4689-723A-4E99-8197-4DCBEE4C2924}" srcOrd="2" destOrd="0" presId="urn:microsoft.com/office/officeart/2005/8/layout/orgChart1"/>
    <dgm:cxn modelId="{3E9116E0-9B5F-46C4-9379-2CC3391AD041}" type="presParOf" srcId="{788EB0E2-EF6B-4E4A-8E07-7CCFE0AC24D7}" destId="{03AE7FBC-3A7D-4C8F-8191-AF967249D3D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8B04A-4722-488B-819B-01CFA692163C}">
      <dsp:nvSpPr>
        <dsp:cNvPr id="0" name=""/>
        <dsp:cNvSpPr/>
      </dsp:nvSpPr>
      <dsp:spPr>
        <a:xfrm>
          <a:off x="6805759" y="1110662"/>
          <a:ext cx="137395" cy="2372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354"/>
              </a:lnTo>
              <a:lnTo>
                <a:pt x="137395" y="23723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5C334A-3249-4CA3-9BAB-ADB1B13CDED5}">
      <dsp:nvSpPr>
        <dsp:cNvPr id="0" name=""/>
        <dsp:cNvSpPr/>
      </dsp:nvSpPr>
      <dsp:spPr>
        <a:xfrm>
          <a:off x="6805759" y="1110662"/>
          <a:ext cx="137395" cy="1722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018"/>
              </a:lnTo>
              <a:lnTo>
                <a:pt x="137395" y="17220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4830B7-A091-4513-BF9F-EFF3A36FDAD3}">
      <dsp:nvSpPr>
        <dsp:cNvPr id="0" name=""/>
        <dsp:cNvSpPr/>
      </dsp:nvSpPr>
      <dsp:spPr>
        <a:xfrm>
          <a:off x="6805759" y="1110662"/>
          <a:ext cx="137395" cy="10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681"/>
              </a:lnTo>
              <a:lnTo>
                <a:pt x="137395" y="1071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D5588-2E36-4409-962A-E30A925D573D}">
      <dsp:nvSpPr>
        <dsp:cNvPr id="0" name=""/>
        <dsp:cNvSpPr/>
      </dsp:nvSpPr>
      <dsp:spPr>
        <a:xfrm>
          <a:off x="6805759" y="1110662"/>
          <a:ext cx="137395" cy="42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44"/>
              </a:lnTo>
              <a:lnTo>
                <a:pt x="137395" y="4213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A3E3D1-9522-43D1-AFC0-1BA211782EFC}">
      <dsp:nvSpPr>
        <dsp:cNvPr id="0" name=""/>
        <dsp:cNvSpPr/>
      </dsp:nvSpPr>
      <dsp:spPr>
        <a:xfrm>
          <a:off x="4955506" y="460326"/>
          <a:ext cx="2216640" cy="192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6"/>
              </a:lnTo>
              <a:lnTo>
                <a:pt x="2216640" y="96176"/>
              </a:lnTo>
              <a:lnTo>
                <a:pt x="2216640" y="1923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9285D0-04EB-4DC1-A7C6-D322F8CD2669}">
      <dsp:nvSpPr>
        <dsp:cNvPr id="0" name=""/>
        <dsp:cNvSpPr/>
      </dsp:nvSpPr>
      <dsp:spPr>
        <a:xfrm>
          <a:off x="5697439" y="1110662"/>
          <a:ext cx="137395" cy="432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3364"/>
              </a:lnTo>
              <a:lnTo>
                <a:pt x="137395" y="4323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FC21-B782-4B4D-9772-3D121E1F5702}">
      <dsp:nvSpPr>
        <dsp:cNvPr id="0" name=""/>
        <dsp:cNvSpPr/>
      </dsp:nvSpPr>
      <dsp:spPr>
        <a:xfrm>
          <a:off x="5697439" y="1110662"/>
          <a:ext cx="137395" cy="367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028"/>
              </a:lnTo>
              <a:lnTo>
                <a:pt x="137395" y="36730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13F33-C138-438E-A55B-C23AC5267640}">
      <dsp:nvSpPr>
        <dsp:cNvPr id="0" name=""/>
        <dsp:cNvSpPr/>
      </dsp:nvSpPr>
      <dsp:spPr>
        <a:xfrm>
          <a:off x="5697439" y="1110662"/>
          <a:ext cx="137395" cy="3022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1"/>
              </a:lnTo>
              <a:lnTo>
                <a:pt x="137395" y="30226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81E74D-4BF0-4634-B0C7-B6FC9D2003A9}">
      <dsp:nvSpPr>
        <dsp:cNvPr id="0" name=""/>
        <dsp:cNvSpPr/>
      </dsp:nvSpPr>
      <dsp:spPr>
        <a:xfrm>
          <a:off x="5697439" y="1110662"/>
          <a:ext cx="142414" cy="2372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354"/>
              </a:lnTo>
              <a:lnTo>
                <a:pt x="142414" y="23723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7DB69C-641F-453A-9B85-DA71F2F9D245}">
      <dsp:nvSpPr>
        <dsp:cNvPr id="0" name=""/>
        <dsp:cNvSpPr/>
      </dsp:nvSpPr>
      <dsp:spPr>
        <a:xfrm>
          <a:off x="5697439" y="1110662"/>
          <a:ext cx="137395" cy="1722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018"/>
              </a:lnTo>
              <a:lnTo>
                <a:pt x="137395" y="17220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1470D-E392-410C-988C-468268934141}">
      <dsp:nvSpPr>
        <dsp:cNvPr id="0" name=""/>
        <dsp:cNvSpPr/>
      </dsp:nvSpPr>
      <dsp:spPr>
        <a:xfrm>
          <a:off x="5697439" y="1110662"/>
          <a:ext cx="137395" cy="10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681"/>
              </a:lnTo>
              <a:lnTo>
                <a:pt x="137395" y="1071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B2315-083D-451E-9B6B-62A83136BFD9}">
      <dsp:nvSpPr>
        <dsp:cNvPr id="0" name=""/>
        <dsp:cNvSpPr/>
      </dsp:nvSpPr>
      <dsp:spPr>
        <a:xfrm>
          <a:off x="5697439" y="1110662"/>
          <a:ext cx="137395" cy="42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44"/>
              </a:lnTo>
              <a:lnTo>
                <a:pt x="137395" y="4213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51030-08FB-4F63-9855-517A23136B7F}">
      <dsp:nvSpPr>
        <dsp:cNvPr id="0" name=""/>
        <dsp:cNvSpPr/>
      </dsp:nvSpPr>
      <dsp:spPr>
        <a:xfrm>
          <a:off x="4955506" y="460326"/>
          <a:ext cx="1108320" cy="1923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76"/>
              </a:lnTo>
              <a:lnTo>
                <a:pt x="1108320" y="96176"/>
              </a:lnTo>
              <a:lnTo>
                <a:pt x="1108320" y="1923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C3CBFA-E443-4B5E-960D-98B623D020ED}">
      <dsp:nvSpPr>
        <dsp:cNvPr id="0" name=""/>
        <dsp:cNvSpPr/>
      </dsp:nvSpPr>
      <dsp:spPr>
        <a:xfrm>
          <a:off x="4589119" y="1110662"/>
          <a:ext cx="137395" cy="432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3364"/>
              </a:lnTo>
              <a:lnTo>
                <a:pt x="137395" y="4323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CF1B02-BBCF-4BBB-8825-19A129EE6E92}">
      <dsp:nvSpPr>
        <dsp:cNvPr id="0" name=""/>
        <dsp:cNvSpPr/>
      </dsp:nvSpPr>
      <dsp:spPr>
        <a:xfrm>
          <a:off x="4589119" y="1110662"/>
          <a:ext cx="137395" cy="367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028"/>
              </a:lnTo>
              <a:lnTo>
                <a:pt x="137395" y="36730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12C462-E2E4-458E-8025-909DB29E85EF}">
      <dsp:nvSpPr>
        <dsp:cNvPr id="0" name=""/>
        <dsp:cNvSpPr/>
      </dsp:nvSpPr>
      <dsp:spPr>
        <a:xfrm>
          <a:off x="4589119" y="1110662"/>
          <a:ext cx="137395" cy="3022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1"/>
              </a:lnTo>
              <a:lnTo>
                <a:pt x="137395" y="30226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8B9DC-625F-47FA-97ED-CBC7F5A0BC4B}">
      <dsp:nvSpPr>
        <dsp:cNvPr id="0" name=""/>
        <dsp:cNvSpPr/>
      </dsp:nvSpPr>
      <dsp:spPr>
        <a:xfrm>
          <a:off x="4589119" y="1110662"/>
          <a:ext cx="164938" cy="2356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56275"/>
              </a:lnTo>
              <a:lnTo>
                <a:pt x="164938" y="235627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9D8B9-AC28-46C6-B7C9-9891F282D55A}">
      <dsp:nvSpPr>
        <dsp:cNvPr id="0" name=""/>
        <dsp:cNvSpPr/>
      </dsp:nvSpPr>
      <dsp:spPr>
        <a:xfrm>
          <a:off x="4589119" y="1110662"/>
          <a:ext cx="137395" cy="1722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018"/>
              </a:lnTo>
              <a:lnTo>
                <a:pt x="137395" y="17220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99D399-73DE-450F-84E3-87C4A8DE2C0E}">
      <dsp:nvSpPr>
        <dsp:cNvPr id="0" name=""/>
        <dsp:cNvSpPr/>
      </dsp:nvSpPr>
      <dsp:spPr>
        <a:xfrm>
          <a:off x="4589119" y="1110662"/>
          <a:ext cx="137395" cy="10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681"/>
              </a:lnTo>
              <a:lnTo>
                <a:pt x="137395" y="1071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E7308-3013-4289-9C0B-F2256A9ABDC5}">
      <dsp:nvSpPr>
        <dsp:cNvPr id="0" name=""/>
        <dsp:cNvSpPr/>
      </dsp:nvSpPr>
      <dsp:spPr>
        <a:xfrm>
          <a:off x="4589119" y="1110662"/>
          <a:ext cx="137395" cy="42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44"/>
              </a:lnTo>
              <a:lnTo>
                <a:pt x="137395" y="4213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09A2-289D-4B35-B06A-E18550A012B6}">
      <dsp:nvSpPr>
        <dsp:cNvPr id="0" name=""/>
        <dsp:cNvSpPr/>
      </dsp:nvSpPr>
      <dsp:spPr>
        <a:xfrm>
          <a:off x="4909786" y="460326"/>
          <a:ext cx="91440" cy="192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3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F426C-BCA6-4A56-A3AB-3D14CA11C64B}">
      <dsp:nvSpPr>
        <dsp:cNvPr id="0" name=""/>
        <dsp:cNvSpPr/>
      </dsp:nvSpPr>
      <dsp:spPr>
        <a:xfrm>
          <a:off x="3480798" y="1110662"/>
          <a:ext cx="137395" cy="49737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73701"/>
              </a:lnTo>
              <a:lnTo>
                <a:pt x="137395" y="497370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50B56-3970-455B-A4A7-CF170D83D29E}">
      <dsp:nvSpPr>
        <dsp:cNvPr id="0" name=""/>
        <dsp:cNvSpPr/>
      </dsp:nvSpPr>
      <dsp:spPr>
        <a:xfrm>
          <a:off x="3480798" y="1110662"/>
          <a:ext cx="137395" cy="4323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3364"/>
              </a:lnTo>
              <a:lnTo>
                <a:pt x="137395" y="4323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274997-9811-4F5A-9EA8-DA69F68F8109}">
      <dsp:nvSpPr>
        <dsp:cNvPr id="0" name=""/>
        <dsp:cNvSpPr/>
      </dsp:nvSpPr>
      <dsp:spPr>
        <a:xfrm>
          <a:off x="3480798" y="1110662"/>
          <a:ext cx="137395" cy="36730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3028"/>
              </a:lnTo>
              <a:lnTo>
                <a:pt x="137395" y="367302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B0A277-D4F9-4D01-9340-B53DDB879810}">
      <dsp:nvSpPr>
        <dsp:cNvPr id="0" name=""/>
        <dsp:cNvSpPr/>
      </dsp:nvSpPr>
      <dsp:spPr>
        <a:xfrm>
          <a:off x="3480798" y="1110662"/>
          <a:ext cx="137395" cy="30226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22691"/>
              </a:lnTo>
              <a:lnTo>
                <a:pt x="137395" y="302269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9F61F-A2C2-4B1E-B206-3316E65BEE84}">
      <dsp:nvSpPr>
        <dsp:cNvPr id="0" name=""/>
        <dsp:cNvSpPr/>
      </dsp:nvSpPr>
      <dsp:spPr>
        <a:xfrm>
          <a:off x="3480798" y="1110662"/>
          <a:ext cx="137395" cy="2372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354"/>
              </a:lnTo>
              <a:lnTo>
                <a:pt x="137395" y="23723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2969C-1AB5-4D77-A3D5-FB3A42422B38}">
      <dsp:nvSpPr>
        <dsp:cNvPr id="0" name=""/>
        <dsp:cNvSpPr/>
      </dsp:nvSpPr>
      <dsp:spPr>
        <a:xfrm>
          <a:off x="3480798" y="1110662"/>
          <a:ext cx="137395" cy="1722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018"/>
              </a:lnTo>
              <a:lnTo>
                <a:pt x="137395" y="17220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CF5CB7-14C5-4643-BB47-A025E1B0173D}">
      <dsp:nvSpPr>
        <dsp:cNvPr id="0" name=""/>
        <dsp:cNvSpPr/>
      </dsp:nvSpPr>
      <dsp:spPr>
        <a:xfrm>
          <a:off x="3480798" y="1110662"/>
          <a:ext cx="137395" cy="10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681"/>
              </a:lnTo>
              <a:lnTo>
                <a:pt x="137395" y="1071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0FD38-511E-4011-9DE9-837B9FF88136}">
      <dsp:nvSpPr>
        <dsp:cNvPr id="0" name=""/>
        <dsp:cNvSpPr/>
      </dsp:nvSpPr>
      <dsp:spPr>
        <a:xfrm>
          <a:off x="3480798" y="1110662"/>
          <a:ext cx="137395" cy="42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44"/>
              </a:lnTo>
              <a:lnTo>
                <a:pt x="137395" y="4213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1B778-E539-4B34-A83B-EEEECB6C6C0D}">
      <dsp:nvSpPr>
        <dsp:cNvPr id="0" name=""/>
        <dsp:cNvSpPr/>
      </dsp:nvSpPr>
      <dsp:spPr>
        <a:xfrm>
          <a:off x="3847185" y="460326"/>
          <a:ext cx="1108320" cy="192353"/>
        </a:xfrm>
        <a:custGeom>
          <a:avLst/>
          <a:gdLst/>
          <a:ahLst/>
          <a:cxnLst/>
          <a:rect l="0" t="0" r="0" b="0"/>
          <a:pathLst>
            <a:path>
              <a:moveTo>
                <a:pt x="1108320" y="0"/>
              </a:moveTo>
              <a:lnTo>
                <a:pt x="1108320" y="96176"/>
              </a:lnTo>
              <a:lnTo>
                <a:pt x="0" y="96176"/>
              </a:lnTo>
              <a:lnTo>
                <a:pt x="0" y="1923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B61DEE-7B75-4EE5-91DE-915A664C1084}">
      <dsp:nvSpPr>
        <dsp:cNvPr id="0" name=""/>
        <dsp:cNvSpPr/>
      </dsp:nvSpPr>
      <dsp:spPr>
        <a:xfrm>
          <a:off x="2372478" y="1110662"/>
          <a:ext cx="137395" cy="23723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2354"/>
              </a:lnTo>
              <a:lnTo>
                <a:pt x="137395" y="237235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2AB392-F305-4EA9-855A-925A251A931B}">
      <dsp:nvSpPr>
        <dsp:cNvPr id="0" name=""/>
        <dsp:cNvSpPr/>
      </dsp:nvSpPr>
      <dsp:spPr>
        <a:xfrm>
          <a:off x="2372478" y="1110662"/>
          <a:ext cx="137395" cy="17220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2018"/>
              </a:lnTo>
              <a:lnTo>
                <a:pt x="137395" y="1722018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A052D-B205-49A6-9F59-C71715A844B9}">
      <dsp:nvSpPr>
        <dsp:cNvPr id="0" name=""/>
        <dsp:cNvSpPr/>
      </dsp:nvSpPr>
      <dsp:spPr>
        <a:xfrm>
          <a:off x="2372478" y="1110662"/>
          <a:ext cx="137395" cy="1071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1681"/>
              </a:lnTo>
              <a:lnTo>
                <a:pt x="137395" y="107168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AC8EE-4D12-4052-81CC-8A344D2A3DA5}">
      <dsp:nvSpPr>
        <dsp:cNvPr id="0" name=""/>
        <dsp:cNvSpPr/>
      </dsp:nvSpPr>
      <dsp:spPr>
        <a:xfrm>
          <a:off x="2372478" y="1110662"/>
          <a:ext cx="137395" cy="4213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1344"/>
              </a:lnTo>
              <a:lnTo>
                <a:pt x="137395" y="42134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5A3D9-6733-4124-8838-A1F88BFC7E0B}">
      <dsp:nvSpPr>
        <dsp:cNvPr id="0" name=""/>
        <dsp:cNvSpPr/>
      </dsp:nvSpPr>
      <dsp:spPr>
        <a:xfrm>
          <a:off x="2738865" y="460326"/>
          <a:ext cx="2216640" cy="192353"/>
        </a:xfrm>
        <a:custGeom>
          <a:avLst/>
          <a:gdLst/>
          <a:ahLst/>
          <a:cxnLst/>
          <a:rect l="0" t="0" r="0" b="0"/>
          <a:pathLst>
            <a:path>
              <a:moveTo>
                <a:pt x="2216640" y="0"/>
              </a:moveTo>
              <a:lnTo>
                <a:pt x="2216640" y="96176"/>
              </a:lnTo>
              <a:lnTo>
                <a:pt x="0" y="96176"/>
              </a:lnTo>
              <a:lnTo>
                <a:pt x="0" y="1923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7662E-85D3-4262-B46A-CA841B3202CC}">
      <dsp:nvSpPr>
        <dsp:cNvPr id="0" name=""/>
        <dsp:cNvSpPr/>
      </dsp:nvSpPr>
      <dsp:spPr>
        <a:xfrm>
          <a:off x="4497522" y="2342"/>
          <a:ext cx="915967" cy="45798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ACOM</a:t>
          </a:r>
        </a:p>
      </dsp:txBody>
      <dsp:txXfrm>
        <a:off x="4497522" y="2342"/>
        <a:ext cx="915967" cy="457983"/>
      </dsp:txXfrm>
    </dsp:sp>
    <dsp:sp modelId="{082A64D0-8770-4BF8-B919-3E1B96A13FF2}">
      <dsp:nvSpPr>
        <dsp:cNvPr id="0" name=""/>
        <dsp:cNvSpPr/>
      </dsp:nvSpPr>
      <dsp:spPr>
        <a:xfrm>
          <a:off x="2280882" y="652679"/>
          <a:ext cx="915967" cy="45798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0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1. Initialisierung</a:t>
          </a:r>
        </a:p>
      </dsp:txBody>
      <dsp:txXfrm>
        <a:off x="2280882" y="652679"/>
        <a:ext cx="915967" cy="457983"/>
      </dsp:txXfrm>
    </dsp:sp>
    <dsp:sp modelId="{92B0A2BB-1069-4C50-BD99-EEDBC97F08AB}">
      <dsp:nvSpPr>
        <dsp:cNvPr id="0" name=""/>
        <dsp:cNvSpPr/>
      </dsp:nvSpPr>
      <dsp:spPr>
        <a:xfrm>
          <a:off x="2509873" y="1303016"/>
          <a:ext cx="915967" cy="45798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1.1. Arbeitspaket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Anforderungsanalyse PSP1.1 JS</a:t>
          </a:r>
        </a:p>
      </dsp:txBody>
      <dsp:txXfrm>
        <a:off x="2509873" y="1303016"/>
        <a:ext cx="915967" cy="457983"/>
      </dsp:txXfrm>
    </dsp:sp>
    <dsp:sp modelId="{1FF870A5-61C4-4F61-B169-60103321E39C}">
      <dsp:nvSpPr>
        <dsp:cNvPr id="0" name=""/>
        <dsp:cNvSpPr/>
      </dsp:nvSpPr>
      <dsp:spPr>
        <a:xfrm>
          <a:off x="2509873" y="1953352"/>
          <a:ext cx="915967" cy="45798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1.2. Arbeitspaket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Neues Interface 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PSP 3.2 JS</a:t>
          </a:r>
          <a:endParaRPr lang="de-DE" sz="500" kern="1200" dirty="0"/>
        </a:p>
      </dsp:txBody>
      <dsp:txXfrm>
        <a:off x="2509873" y="1953352"/>
        <a:ext cx="915967" cy="457983"/>
      </dsp:txXfrm>
    </dsp:sp>
    <dsp:sp modelId="{CB6EF0DF-494A-4C9D-B93B-225F72B64146}">
      <dsp:nvSpPr>
        <dsp:cNvPr id="0" name=""/>
        <dsp:cNvSpPr/>
      </dsp:nvSpPr>
      <dsp:spPr>
        <a:xfrm>
          <a:off x="2509873" y="2603689"/>
          <a:ext cx="915967" cy="45798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1.3. Arbeitspaket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Hinzufügen neuer Informationen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 3.3 JS</a:t>
          </a:r>
        </a:p>
      </dsp:txBody>
      <dsp:txXfrm>
        <a:off x="2509873" y="2603689"/>
        <a:ext cx="915967" cy="457983"/>
      </dsp:txXfrm>
    </dsp:sp>
    <dsp:sp modelId="{66ECF1C3-CE5A-4DD5-9E69-8261767B396F}">
      <dsp:nvSpPr>
        <dsp:cNvPr id="0" name=""/>
        <dsp:cNvSpPr/>
      </dsp:nvSpPr>
      <dsp:spPr>
        <a:xfrm>
          <a:off x="2509873" y="3254026"/>
          <a:ext cx="915967" cy="457983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1.4. Abschluss der Anforderungsanalyse und Spezifikation der neuen Programmfeatures PSP 3.8 JS</a:t>
          </a:r>
        </a:p>
      </dsp:txBody>
      <dsp:txXfrm>
        <a:off x="2509873" y="3254026"/>
        <a:ext cx="915967" cy="457983"/>
      </dsp:txXfrm>
    </dsp:sp>
    <dsp:sp modelId="{813A3838-E485-4630-B42C-D6B99DAF1864}">
      <dsp:nvSpPr>
        <dsp:cNvPr id="0" name=""/>
        <dsp:cNvSpPr/>
      </dsp:nvSpPr>
      <dsp:spPr>
        <a:xfrm>
          <a:off x="3389202" y="652679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 Planung</a:t>
          </a:r>
        </a:p>
      </dsp:txBody>
      <dsp:txXfrm>
        <a:off x="3389202" y="652679"/>
        <a:ext cx="915967" cy="457983"/>
      </dsp:txXfrm>
    </dsp:sp>
    <dsp:sp modelId="{ED141235-9A98-44CD-BB50-8A7722D38736}">
      <dsp:nvSpPr>
        <dsp:cNvPr id="0" name=""/>
        <dsp:cNvSpPr/>
      </dsp:nvSpPr>
      <dsp:spPr>
        <a:xfrm>
          <a:off x="3618194" y="1303016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2.1 Arbeitspaket Entwicklung der Kunden-Auswahl-Funktionen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2.1 JS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3618194" y="1303016"/>
        <a:ext cx="915967" cy="457983"/>
      </dsp:txXfrm>
    </dsp:sp>
    <dsp:sp modelId="{1FFF274F-CDF0-4E35-B282-6924E95B4663}">
      <dsp:nvSpPr>
        <dsp:cNvPr id="0" name=""/>
        <dsp:cNvSpPr/>
      </dsp:nvSpPr>
      <dsp:spPr>
        <a:xfrm>
          <a:off x="3618194" y="1953352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2.2. Arbeitspaket Entwurf einer Wireframe-Struktur  entwerfen PSP 2.9 JS		</a:t>
          </a:r>
        </a:p>
      </dsp:txBody>
      <dsp:txXfrm>
        <a:off x="3618194" y="1953352"/>
        <a:ext cx="915967" cy="457983"/>
      </dsp:txXfrm>
    </dsp:sp>
    <dsp:sp modelId="{D51E46A4-AD55-4666-AA40-1528C0AFD736}">
      <dsp:nvSpPr>
        <dsp:cNvPr id="0" name=""/>
        <dsp:cNvSpPr/>
      </dsp:nvSpPr>
      <dsp:spPr>
        <a:xfrm>
          <a:off x="3618194" y="2603689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2.3. Arbeitspaket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Definition neuer Datenfelder zur Erfassung zusätzlicher Kennzahlen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3.1 JS</a:t>
          </a:r>
        </a:p>
      </dsp:txBody>
      <dsp:txXfrm>
        <a:off x="3618194" y="2603689"/>
        <a:ext cx="915967" cy="457983"/>
      </dsp:txXfrm>
    </dsp:sp>
    <dsp:sp modelId="{725DBFAE-54CD-44FD-A210-A6C6AE09B169}">
      <dsp:nvSpPr>
        <dsp:cNvPr id="0" name=""/>
        <dsp:cNvSpPr/>
      </dsp:nvSpPr>
      <dsp:spPr>
        <a:xfrm>
          <a:off x="3618194" y="3254026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2.4.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Erstellung eines Use-Case-Diagramms zur Visualisierung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PSP 1.3 JS</a:t>
          </a:r>
        </a:p>
      </dsp:txBody>
      <dsp:txXfrm>
        <a:off x="3618194" y="3254026"/>
        <a:ext cx="915967" cy="457983"/>
      </dsp:txXfrm>
    </dsp:sp>
    <dsp:sp modelId="{C2300F93-7F03-419B-8554-AB20B1270130}">
      <dsp:nvSpPr>
        <dsp:cNvPr id="0" name=""/>
        <dsp:cNvSpPr/>
      </dsp:nvSpPr>
      <dsp:spPr>
        <a:xfrm>
          <a:off x="3618194" y="3904362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2.4. Arbeitspaket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Definition neuer Datenfelder zur Erfassung zusätzlicher Kennzahlen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3.1 JS</a:t>
          </a:r>
        </a:p>
      </dsp:txBody>
      <dsp:txXfrm>
        <a:off x="3618194" y="3904362"/>
        <a:ext cx="915967" cy="457983"/>
      </dsp:txXfrm>
    </dsp:sp>
    <dsp:sp modelId="{CE6FE1CC-6850-4887-AE60-9014C5CCF45C}">
      <dsp:nvSpPr>
        <dsp:cNvPr id="0" name=""/>
        <dsp:cNvSpPr/>
      </dsp:nvSpPr>
      <dsp:spPr>
        <a:xfrm>
          <a:off x="3618194" y="4554699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2.5 Testen und Fehlerbehebung</a:t>
          </a:r>
        </a:p>
      </dsp:txBody>
      <dsp:txXfrm>
        <a:off x="3618194" y="4554699"/>
        <a:ext cx="915967" cy="457983"/>
      </dsp:txXfrm>
    </dsp:sp>
    <dsp:sp modelId="{AB9FA8AF-720C-4AA3-9121-ED534EBA55C9}">
      <dsp:nvSpPr>
        <dsp:cNvPr id="0" name=""/>
        <dsp:cNvSpPr/>
      </dsp:nvSpPr>
      <dsp:spPr>
        <a:xfrm>
          <a:off x="3618194" y="5205036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Fertigstellung der Entwicklung der Kunden-Auswahl-Funktionen </a:t>
          </a:r>
        </a:p>
      </dsp:txBody>
      <dsp:txXfrm>
        <a:off x="3618194" y="5205036"/>
        <a:ext cx="915967" cy="457983"/>
      </dsp:txXfrm>
    </dsp:sp>
    <dsp:sp modelId="{296B3BE1-0C5D-4933-8DA3-3F081F08FA9C}">
      <dsp:nvSpPr>
        <dsp:cNvPr id="0" name=""/>
        <dsp:cNvSpPr/>
      </dsp:nvSpPr>
      <dsp:spPr>
        <a:xfrm>
          <a:off x="3618194" y="5855372"/>
          <a:ext cx="915967" cy="457983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2.6.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Unterstützung Lastenheft</a:t>
          </a:r>
        </a:p>
      </dsp:txBody>
      <dsp:txXfrm>
        <a:off x="3618194" y="5855372"/>
        <a:ext cx="915967" cy="457983"/>
      </dsp:txXfrm>
    </dsp:sp>
    <dsp:sp modelId="{EE871E87-4992-4376-B4A4-27805C733E19}">
      <dsp:nvSpPr>
        <dsp:cNvPr id="0" name=""/>
        <dsp:cNvSpPr/>
      </dsp:nvSpPr>
      <dsp:spPr>
        <a:xfrm>
          <a:off x="4497522" y="652679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3. Durchführung</a:t>
          </a:r>
        </a:p>
      </dsp:txBody>
      <dsp:txXfrm>
        <a:off x="4497522" y="652679"/>
        <a:ext cx="915967" cy="457983"/>
      </dsp:txXfrm>
    </dsp:sp>
    <dsp:sp modelId="{33E32246-078C-4A4C-9AED-2282B2CBE003}">
      <dsp:nvSpPr>
        <dsp:cNvPr id="0" name=""/>
        <dsp:cNvSpPr/>
      </dsp:nvSpPr>
      <dsp:spPr>
        <a:xfrm>
          <a:off x="4726514" y="1303016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3.1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 Gestaltung des User Interfaces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3.5.1 JS </a:t>
          </a:r>
        </a:p>
      </dsp:txBody>
      <dsp:txXfrm>
        <a:off x="4726514" y="1303016"/>
        <a:ext cx="915967" cy="457983"/>
      </dsp:txXfrm>
    </dsp:sp>
    <dsp:sp modelId="{555A276F-E15B-41FE-877D-421BFEF666E5}">
      <dsp:nvSpPr>
        <dsp:cNvPr id="0" name=""/>
        <dsp:cNvSpPr/>
      </dsp:nvSpPr>
      <dsp:spPr>
        <a:xfrm>
          <a:off x="4726514" y="1953352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3.2.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Entwicklung des neuen Interfaces basierend auf dem Design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3.1 JS</a:t>
          </a:r>
        </a:p>
      </dsp:txBody>
      <dsp:txXfrm>
        <a:off x="4726514" y="1953352"/>
        <a:ext cx="915967" cy="457983"/>
      </dsp:txXfrm>
    </dsp:sp>
    <dsp:sp modelId="{146EA009-6C97-4726-A999-2A51C33CA1CB}">
      <dsp:nvSpPr>
        <dsp:cNvPr id="0" name=""/>
        <dsp:cNvSpPr/>
      </dsp:nvSpPr>
      <dsp:spPr>
        <a:xfrm>
          <a:off x="4726514" y="2603689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3.3.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Programmierung des Interfaces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3.3 JS  </a:t>
          </a:r>
        </a:p>
      </dsp:txBody>
      <dsp:txXfrm>
        <a:off x="4726514" y="2603689"/>
        <a:ext cx="915967" cy="457983"/>
      </dsp:txXfrm>
    </dsp:sp>
    <dsp:sp modelId="{8DD9F20B-27CD-498E-853C-B02801B0BAF1}">
      <dsp:nvSpPr>
        <dsp:cNvPr id="0" name=""/>
        <dsp:cNvSpPr/>
      </dsp:nvSpPr>
      <dsp:spPr>
        <a:xfrm>
          <a:off x="4754057" y="3237946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3.4. Arbeitspaket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Integration des Interfaces in das bestehende ERP-System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4.1 JS</a:t>
          </a:r>
        </a:p>
      </dsp:txBody>
      <dsp:txXfrm>
        <a:off x="4754057" y="3237946"/>
        <a:ext cx="915967" cy="457983"/>
      </dsp:txXfrm>
    </dsp:sp>
    <dsp:sp modelId="{0CEFB17E-063A-425C-9580-9B8862098B47}">
      <dsp:nvSpPr>
        <dsp:cNvPr id="0" name=""/>
        <dsp:cNvSpPr/>
      </dsp:nvSpPr>
      <dsp:spPr>
        <a:xfrm>
          <a:off x="4726514" y="3904362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3.5.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eines Testplans und Durchführung von Systemtests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3.4 JS</a:t>
          </a:r>
        </a:p>
      </dsp:txBody>
      <dsp:txXfrm>
        <a:off x="4726514" y="3904362"/>
        <a:ext cx="915967" cy="457983"/>
      </dsp:txXfrm>
    </dsp:sp>
    <dsp:sp modelId="{7C4B2AD0-259C-4907-AF78-32FE7C37E0CB}">
      <dsp:nvSpPr>
        <dsp:cNvPr id="0" name=""/>
        <dsp:cNvSpPr/>
      </dsp:nvSpPr>
      <dsp:spPr>
        <a:xfrm>
          <a:off x="4726514" y="4554699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Abschluss der Entwicklung der Funktion zum Löschen von 0-Euro-Aufträgen  </a:t>
          </a:r>
          <a:endParaRPr lang="de-DE" sz="500" kern="1200" dirty="0"/>
        </a:p>
      </dsp:txBody>
      <dsp:txXfrm>
        <a:off x="4726514" y="4554699"/>
        <a:ext cx="915967" cy="457983"/>
      </dsp:txXfrm>
    </dsp:sp>
    <dsp:sp modelId="{B50347F4-F1CD-4AF2-8CB4-E75984ECBDA2}">
      <dsp:nvSpPr>
        <dsp:cNvPr id="0" name=""/>
        <dsp:cNvSpPr/>
      </dsp:nvSpPr>
      <dsp:spPr>
        <a:xfrm>
          <a:off x="4726514" y="5205036"/>
          <a:ext cx="915967" cy="457983"/>
        </a:xfrm>
        <a:prstGeom prst="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3.6.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 Pflichtenheft</a:t>
          </a:r>
        </a:p>
      </dsp:txBody>
      <dsp:txXfrm>
        <a:off x="4726514" y="5205036"/>
        <a:ext cx="915967" cy="457983"/>
      </dsp:txXfrm>
    </dsp:sp>
    <dsp:sp modelId="{21394F5D-F7BF-4CB6-A9EB-9C38554E74B6}">
      <dsp:nvSpPr>
        <dsp:cNvPr id="0" name=""/>
        <dsp:cNvSpPr/>
      </dsp:nvSpPr>
      <dsp:spPr>
        <a:xfrm>
          <a:off x="5605842" y="652679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4. Kontrolle</a:t>
          </a:r>
        </a:p>
      </dsp:txBody>
      <dsp:txXfrm>
        <a:off x="5605842" y="652679"/>
        <a:ext cx="915967" cy="457983"/>
      </dsp:txXfrm>
    </dsp:sp>
    <dsp:sp modelId="{2CB38E47-D580-4ED2-A1E7-895103AAE19D}">
      <dsp:nvSpPr>
        <dsp:cNvPr id="0" name=""/>
        <dsp:cNvSpPr/>
      </dsp:nvSpPr>
      <dsp:spPr>
        <a:xfrm>
          <a:off x="5834834" y="1303016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4.1.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Identifizierung und Behebung von Fehlern oder Problemen im Interface PSP 3.5 JS</a:t>
          </a:r>
        </a:p>
      </dsp:txBody>
      <dsp:txXfrm>
        <a:off x="5834834" y="1303016"/>
        <a:ext cx="915967" cy="457983"/>
      </dsp:txXfrm>
    </dsp:sp>
    <dsp:sp modelId="{FA3B0D76-F8EF-48FD-800C-575BF81CA35F}">
      <dsp:nvSpPr>
        <dsp:cNvPr id="0" name=""/>
        <dsp:cNvSpPr/>
      </dsp:nvSpPr>
      <dsp:spPr>
        <a:xfrm>
          <a:off x="5834834" y="1953352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4.2.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Erstellung eines detaillierten Projektplans inklusive Zeitplanes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1.2 JS</a:t>
          </a:r>
        </a:p>
      </dsp:txBody>
      <dsp:txXfrm>
        <a:off x="5834834" y="1953352"/>
        <a:ext cx="915967" cy="457983"/>
      </dsp:txXfrm>
    </dsp:sp>
    <dsp:sp modelId="{30BAF8AA-9E56-466B-8BFE-1E7A18C88225}">
      <dsp:nvSpPr>
        <dsp:cNvPr id="0" name=""/>
        <dsp:cNvSpPr/>
      </dsp:nvSpPr>
      <dsp:spPr>
        <a:xfrm>
          <a:off x="5834834" y="2603689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4.3.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Identifikation möglicher Risiken im Zusammenhang mit dem Teilprojekt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3.4 JS </a:t>
          </a:r>
        </a:p>
      </dsp:txBody>
      <dsp:txXfrm>
        <a:off x="5834834" y="2603689"/>
        <a:ext cx="915967" cy="457983"/>
      </dsp:txXfrm>
    </dsp:sp>
    <dsp:sp modelId="{1A5E1074-213D-4A4E-8ED8-404B3A34C9BC}">
      <dsp:nvSpPr>
        <dsp:cNvPr id="0" name=""/>
        <dsp:cNvSpPr/>
      </dsp:nvSpPr>
      <dsp:spPr>
        <a:xfrm>
          <a:off x="5839854" y="3254026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4.4.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Überwachung des Projektfortschritts und Anpassungen bei Bedarf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4.3 JS </a:t>
          </a:r>
        </a:p>
      </dsp:txBody>
      <dsp:txXfrm>
        <a:off x="5839854" y="3254026"/>
        <a:ext cx="915967" cy="457983"/>
      </dsp:txXfrm>
    </dsp:sp>
    <dsp:sp modelId="{6DEFBA34-7AA8-4F77-B7B2-63EF665B3345}">
      <dsp:nvSpPr>
        <dsp:cNvPr id="0" name=""/>
        <dsp:cNvSpPr/>
      </dsp:nvSpPr>
      <dsp:spPr>
        <a:xfrm>
          <a:off x="5834834" y="3904362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4.5 Arbeitspaket Testen Fehlerbehebung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3.7 JS</a:t>
          </a:r>
        </a:p>
      </dsp:txBody>
      <dsp:txXfrm>
        <a:off x="5834834" y="3904362"/>
        <a:ext cx="915967" cy="457983"/>
      </dsp:txXfrm>
    </dsp:sp>
    <dsp:sp modelId="{CFECAC5F-622E-4458-B9D8-4B51CB1A2DF8}">
      <dsp:nvSpPr>
        <dsp:cNvPr id="0" name=""/>
        <dsp:cNvSpPr/>
      </dsp:nvSpPr>
      <dsp:spPr>
        <a:xfrm>
          <a:off x="5834834" y="4554699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Abschluss der Integration bestehender Verknüpfungen zu automatisierten Prozessen aus anderen Fachabteilungen </a:t>
          </a:r>
          <a:endParaRPr lang="de-DE" sz="500" kern="1200" dirty="0"/>
        </a:p>
      </dsp:txBody>
      <dsp:txXfrm>
        <a:off x="5834834" y="4554699"/>
        <a:ext cx="915967" cy="457983"/>
      </dsp:txXfrm>
    </dsp:sp>
    <dsp:sp modelId="{F588EDAD-3C06-4602-B01E-0B59AB8A0DFD}">
      <dsp:nvSpPr>
        <dsp:cNvPr id="0" name=""/>
        <dsp:cNvSpPr/>
      </dsp:nvSpPr>
      <dsp:spPr>
        <a:xfrm>
          <a:off x="5834834" y="5205036"/>
          <a:ext cx="915967" cy="457983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4.6 Arbeitspaket Vorgebreiten  Kundenebene-Daten für Blackbox Test</a:t>
          </a:r>
        </a:p>
      </dsp:txBody>
      <dsp:txXfrm>
        <a:off x="5834834" y="5205036"/>
        <a:ext cx="915967" cy="457983"/>
      </dsp:txXfrm>
    </dsp:sp>
    <dsp:sp modelId="{7C6DBDFD-5841-4953-804F-E2E9095EFF2C}">
      <dsp:nvSpPr>
        <dsp:cNvPr id="0" name=""/>
        <dsp:cNvSpPr/>
      </dsp:nvSpPr>
      <dsp:spPr>
        <a:xfrm>
          <a:off x="6714163" y="652679"/>
          <a:ext cx="915967" cy="4579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5. Abschluss</a:t>
          </a:r>
        </a:p>
      </dsp:txBody>
      <dsp:txXfrm>
        <a:off x="6714163" y="652679"/>
        <a:ext cx="915967" cy="457983"/>
      </dsp:txXfrm>
    </dsp:sp>
    <dsp:sp modelId="{DDF8EDD1-B040-447F-B129-53281AA74B7A}">
      <dsp:nvSpPr>
        <dsp:cNvPr id="0" name=""/>
        <dsp:cNvSpPr/>
      </dsp:nvSpPr>
      <dsp:spPr>
        <a:xfrm>
          <a:off x="6943154" y="1303016"/>
          <a:ext cx="915967" cy="4579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5.1.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Blackbox Test der Fachabteilung PSP 3.8 JS</a:t>
          </a:r>
        </a:p>
      </dsp:txBody>
      <dsp:txXfrm>
        <a:off x="6943154" y="1303016"/>
        <a:ext cx="915967" cy="457983"/>
      </dsp:txXfrm>
    </dsp:sp>
    <dsp:sp modelId="{6AB431E2-CA2C-48E7-95D1-D9A3BC2D7881}">
      <dsp:nvSpPr>
        <dsp:cNvPr id="0" name=""/>
        <dsp:cNvSpPr/>
      </dsp:nvSpPr>
      <dsp:spPr>
        <a:xfrm>
          <a:off x="6943154" y="1953352"/>
          <a:ext cx="915967" cy="4579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5.2.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Übernahme ins Produktivsystem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4.1 JS </a:t>
          </a:r>
        </a:p>
      </dsp:txBody>
      <dsp:txXfrm>
        <a:off x="6943154" y="1953352"/>
        <a:ext cx="915967" cy="457983"/>
      </dsp:txXfrm>
    </dsp:sp>
    <dsp:sp modelId="{62733214-A4CA-47FB-8619-909BF3316A23}">
      <dsp:nvSpPr>
        <dsp:cNvPr id="0" name=""/>
        <dsp:cNvSpPr/>
      </dsp:nvSpPr>
      <dsp:spPr>
        <a:xfrm>
          <a:off x="6943154" y="2603689"/>
          <a:ext cx="915967" cy="4579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Abschluss des Testens und der Fehlerbehebung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3.8 JS</a:t>
          </a:r>
        </a:p>
      </dsp:txBody>
      <dsp:txXfrm>
        <a:off x="6943154" y="2603689"/>
        <a:ext cx="915967" cy="457983"/>
      </dsp:txXfrm>
    </dsp:sp>
    <dsp:sp modelId="{4448003F-804A-49C1-929C-4CD2C9C8F6AD}">
      <dsp:nvSpPr>
        <dsp:cNvPr id="0" name=""/>
        <dsp:cNvSpPr/>
      </dsp:nvSpPr>
      <dsp:spPr>
        <a:xfrm>
          <a:off x="6943154" y="3254026"/>
          <a:ext cx="915967" cy="457983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5.3. Arbeitspaket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Projektdokumentation 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PSP 4.6 JS</a:t>
          </a:r>
        </a:p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 dirty="0"/>
        </a:p>
      </dsp:txBody>
      <dsp:txXfrm>
        <a:off x="6943154" y="3254026"/>
        <a:ext cx="915967" cy="4579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350E3B-6A46-A826-145B-7EF7311D2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24CCE5-AE24-8E7C-30A4-81AC0F20A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629EC-3498-16AF-88AE-9C265DE0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A5E44C-9C83-D06A-9C65-3CC246CBE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EEC474-2557-C631-DF96-CF0E4D77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149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4F6616-8429-27DA-763C-8B41DBF9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4AABB0-B1A3-3A29-80A2-A24FE041D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D4AB72-68A5-6442-90C7-DC08061F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E0C9B-47EC-80DC-E45F-09C69C69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A73FF-06EC-F442-042B-301CB646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35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9E61E6E-FA4F-A3B5-41F4-DF142B63A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5D283A-B225-EDB0-AAB0-9DCBDB17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FCEE45-C761-ABB2-2983-3978CB02B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6DCE0-1DF9-37F8-AB76-52C372C6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D9CC48-DB36-050F-3185-4E6ABDF6B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92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3C76B-FDCD-AED1-9FD2-C7DD81E85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9A4D0-2836-FC15-3028-F7EDBB930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6132E-12C1-BAF7-1B33-1A1A51E8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14ADB-2E6A-70E5-F9EF-6DAE1F0B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770D0B-879F-CB00-FB63-A6BD12B9E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935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B66DA-2DB5-2690-998A-8430CCA7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67D1CC-8EB1-36BB-227C-39848B66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868CC-7730-66E4-BA59-B60DB50B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E4AD6-4AB3-AD74-72FA-5EC55079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952AB7-327A-5793-97BE-6AAC4E7C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476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AA6EA2-1B6A-2E5E-102A-46B95B54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906EEA-12F2-AD05-2342-789801E63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7E615E-5378-FECD-375F-BDD5D65C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4ABB2C-0C01-5B28-B7AA-94FF5B76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801C4C-E860-57FC-3F06-D61A91B6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B6E1F6-1012-37BB-5ACD-8E4AB0C6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1714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73D37-3E13-D9DC-81F4-43618BED4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C17307-13F6-79C4-2586-E732BB3BE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C1EBFB-1A55-130A-0732-671A4B31C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40B2C3-59AD-15C4-A752-3B3594F24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A992D0-5D1B-0BC9-D6F0-8B13FD6A4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E5EEA58-8FBA-1242-EA5F-A79E51F3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9DC16A8-DC1E-4C7C-45C9-19B5660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3F2CD14-67E6-CA1B-10C4-98492F54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71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3280A-696D-A6A8-32E4-62816B7B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1AB9FF-2DDB-7F7B-B1C1-2A7B445F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0B8F96-69B4-B808-C727-8F7485E7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51D672-EEAD-3EF9-43C2-04C4E096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818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28044B-AF97-077B-33EF-8E62A819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B7B106-D140-CF48-B79D-F01D9000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4921A2-B5FB-FEE1-B72C-A90BAD67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0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3FDB24-8614-0EE8-C121-E25954B9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6D0C96-FE5C-925F-0F95-29BF1E1F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1CAFDF-45BD-FD42-112E-A291FD52A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9CCFB-B8A0-BE78-DF58-A23A18BF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F7E3CC-FB3F-94EF-AAC0-B837FBF4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B30040-39F8-885E-B31B-CA622F42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289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A425-AE91-4BF1-7C1D-CD8EECA48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0EDA60-63AD-F59D-4DE7-23A7B781A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A0C918-4908-2169-A3DA-C67FEB6ED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96C16B-31F8-BB26-27AB-DE73F793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1493F2-7057-61C5-83F3-1E801918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B88683-EDFE-EFA1-9C03-4336F36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7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ED5E97-3419-F5BB-17D9-78E3C30C8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69A290-C32C-F301-1CA4-91A5FC5A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9CC618-8B75-6C9F-3E2A-8540493C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0453-A3D8-7147-86E0-59F48E6B1880}" type="datetimeFigureOut">
              <a:rPr lang="de-DE" smtClean="0"/>
              <a:t>25.10.2023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4FEF8E-9B3E-77C1-8A4F-7BF5B6FA5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B5E08-9604-E28C-8984-B2D6D69DB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0D054-9F15-6A4A-8509-17984471E7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923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94570D5-8431-C34F-9168-99E16F6FF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556752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de-DE" sz="3200">
                <a:solidFill>
                  <a:schemeClr val="bg1"/>
                </a:solidFill>
              </a:rPr>
              <a:t>Projektstrukturplan (PSP)</a:t>
            </a:r>
          </a:p>
        </p:txBody>
      </p:sp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4D75B24B-3D00-0BC4-A691-961CFA726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096368"/>
              </p:ext>
            </p:extLst>
          </p:nvPr>
        </p:nvGraphicFramePr>
        <p:xfrm>
          <a:off x="1619250" y="271149"/>
          <a:ext cx="10140004" cy="63156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hteck 7">
            <a:extLst>
              <a:ext uri="{FF2B5EF4-FFF2-40B4-BE49-F238E27FC236}">
                <a16:creationId xmlns:a16="http://schemas.microsoft.com/office/drawing/2014/main" id="{F93F4984-B73A-C7C2-0A81-60A2642A61A0}"/>
              </a:ext>
            </a:extLst>
          </p:cNvPr>
          <p:cNvSpPr/>
          <p:nvPr/>
        </p:nvSpPr>
        <p:spPr>
          <a:xfrm>
            <a:off x="14354" y="-1"/>
            <a:ext cx="112871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4400" dirty="0"/>
              <a:t>Projektstrukturplan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351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78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Projektstrukturplan (PSP)</vt:lpstr>
    </vt:vector>
  </TitlesOfParts>
  <Manager/>
  <Company>https://Muster-Vorlage.ch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Projektstrukturplan Vorlage</dc:title>
  <dc:subject/>
  <dc:creator>https://Muster-Vorlage.ch</dc:creator>
  <cp:keywords/>
  <dc:description>https://Muster-Vorlage.ch
Projektstrukturplan Vorlage</dc:description>
  <cp:lastModifiedBy>Schauder, Jovanka</cp:lastModifiedBy>
  <cp:revision>13</cp:revision>
  <dcterms:created xsi:type="dcterms:W3CDTF">2023-02-11T14:26:11Z</dcterms:created>
  <dcterms:modified xsi:type="dcterms:W3CDTF">2023-10-25T13:27:29Z</dcterms:modified>
  <cp:category/>
</cp:coreProperties>
</file>