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" y="4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46FF-D3AA-46F6-8A0F-99D6AD8CC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DEB30-5218-4C72-A652-F7BDC81EF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BBB6-18BE-48BE-9701-B33AF69A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C579-26A1-426D-AA7F-6DD55ABD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FF3D-47E0-46EA-99B0-25BBEC39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6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A585-C28D-4A7B-B6B6-5B1056DE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412BA-AD50-45F7-89FB-1DDB2460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7325F-423A-4C97-9C6F-B81032A8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436F-7B06-48EE-8A8E-0DABD48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1775-8443-4AFC-8DF1-D419B1BD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B228E-C69F-4FCE-A2E7-10D560131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C98E8-FD96-470D-A20D-EDD43FC2F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D59B5-495E-4AE7-A9EC-8DF5CC7F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B332-FC06-408A-A615-23AA2241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B433-F214-462B-BBBC-EF85FE81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36FC-62CF-402D-BBD4-D561365B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81A32-6246-49F8-AE2D-0DA2B40A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2E59D-6EFB-4A95-AE29-2334761A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9860-22B5-497E-8067-056E46EA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9F38-0240-4E78-8DD6-477A1A66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1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6235-09A9-45B7-83C4-688424C4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8594-ADAB-4ACB-BE75-C933F25F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6D50-2FCC-4D4D-961F-FE519C74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EFB3-0231-41CF-99B7-DBA38AC2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CD61-C019-4171-AE62-278F9EFB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3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BCDE-0F20-43A9-BB30-01185157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ABA6-8448-46C6-A952-8F2E9B301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4259-9905-43E8-913C-4D5000454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1C6D9-76C6-417E-A59B-F6CF8241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93D09-113C-46A0-9149-0092988D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6F7C-5296-4B0E-9554-A6A4BEAE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4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0D8F-85DD-40F9-8595-E5A7A64A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5E52B-4ADC-43FA-82D6-06F72D77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30170-00FA-449E-AB60-900376963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F78E-B712-476B-BB7D-FB51F414A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C6F11-188B-4310-BFED-AE1834DC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2BA23-6AE7-4542-AF88-8C963B45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F2897-33D6-4788-AC07-A50901D3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2998C-3173-48B2-ACC0-796A2D97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057E-6A55-4563-A8E7-AE6D1F68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9D945-B9DD-41F7-94F6-966F982A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024AC-FD8F-4D07-8031-1EE59158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D70E5-6D6E-4ABC-A230-C165C586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8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E45F1-3D12-42C9-8FE6-72FBD8ED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A967B-FEA7-44DA-A391-3594D880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A4A9-93D6-4564-AAB2-584F2C8E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2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0B15-13AB-4B39-BB78-66E85FE8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3061-3BB1-42D8-9101-8C705525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7473E-F457-4AE3-A187-6B7CBF7CF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1082-CCB1-4113-A36B-E5FFBF80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8F705-82A6-4907-84AC-0B7F1B2D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911A-A157-4F72-8975-7ACC6F09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3C6E-0E49-4F69-ACE8-30BEFB1A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9B591-B2FE-4099-AC5C-D29D24DA7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BB8F8-E100-4ED9-8F5E-F2EB9F02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2D25-271F-4383-BFC4-102D7643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162B0-F48E-40F9-80D5-8007E849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DF4DC-26DA-4B00-90B0-FD696633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8E05B-C3BB-4E2E-A850-E9FC65B4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B0111-AF0C-4FFE-9878-D18CF2FED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2E88-268A-4B64-A92C-FEFDC9ED2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A31B-B36C-44D5-B33E-C6F8F2C7640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0B92-755A-4715-AB94-F6738F124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0471-5589-4F85-9B5A-33ED2591C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A3B3-520D-4264-A53B-E8A72FDFF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and person looking at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D492004-F2C5-4ACF-A694-992C30B45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074" r="15969" b="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2B671-BB6A-4038-AF19-F66C3566D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C7048-890B-4942-858C-50E11B09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4002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1C156-BDA6-41C2-86C7-CFD2796B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Summary</a:t>
            </a:r>
          </a:p>
        </p:txBody>
      </p:sp>
    </p:spTree>
    <p:extLst>
      <p:ext uri="{BB962C8B-B14F-4D97-AF65-F5344CB8AC3E}">
        <p14:creationId xmlns:p14="http://schemas.microsoft.com/office/powerpoint/2010/main" val="3437779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1C156-BDA6-41C2-86C7-CFD2796B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				Conclusion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7118501-19FF-4FD4-BC32-BB2A36B8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25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1C156-BDA6-41C2-86C7-CFD2796B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430784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		References</a:t>
            </a:r>
          </a:p>
        </p:txBody>
      </p:sp>
    </p:spTree>
    <p:extLst>
      <p:ext uri="{BB962C8B-B14F-4D97-AF65-F5344CB8AC3E}">
        <p14:creationId xmlns:p14="http://schemas.microsoft.com/office/powerpoint/2010/main" val="29424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8C969-589B-45DE-AEF9-07E0590A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BCBF-77DF-4C27-890F-6B395B2D7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Dawn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5C46-A50F-4278-B788-6B0C132A4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Adriyan</a:t>
            </a:r>
          </a:p>
        </p:txBody>
      </p:sp>
    </p:spTree>
    <p:extLst>
      <p:ext uri="{BB962C8B-B14F-4D97-AF65-F5344CB8AC3E}">
        <p14:creationId xmlns:p14="http://schemas.microsoft.com/office/powerpoint/2010/main" val="3775751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9D1F-51EA-4A27-A43B-9E7DC934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endParaRPr lang="en-US" sz="3600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8D59-758C-4A78-9FD6-62C25B18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1879-D2B0-4FAE-A656-CA539AAF9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11511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1C156-BDA6-41C2-86C7-CFD2796B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430784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	Project Background</a:t>
            </a:r>
          </a:p>
        </p:txBody>
      </p:sp>
    </p:spTree>
    <p:extLst>
      <p:ext uri="{BB962C8B-B14F-4D97-AF65-F5344CB8AC3E}">
        <p14:creationId xmlns:p14="http://schemas.microsoft.com/office/powerpoint/2010/main" val="354157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66235-77E6-4433-90CC-65C772EA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			Evaluation Questions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40AF00D-BF4A-435E-9B3A-EB2636FC7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-apple-system"/>
              </a:rPr>
              <a:t>What KPI can we use to produce an accurate picture to show performance?</a:t>
            </a:r>
          </a:p>
          <a:p>
            <a:r>
              <a:rPr lang="en-US" sz="2000" b="0" i="0">
                <a:effectLst/>
                <a:latin typeface="-apple-system"/>
              </a:rPr>
              <a:t>Where are the areas of improvement for this Department?</a:t>
            </a:r>
          </a:p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EAB6C-8377-4E0C-981D-B62F2CD9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Tickets by Priority with type/subtype then show this as a week, month, quarter, year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KPI - Average Handle Time as weekly, monthly, quarterly, annually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KPI - Ticket Volume Trends: Compare Ticket volume month to month, year to year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Resolution Duration (priority, category and show handle time)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When do we have the most cases open in a week? in a month?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44010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9539-8B06-4A07-8B0F-A9CD7053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A434-ADEA-4C77-93B1-0D6D4361D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52AF2-A66F-4090-AD8B-70C05CCBF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5321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5198D-EDC1-4BBE-88A8-80373819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2F2B6-8ED8-4437-9A32-9AA026426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3719618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 from Tableau</a:t>
            </a:r>
            <a:b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surprises? And show why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88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4FCCE-E8B3-4470-83CC-68493DFB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54774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436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4FCCE-E8B3-4470-83CC-68493DFB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462230"/>
            <a:ext cx="5968074" cy="13255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7BB8637-95D2-4663-ACA8-1516545B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411" y="2117929"/>
            <a:ext cx="5965178" cy="3967282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0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143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PowerPoint Presentation</vt:lpstr>
      <vt:lpstr>                              About Us</vt:lpstr>
      <vt:lpstr>PowerPoint Presentation</vt:lpstr>
      <vt:lpstr>   Project Background</vt:lpstr>
      <vt:lpstr>     Evaluation Questions </vt:lpstr>
      <vt:lpstr>Methods used</vt:lpstr>
      <vt:lpstr>Results</vt:lpstr>
      <vt:lpstr>PowerPoint Presentation</vt:lpstr>
      <vt:lpstr>PowerPoint Presentation</vt:lpstr>
      <vt:lpstr>    Summary</vt:lpstr>
      <vt:lpstr>    Conclusion</vt:lpstr>
      <vt:lpstr>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Scipio</dc:creator>
  <cp:lastModifiedBy>Angel Scipio</cp:lastModifiedBy>
  <cp:revision>1</cp:revision>
  <dcterms:created xsi:type="dcterms:W3CDTF">2021-11-30T18:43:33Z</dcterms:created>
  <dcterms:modified xsi:type="dcterms:W3CDTF">2021-11-30T19:25:58Z</dcterms:modified>
</cp:coreProperties>
</file>