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250E8-F26D-48F3-9155-0B39581B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F5E05-220E-4DA8-B50E-8EDE848C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A8721-EBD6-4613-B2A6-C5328034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38B3D-C244-4ACA-94D9-94A5FF7F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48496-2BFB-490F-BC6D-57CEF373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5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3F4C7-BC8B-45BB-AE8C-2B0BF84D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5F2CE-9ED1-4730-BA7A-1B09B9EA1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86FF1-9407-4A71-A76E-3C9BEE8F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45D70-755D-4A10-AE54-103BEA5C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01E79-3884-4DFA-89F6-1B52AEC4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AE3A8-9BEB-4C06-A363-18F1BEADE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57F48-EB7C-4F2B-922D-ED3E690FD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5B4B4-1ACE-477C-9B58-463C98AE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C114F-451C-4CF1-BA8C-A7B3214E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1DD6A-9062-4C12-9C39-DA2AC2D1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8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EBF3-7F2E-4557-AF96-E10BAF9E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043DD-F163-4B45-81B4-CE44A03C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EF9E3-BC68-4108-8B59-B18A7939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1F-141E-4BE0-A04C-60038D30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542F0-24EA-4CF2-8764-D305F223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5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9B109-05D6-4519-B2C8-C55A81EC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33244-1E13-4950-9134-6F810E47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F133E-DB01-4FBF-A7AE-327691A6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B947B-3126-4A9A-85D7-CA34469B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6FE-2378-4AC7-B9B9-5C9C906E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4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345D-F44C-4A31-A674-6D03811E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2400-73AB-4E43-B76B-419C1AC3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015F4-D198-42F4-ABD6-DAD01FD1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238AE-2A05-4860-9D0E-02E004B1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4E508-3B7B-4CF3-AE40-C1FDCFA4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FC668-21EE-41F6-A7C1-3832CC46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5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5CBB0-0A84-4893-8B8A-16A62562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72F54-ED08-4332-B6C4-D73CA7F3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473C6-D1E7-4330-8A59-3F26E0AED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98E2B0-7C35-4427-8657-FB39E7A16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D43C3-B541-4179-A69F-4DAC56249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CC347-6B4A-4C91-9766-3581161D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6188D-94B8-47F2-98B3-64CA4DE4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12E312-D6DE-4DEE-B224-BD44CD5D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D1747-0C8A-439C-BE0D-7960DB72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C27F36-0246-4E2C-96AA-41445191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561D31-A794-43DF-9E69-3F10B5B5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B9170F-D22A-43F8-929D-E53C027A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0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3E05E3-3888-4E58-8336-9B689DE1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07BCF0-7677-4CBF-A862-476B0A6B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5FB61-2DC5-4D19-9EFA-3CFC6743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9CBB4-3F4B-4756-AA5B-9AA8A52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B9505-C944-47AB-B009-DBBA38B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EAA89-69A0-411B-B78E-2B15C264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58790-87EB-457C-86CC-E3FECAA3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FD30F-A9DD-45CE-A4AB-5CF5D7C5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FA69D-6D65-4436-A0A5-9EF467E7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9410-DEF7-476E-B159-750FE43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1D45B7-EF9A-4C37-A721-EC34F0A91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763E8-CE1C-4223-8B82-674333A34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3586F-FB35-4012-9F95-F0EC2A9B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17290-A33D-4DDE-9DBE-F8A7F5B8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EBF7F-B2AD-475D-AFB0-27C78F34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D32D4-C656-4527-8ABC-E613AB3D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091BE-7DB5-4253-B694-05FC91DC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D5D63-B1F7-442F-B695-645D0186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F2DB-BC2D-4861-A644-D54EF7BABFEB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B7CEB-0EE5-4071-9DC6-77E0F6856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0810D-DE9F-4345-9330-F2F75BB62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6D9A-9239-43D2-A4B9-1B1DCC1E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>
            <a:extLst>
              <a:ext uri="{FF2B5EF4-FFF2-40B4-BE49-F238E27FC236}">
                <a16:creationId xmlns:a16="http://schemas.microsoft.com/office/drawing/2014/main" id="{957BD4B2-B072-40BE-B0FD-7BFE952E88DD}"/>
              </a:ext>
            </a:extLst>
          </p:cNvPr>
          <p:cNvSpPr/>
          <p:nvPr/>
        </p:nvSpPr>
        <p:spPr>
          <a:xfrm rot="20800319">
            <a:off x="5757948" y="1647293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7848E98C-9F15-47F2-99E5-ACE35FAB129B}"/>
              </a:ext>
            </a:extLst>
          </p:cNvPr>
          <p:cNvSpPr/>
          <p:nvPr/>
        </p:nvSpPr>
        <p:spPr>
          <a:xfrm rot="19576497">
            <a:off x="4316519" y="2293599"/>
            <a:ext cx="1687033" cy="2604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D8EBCD5-C421-4F5F-A3A2-D033142BA92B}"/>
              </a:ext>
            </a:extLst>
          </p:cNvPr>
          <p:cNvSpPr/>
          <p:nvPr/>
        </p:nvSpPr>
        <p:spPr>
          <a:xfrm rot="20238421">
            <a:off x="4125758" y="2727017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59D2A4B-BB2D-4BC4-BEC7-8AC30C8E327E}"/>
              </a:ext>
            </a:extLst>
          </p:cNvPr>
          <p:cNvSpPr/>
          <p:nvPr/>
        </p:nvSpPr>
        <p:spPr>
          <a:xfrm rot="19665569">
            <a:off x="2679084" y="3362372"/>
            <a:ext cx="1687033" cy="2604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AC23C6A-8976-4A73-9E4E-D59F8678959C}"/>
              </a:ext>
            </a:extLst>
          </p:cNvPr>
          <p:cNvSpPr/>
          <p:nvPr/>
        </p:nvSpPr>
        <p:spPr>
          <a:xfrm>
            <a:off x="7237393" y="4904190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370101F-E9E0-42B0-AE3A-FB150D5E0921}"/>
              </a:ext>
            </a:extLst>
          </p:cNvPr>
          <p:cNvSpPr/>
          <p:nvPr/>
        </p:nvSpPr>
        <p:spPr>
          <a:xfrm>
            <a:off x="9015205" y="3587164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A01F42D-8AE9-464F-B3AF-31F85E6DD606}"/>
              </a:ext>
            </a:extLst>
          </p:cNvPr>
          <p:cNvSpPr/>
          <p:nvPr/>
        </p:nvSpPr>
        <p:spPr>
          <a:xfrm>
            <a:off x="7459026" y="1680980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DB8957E7-A35A-4CC9-9AF2-46EED7101056}"/>
              </a:ext>
            </a:extLst>
          </p:cNvPr>
          <p:cNvSpPr/>
          <p:nvPr/>
        </p:nvSpPr>
        <p:spPr>
          <a:xfrm>
            <a:off x="7719653" y="3687574"/>
            <a:ext cx="1411032" cy="3376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8E2DA1E-397F-415A-9616-D4E085DBE0E1}"/>
              </a:ext>
            </a:extLst>
          </p:cNvPr>
          <p:cNvSpPr/>
          <p:nvPr/>
        </p:nvSpPr>
        <p:spPr>
          <a:xfrm rot="20029510">
            <a:off x="7453393" y="3616321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3FEB5553-7A41-4448-98B4-ED19E50CFE05}"/>
              </a:ext>
            </a:extLst>
          </p:cNvPr>
          <p:cNvSpPr/>
          <p:nvPr/>
        </p:nvSpPr>
        <p:spPr>
          <a:xfrm rot="1532855">
            <a:off x="6204271" y="3324374"/>
            <a:ext cx="1411032" cy="3376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19D249F8-3E0E-4578-A08F-B4A00A4230F0}"/>
              </a:ext>
            </a:extLst>
          </p:cNvPr>
          <p:cNvSpPr/>
          <p:nvPr/>
        </p:nvSpPr>
        <p:spPr>
          <a:xfrm rot="19338227">
            <a:off x="6052151" y="2385582"/>
            <a:ext cx="1687033" cy="2604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E6C08A4-856E-4E08-A7BF-F9F4A7C27DE4}"/>
              </a:ext>
            </a:extLst>
          </p:cNvPr>
          <p:cNvSpPr/>
          <p:nvPr/>
        </p:nvSpPr>
        <p:spPr>
          <a:xfrm rot="21038102">
            <a:off x="5932579" y="2964730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17F5834B-BCAB-4DAC-A59A-2C98E374B61F}"/>
              </a:ext>
            </a:extLst>
          </p:cNvPr>
          <p:cNvSpPr/>
          <p:nvPr/>
        </p:nvSpPr>
        <p:spPr>
          <a:xfrm>
            <a:off x="5932577" y="4904190"/>
            <a:ext cx="1411032" cy="337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00D56E-A052-4196-B4F4-B157FEAFD6F0}"/>
              </a:ext>
            </a:extLst>
          </p:cNvPr>
          <p:cNvSpPr/>
          <p:nvPr/>
        </p:nvSpPr>
        <p:spPr>
          <a:xfrm rot="20029510">
            <a:off x="5643449" y="4857020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307607AA-7074-4C34-87C2-D72CD690909F}"/>
              </a:ext>
            </a:extLst>
          </p:cNvPr>
          <p:cNvSpPr/>
          <p:nvPr/>
        </p:nvSpPr>
        <p:spPr>
          <a:xfrm rot="2094753">
            <a:off x="4474117" y="4480674"/>
            <a:ext cx="1411032" cy="337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6449A483-9D89-4A96-90EC-4256C9D95CCF}"/>
              </a:ext>
            </a:extLst>
          </p:cNvPr>
          <p:cNvSpPr/>
          <p:nvPr/>
        </p:nvSpPr>
        <p:spPr>
          <a:xfrm rot="19900125">
            <a:off x="4426884" y="3476248"/>
            <a:ext cx="1687033" cy="2604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4EF6AF4-3EB5-47A8-8EDD-ECEC23787C6E}"/>
              </a:ext>
            </a:extLst>
          </p:cNvPr>
          <p:cNvSpPr/>
          <p:nvPr/>
        </p:nvSpPr>
        <p:spPr>
          <a:xfrm>
            <a:off x="4288466" y="3905451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CEF2F-BF48-4236-9754-1E9D874D3F87}"/>
              </a:ext>
            </a:extLst>
          </p:cNvPr>
          <p:cNvSpPr/>
          <p:nvPr/>
        </p:nvSpPr>
        <p:spPr>
          <a:xfrm>
            <a:off x="2739656" y="3991202"/>
            <a:ext cx="1687033" cy="26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08F9EA2-9360-4C9C-A416-907B19E2D051}"/>
              </a:ext>
            </a:extLst>
          </p:cNvPr>
          <p:cNvSpPr/>
          <p:nvPr/>
        </p:nvSpPr>
        <p:spPr>
          <a:xfrm>
            <a:off x="2508647" y="3905451"/>
            <a:ext cx="432000" cy="432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15D120B-1F00-4964-BCDD-321DE9B26BE5}"/>
                  </a:ext>
                </a:extLst>
              </p:cNvPr>
              <p:cNvSpPr txBox="1"/>
              <p:nvPr/>
            </p:nvSpPr>
            <p:spPr>
              <a:xfrm>
                <a:off x="2572545" y="3897757"/>
                <a:ext cx="32271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80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15D120B-1F00-4964-BCDD-321DE9B26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45" y="3897757"/>
                <a:ext cx="32271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5FD88D3E-A75F-4650-ACF7-D5DF756A7D50}"/>
                  </a:ext>
                </a:extLst>
              </p:cNvPr>
              <p:cNvSpPr txBox="1"/>
              <p:nvPr/>
            </p:nvSpPr>
            <p:spPr>
              <a:xfrm>
                <a:off x="6625584" y="4873427"/>
                <a:ext cx="170681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280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5FD88D3E-A75F-4650-ACF7-D5DF756A7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584" y="4873427"/>
                <a:ext cx="170681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2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>
            <a:extLst>
              <a:ext uri="{FF2B5EF4-FFF2-40B4-BE49-F238E27FC236}">
                <a16:creationId xmlns:a16="http://schemas.microsoft.com/office/drawing/2014/main" id="{06D60A74-20A7-4E1C-8901-3543D5C1F1EE}"/>
              </a:ext>
            </a:extLst>
          </p:cNvPr>
          <p:cNvSpPr/>
          <p:nvPr/>
        </p:nvSpPr>
        <p:spPr>
          <a:xfrm rot="20800319">
            <a:off x="5757948" y="1647293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F9E6EA4-3DDB-4EE7-AFB2-010BBBF66E44}"/>
              </a:ext>
            </a:extLst>
          </p:cNvPr>
          <p:cNvSpPr/>
          <p:nvPr/>
        </p:nvSpPr>
        <p:spPr>
          <a:xfrm rot="19576497">
            <a:off x="4316519" y="2293599"/>
            <a:ext cx="1687033" cy="26049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EB2A1CD-C32E-49B5-9E91-248112412FD4}"/>
              </a:ext>
            </a:extLst>
          </p:cNvPr>
          <p:cNvSpPr/>
          <p:nvPr/>
        </p:nvSpPr>
        <p:spPr>
          <a:xfrm rot="20238421">
            <a:off x="4125758" y="2727017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2D7C545B-2911-4A18-9754-FEE5FEB4C9F6}"/>
              </a:ext>
            </a:extLst>
          </p:cNvPr>
          <p:cNvSpPr/>
          <p:nvPr/>
        </p:nvSpPr>
        <p:spPr>
          <a:xfrm rot="19665569">
            <a:off x="2679084" y="3362372"/>
            <a:ext cx="1687033" cy="26049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1482E40-91CD-450C-83CC-552F5E431831}"/>
              </a:ext>
            </a:extLst>
          </p:cNvPr>
          <p:cNvSpPr/>
          <p:nvPr/>
        </p:nvSpPr>
        <p:spPr>
          <a:xfrm>
            <a:off x="7237393" y="4904190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BFCD5D7-85DD-4512-92B3-92443C23F278}"/>
              </a:ext>
            </a:extLst>
          </p:cNvPr>
          <p:cNvSpPr/>
          <p:nvPr/>
        </p:nvSpPr>
        <p:spPr>
          <a:xfrm>
            <a:off x="9015205" y="3587164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86BBE33-BDA0-4E6C-8FD5-5E931B49B633}"/>
              </a:ext>
            </a:extLst>
          </p:cNvPr>
          <p:cNvSpPr/>
          <p:nvPr/>
        </p:nvSpPr>
        <p:spPr>
          <a:xfrm>
            <a:off x="7459026" y="1680980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B41290BA-26D9-4F1D-8541-D3A119583C96}"/>
              </a:ext>
            </a:extLst>
          </p:cNvPr>
          <p:cNvSpPr/>
          <p:nvPr/>
        </p:nvSpPr>
        <p:spPr>
          <a:xfrm>
            <a:off x="7719653" y="3687574"/>
            <a:ext cx="1411032" cy="33765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4E0C69F-C10D-4289-B792-84A3D7473A89}"/>
              </a:ext>
            </a:extLst>
          </p:cNvPr>
          <p:cNvSpPr/>
          <p:nvPr/>
        </p:nvSpPr>
        <p:spPr>
          <a:xfrm rot="20029510">
            <a:off x="7453393" y="3616321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83DA9917-138D-4C3A-B5EB-480FD7136A11}"/>
              </a:ext>
            </a:extLst>
          </p:cNvPr>
          <p:cNvSpPr/>
          <p:nvPr/>
        </p:nvSpPr>
        <p:spPr>
          <a:xfrm rot="1532855">
            <a:off x="6204271" y="3324374"/>
            <a:ext cx="1411032" cy="33765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531D9D6-37B4-4C95-A45A-5163B3579853}"/>
              </a:ext>
            </a:extLst>
          </p:cNvPr>
          <p:cNvSpPr/>
          <p:nvPr/>
        </p:nvSpPr>
        <p:spPr>
          <a:xfrm rot="19338227">
            <a:off x="6052151" y="2385582"/>
            <a:ext cx="1687033" cy="26049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43ECB43-A132-4A65-90B0-279E8325B5A4}"/>
              </a:ext>
            </a:extLst>
          </p:cNvPr>
          <p:cNvSpPr/>
          <p:nvPr/>
        </p:nvSpPr>
        <p:spPr>
          <a:xfrm rot="21038102">
            <a:off x="5932579" y="2964730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07A5CCF3-2BC6-47B1-B1A8-15A7CF8FECEC}"/>
              </a:ext>
            </a:extLst>
          </p:cNvPr>
          <p:cNvSpPr/>
          <p:nvPr/>
        </p:nvSpPr>
        <p:spPr>
          <a:xfrm>
            <a:off x="5932577" y="4904190"/>
            <a:ext cx="1411032" cy="337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8DB2596-F2E3-4BFD-B19F-EFB48A7EE746}"/>
              </a:ext>
            </a:extLst>
          </p:cNvPr>
          <p:cNvSpPr/>
          <p:nvPr/>
        </p:nvSpPr>
        <p:spPr>
          <a:xfrm rot="20029510">
            <a:off x="5643449" y="4857020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F2E8E867-7481-4FE6-B11A-123CC908C526}"/>
              </a:ext>
            </a:extLst>
          </p:cNvPr>
          <p:cNvSpPr/>
          <p:nvPr/>
        </p:nvSpPr>
        <p:spPr>
          <a:xfrm rot="2094753">
            <a:off x="4474117" y="4480674"/>
            <a:ext cx="1411032" cy="337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8E21C532-AAB8-4812-A1EE-3D77974995B1}"/>
              </a:ext>
            </a:extLst>
          </p:cNvPr>
          <p:cNvSpPr/>
          <p:nvPr/>
        </p:nvSpPr>
        <p:spPr>
          <a:xfrm rot="19900125">
            <a:off x="4426884" y="3476248"/>
            <a:ext cx="1687033" cy="26049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A6C5189-06D1-4B5B-A90F-70C95A513194}"/>
              </a:ext>
            </a:extLst>
          </p:cNvPr>
          <p:cNvSpPr/>
          <p:nvPr/>
        </p:nvSpPr>
        <p:spPr>
          <a:xfrm>
            <a:off x="4288466" y="3905451"/>
            <a:ext cx="432000" cy="43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380D895A-D666-40C4-B34A-214A971B249D}"/>
              </a:ext>
            </a:extLst>
          </p:cNvPr>
          <p:cNvSpPr/>
          <p:nvPr/>
        </p:nvSpPr>
        <p:spPr>
          <a:xfrm>
            <a:off x="2739656" y="3991202"/>
            <a:ext cx="1687033" cy="26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76659C2-074E-473D-9588-1330D75DEB7A}"/>
              </a:ext>
            </a:extLst>
          </p:cNvPr>
          <p:cNvSpPr/>
          <p:nvPr/>
        </p:nvSpPr>
        <p:spPr>
          <a:xfrm>
            <a:off x="2508647" y="3905451"/>
            <a:ext cx="432000" cy="432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B11A882-E1C1-41E6-AEF5-D94FCE4D92EC}"/>
                  </a:ext>
                </a:extLst>
              </p:cNvPr>
              <p:cNvSpPr txBox="1"/>
              <p:nvPr/>
            </p:nvSpPr>
            <p:spPr>
              <a:xfrm>
                <a:off x="2572545" y="3897757"/>
                <a:ext cx="32271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80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B11A882-E1C1-41E6-AEF5-D94FCE4D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45" y="3897757"/>
                <a:ext cx="32271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7F7E0E2-4E8C-4F47-8BDD-0E9109AD0708}"/>
                  </a:ext>
                </a:extLst>
              </p:cNvPr>
              <p:cNvSpPr txBox="1"/>
              <p:nvPr/>
            </p:nvSpPr>
            <p:spPr>
              <a:xfrm>
                <a:off x="6625584" y="4873427"/>
                <a:ext cx="170681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280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7F7E0E2-4E8C-4F47-8BDD-0E9109AD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584" y="4873427"/>
                <a:ext cx="170681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4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11B8D8-A455-4F97-9707-1CAC6DC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7" y="1175142"/>
            <a:ext cx="6079785" cy="37867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8D9D90-B229-4C8D-B673-D9CD8BCE8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05" y="1233377"/>
            <a:ext cx="6154495" cy="38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詹 嘉林</dc:creator>
  <cp:lastModifiedBy>詹 嘉林</cp:lastModifiedBy>
  <cp:revision>5</cp:revision>
  <dcterms:created xsi:type="dcterms:W3CDTF">2024-01-21T13:27:47Z</dcterms:created>
  <dcterms:modified xsi:type="dcterms:W3CDTF">2024-01-21T15:19:38Z</dcterms:modified>
</cp:coreProperties>
</file>