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A6E7E-5A6E-4B71-9A9C-ED2692A9D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217293-9CF0-4CF6-80FD-ED6E4B653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E9649-1A32-44A0-B805-CA73F87F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2C67-1168-4194-8882-C402F71A742B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BA3EE-9C5D-4FA7-A903-261B74A7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8E70E8-FE56-48FE-B04F-5E1F57B6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35DB-0F14-488F-884F-1E42B31A6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9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ADD4B-FC39-497D-A407-C52B2A3C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AD3082-01AD-4373-9A03-0E5D66E7E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5B27D-C6A2-4092-9A88-F79C09D1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2C67-1168-4194-8882-C402F71A742B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DBBD6-739E-466C-9D6C-46A835C3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35E3E-B1DA-4170-B96A-7620D1AF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35DB-0F14-488F-884F-1E42B31A6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14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B6FBF5-130D-4650-9ECE-801DF693E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B826FD-8B18-4A4E-8094-B5B861F4E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6D1DE-C788-41D6-B069-4C9D1321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2C67-1168-4194-8882-C402F71A742B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F4B19-AA1F-4037-9B6A-F2B1A6F1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F0D4F-FBA8-4DF8-AF93-4B4DB02B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35DB-0F14-488F-884F-1E42B31A6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07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0D13C-1DB6-4FF2-98CF-94B8B9FC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12452-5A2B-4D2D-9BA7-E4CEB89D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8736B-301C-4477-91FD-835A01CC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2C67-1168-4194-8882-C402F71A742B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83C6E8-FB3F-43ED-8A3F-F9B481B9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93202-B5B7-4F00-902C-EB6E28CA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35DB-0F14-488F-884F-1E42B31A6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23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67316-DB0D-4CCA-B40A-4A48F059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328317-0284-4F20-9050-241EB84CC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9CCAB3-99BD-4E89-9879-D2E6DEDD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2C67-1168-4194-8882-C402F71A742B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C0D10-7347-44F0-947B-5FEBEED1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1C8F6-2CE5-468F-88A1-F4031302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35DB-0F14-488F-884F-1E42B31A6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8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FECFC-B3A4-4189-AC2F-9DDF3B7B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19773-64DD-4347-B92D-15EB99098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D654D7-19A6-44FA-86D0-AC15DA26F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7C2125-A27A-4FF5-B989-7275D77D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2C67-1168-4194-8882-C402F71A742B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8088C8-E209-4376-9919-6F4600D2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F506B1-4167-455A-AEBB-EC886B12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35DB-0F14-488F-884F-1E42B31A6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65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15189-E9C5-4AEE-B55F-38011667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9798C-29E8-47F7-BFAC-180B6FD02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B9E873-2BC1-4326-BAB4-8A6C22CA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22CB1F-604A-4A61-A096-3F9B6AD67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F615D6-EFE0-4BB7-B5CC-2D6BCEECC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B493D8-16B4-4DF9-B750-189BE81B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2C67-1168-4194-8882-C402F71A742B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956D3F-0E94-44CA-AA64-08473F20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8A92EC-C26C-47AA-BED6-35336937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35DB-0F14-488F-884F-1E42B31A6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2C555-B918-45CC-9C8F-5A480CA0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22D960-61F4-4577-AE2F-5E32DE64D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2C67-1168-4194-8882-C402F71A742B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BC9BEA-C9B1-49E0-A697-D9B21B67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FD373A-9451-454C-BD77-2977A0E9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35DB-0F14-488F-884F-1E42B31A6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05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3A99CA-17ED-44FE-8FD6-F7A7CDDB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2C67-1168-4194-8882-C402F71A742B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9ADBA7-3031-4AB4-BC86-3CF2C763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4FA6EB-2A4B-4D31-8C3D-2E064D79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35DB-0F14-488F-884F-1E42B31A6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7737D-9EA7-49B9-9F27-4777DBB7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7A724-6EDD-4516-8CA1-C3C33A9A8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C1735D-2DC2-4CD0-8CB9-1B319A2A4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7242C1-1CBC-428F-B074-7333EB02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2C67-1168-4194-8882-C402F71A742B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64012E-4E29-4E22-9B1A-357FFB5B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372F4-AC38-4457-91E4-BE5922BE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35DB-0F14-488F-884F-1E42B31A6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66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CE8DB-C96C-42C7-8A63-4312B78A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DFA3BB-AE7A-42F3-8572-597AEFA51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73F653-AFB2-4624-BF2D-220CA7779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A3877E-B463-45BD-A583-30417927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2C67-1168-4194-8882-C402F71A742B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E9FB1B-E7E1-4BC8-87A6-5B3472C1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710B76-73A3-4755-8F80-94AFF0D9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35DB-0F14-488F-884F-1E42B31A6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30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430722-D821-4B65-90A8-E635AAA4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CAB5A-BBCC-418E-A8F6-F12AEEABF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D534C-9105-4397-81A5-A881673AE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12C67-1168-4194-8882-C402F71A742B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4ED6D-C5BF-4684-85F4-07AD787AB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D1AF78-8AB9-4106-B4A4-259BAF1C9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435DB-0F14-488F-884F-1E42B31A6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7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C6CDCD3C-78F5-40C2-B3C2-B8F5E303959B}"/>
              </a:ext>
            </a:extLst>
          </p:cNvPr>
          <p:cNvGrpSpPr/>
          <p:nvPr/>
        </p:nvGrpSpPr>
        <p:grpSpPr>
          <a:xfrm>
            <a:off x="1358630" y="1108953"/>
            <a:ext cx="7966954" cy="2952925"/>
            <a:chOff x="1358630" y="1108953"/>
            <a:chExt cx="7966954" cy="2952925"/>
          </a:xfrm>
        </p:grpSpPr>
        <p:pic>
          <p:nvPicPr>
            <p:cNvPr id="8" name="그래픽 7" descr="남자">
              <a:extLst>
                <a:ext uri="{FF2B5EF4-FFF2-40B4-BE49-F238E27FC236}">
                  <a16:creationId xmlns:a16="http://schemas.microsoft.com/office/drawing/2014/main" id="{FFB5D8D2-B84D-4668-9A35-43C7AEF6F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8630" y="2709153"/>
              <a:ext cx="914400" cy="914400"/>
            </a:xfrm>
            <a:prstGeom prst="rect">
              <a:avLst/>
            </a:prstGeom>
          </p:spPr>
        </p:pic>
        <p:pic>
          <p:nvPicPr>
            <p:cNvPr id="9" name="그래픽 8" descr="남자">
              <a:extLst>
                <a:ext uri="{FF2B5EF4-FFF2-40B4-BE49-F238E27FC236}">
                  <a16:creationId xmlns:a16="http://schemas.microsoft.com/office/drawing/2014/main" id="{E8EFBE95-66FA-443A-9248-E5391402E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11184" y="2709153"/>
              <a:ext cx="914400" cy="914400"/>
            </a:xfrm>
            <a:prstGeom prst="rect">
              <a:avLst/>
            </a:prstGeom>
          </p:spPr>
        </p:pic>
        <p:pic>
          <p:nvPicPr>
            <p:cNvPr id="12" name="그래픽 11" descr="톱니바퀴">
              <a:extLst>
                <a:ext uri="{FF2B5EF4-FFF2-40B4-BE49-F238E27FC236}">
                  <a16:creationId xmlns:a16="http://schemas.microsoft.com/office/drawing/2014/main" id="{1CAD59E9-49EB-43C7-8604-D5F488830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34677" y="2709153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톱니바퀴">
              <a:extLst>
                <a:ext uri="{FF2B5EF4-FFF2-40B4-BE49-F238E27FC236}">
                  <a16:creationId xmlns:a16="http://schemas.microsoft.com/office/drawing/2014/main" id="{5F015B5E-620B-40D7-8471-BE5DF350B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86806" y="2709153"/>
              <a:ext cx="914400" cy="914400"/>
            </a:xfrm>
            <a:prstGeom prst="rect">
              <a:avLst/>
            </a:prstGeom>
          </p:spPr>
        </p:pic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F665978-EF1E-4DC8-AC4F-CCA2863228CA}"/>
                </a:ext>
              </a:extLst>
            </p:cNvPr>
            <p:cNvCxnSpPr>
              <a:endCxn id="12" idx="1"/>
            </p:cNvCxnSpPr>
            <p:nvPr/>
          </p:nvCxnSpPr>
          <p:spPr>
            <a:xfrm>
              <a:off x="2390862" y="3166353"/>
              <a:ext cx="134381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A14BBC0-C470-4D8B-AC74-9CAA6B6F7A89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4649077" y="3166353"/>
              <a:ext cx="163772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39D9FF7-995C-44AE-9CD7-9DFD85392F83}"/>
                </a:ext>
              </a:extLst>
            </p:cNvPr>
            <p:cNvCxnSpPr>
              <a:cxnSpLocks/>
              <a:stCxn id="13" idx="3"/>
              <a:endCxn id="9" idx="1"/>
            </p:cNvCxnSpPr>
            <p:nvPr/>
          </p:nvCxnSpPr>
          <p:spPr>
            <a:xfrm>
              <a:off x="7201206" y="3166353"/>
              <a:ext cx="12099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182D4-0FC0-49BF-A690-BF563C675174}"/>
                </a:ext>
              </a:extLst>
            </p:cNvPr>
            <p:cNvSpPr txBox="1"/>
            <p:nvPr/>
          </p:nvSpPr>
          <p:spPr>
            <a:xfrm>
              <a:off x="2655040" y="329153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평문</a:t>
              </a:r>
              <a:endParaRPr lang="ko-KR" altLang="en-US" sz="2000" b="1" dirty="0"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448EB5-1A41-4C06-936B-2818C2D8EE0E}"/>
                </a:ext>
              </a:extLst>
            </p:cNvPr>
            <p:cNvSpPr txBox="1"/>
            <p:nvPr/>
          </p:nvSpPr>
          <p:spPr>
            <a:xfrm>
              <a:off x="4927970" y="329153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암호문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A36046-0722-4C73-AD9B-45F26530221E}"/>
                </a:ext>
              </a:extLst>
            </p:cNvPr>
            <p:cNvSpPr txBox="1"/>
            <p:nvPr/>
          </p:nvSpPr>
          <p:spPr>
            <a:xfrm>
              <a:off x="7457381" y="329153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평문</a:t>
              </a:r>
              <a:endParaRPr lang="ko-KR" altLang="en-US" sz="2000" b="1" dirty="0"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pic>
          <p:nvPicPr>
            <p:cNvPr id="11" name="그래픽 10" descr="오래된 열쇠">
              <a:extLst>
                <a:ext uri="{FF2B5EF4-FFF2-40B4-BE49-F238E27FC236}">
                  <a16:creationId xmlns:a16="http://schemas.microsoft.com/office/drawing/2014/main" id="{12219663-C944-487A-A6BA-94A0D1942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34677" y="1108953"/>
              <a:ext cx="914400" cy="914400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EC8D9E7-8B14-4646-8433-AFFBC34951DB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4191877" y="2023353"/>
              <a:ext cx="0" cy="6858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81ECAE-040D-4F2C-A0BA-950E370F7660}"/>
                </a:ext>
              </a:extLst>
            </p:cNvPr>
            <p:cNvSpPr txBox="1"/>
            <p:nvPr/>
          </p:nvSpPr>
          <p:spPr>
            <a:xfrm>
              <a:off x="4293896" y="1766088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B</a:t>
              </a:r>
              <a:r>
                <a:rPr lang="ko-KR" altLang="en-US" sz="2000" b="1" dirty="0"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의 공개키</a:t>
              </a:r>
            </a:p>
          </p:txBody>
        </p:sp>
        <p:pic>
          <p:nvPicPr>
            <p:cNvPr id="28" name="그래픽 27" descr="오래된 열쇠">
              <a:extLst>
                <a:ext uri="{FF2B5EF4-FFF2-40B4-BE49-F238E27FC236}">
                  <a16:creationId xmlns:a16="http://schemas.microsoft.com/office/drawing/2014/main" id="{F54DF3F6-4022-4A2E-8F49-7C510D80E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86806" y="1108953"/>
              <a:ext cx="914400" cy="9144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8ED9B7-B299-45CD-8050-45073D75CE19}"/>
                </a:ext>
              </a:extLst>
            </p:cNvPr>
            <p:cNvSpPr txBox="1"/>
            <p:nvPr/>
          </p:nvSpPr>
          <p:spPr>
            <a:xfrm>
              <a:off x="6846025" y="178483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B</a:t>
              </a:r>
              <a:r>
                <a:rPr lang="ko-KR" altLang="en-US" sz="2000" b="1" dirty="0"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의 비밀키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8D0D1089-4EE1-497A-87C7-5DC2CA0A4369}"/>
                </a:ext>
              </a:extLst>
            </p:cNvPr>
            <p:cNvCxnSpPr>
              <a:cxnSpLocks/>
              <a:stCxn id="28" idx="2"/>
              <a:endCxn id="13" idx="0"/>
            </p:cNvCxnSpPr>
            <p:nvPr/>
          </p:nvCxnSpPr>
          <p:spPr>
            <a:xfrm>
              <a:off x="6744006" y="2023353"/>
              <a:ext cx="0" cy="6858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617A738-2D61-448A-8F12-1F6A11412A70}"/>
                </a:ext>
              </a:extLst>
            </p:cNvPr>
            <p:cNvSpPr txBox="1"/>
            <p:nvPr/>
          </p:nvSpPr>
          <p:spPr>
            <a:xfrm>
              <a:off x="3204421" y="3661768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암호알고리즘</a:t>
              </a:r>
              <a:endParaRPr lang="ko-KR" altLang="en-US" sz="2000" b="1" dirty="0"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1C21063-C0FF-4C54-99A5-C1C2A850CEDA}"/>
                </a:ext>
              </a:extLst>
            </p:cNvPr>
            <p:cNvSpPr txBox="1"/>
            <p:nvPr/>
          </p:nvSpPr>
          <p:spPr>
            <a:xfrm>
              <a:off x="5882231" y="3661768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복호알고리즘</a:t>
              </a:r>
              <a:endParaRPr lang="ko-KR" altLang="en-US" sz="2000" b="1" dirty="0"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78D1B4B-6E48-4B71-84D1-7FE7382FBD7F}"/>
                </a:ext>
              </a:extLst>
            </p:cNvPr>
            <p:cNvSpPr txBox="1"/>
            <p:nvPr/>
          </p:nvSpPr>
          <p:spPr>
            <a:xfrm>
              <a:off x="1659377" y="364210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A</a:t>
              </a:r>
              <a:endParaRPr lang="ko-KR" altLang="en-US" sz="2000" b="1" dirty="0"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7B16CC-C9B6-47C6-BB90-9FA21C78ED68}"/>
                </a:ext>
              </a:extLst>
            </p:cNvPr>
            <p:cNvSpPr txBox="1"/>
            <p:nvPr/>
          </p:nvSpPr>
          <p:spPr>
            <a:xfrm>
              <a:off x="8711224" y="366176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B</a:t>
              </a:r>
              <a:endParaRPr lang="ko-KR" altLang="en-US" sz="2000" b="1" dirty="0"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158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C6CDCD3C-78F5-40C2-B3C2-B8F5E303959B}"/>
              </a:ext>
            </a:extLst>
          </p:cNvPr>
          <p:cNvGrpSpPr/>
          <p:nvPr/>
        </p:nvGrpSpPr>
        <p:grpSpPr>
          <a:xfrm>
            <a:off x="1358630" y="1108953"/>
            <a:ext cx="7966954" cy="2952925"/>
            <a:chOff x="1358630" y="1108953"/>
            <a:chExt cx="7966954" cy="2952925"/>
          </a:xfrm>
        </p:grpSpPr>
        <p:pic>
          <p:nvPicPr>
            <p:cNvPr id="8" name="그래픽 7" descr="남자">
              <a:extLst>
                <a:ext uri="{FF2B5EF4-FFF2-40B4-BE49-F238E27FC236}">
                  <a16:creationId xmlns:a16="http://schemas.microsoft.com/office/drawing/2014/main" id="{FFB5D8D2-B84D-4668-9A35-43C7AEF6F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8630" y="2709153"/>
              <a:ext cx="914400" cy="914400"/>
            </a:xfrm>
            <a:prstGeom prst="rect">
              <a:avLst/>
            </a:prstGeom>
          </p:spPr>
        </p:pic>
        <p:pic>
          <p:nvPicPr>
            <p:cNvPr id="9" name="그래픽 8" descr="남자">
              <a:extLst>
                <a:ext uri="{FF2B5EF4-FFF2-40B4-BE49-F238E27FC236}">
                  <a16:creationId xmlns:a16="http://schemas.microsoft.com/office/drawing/2014/main" id="{E8EFBE95-66FA-443A-9248-E5391402E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11184" y="2709153"/>
              <a:ext cx="914400" cy="914400"/>
            </a:xfrm>
            <a:prstGeom prst="rect">
              <a:avLst/>
            </a:prstGeom>
          </p:spPr>
        </p:pic>
        <p:pic>
          <p:nvPicPr>
            <p:cNvPr id="12" name="그래픽 11" descr="톱니바퀴">
              <a:extLst>
                <a:ext uri="{FF2B5EF4-FFF2-40B4-BE49-F238E27FC236}">
                  <a16:creationId xmlns:a16="http://schemas.microsoft.com/office/drawing/2014/main" id="{1CAD59E9-49EB-43C7-8604-D5F488830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34677" y="2709153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톱니바퀴">
              <a:extLst>
                <a:ext uri="{FF2B5EF4-FFF2-40B4-BE49-F238E27FC236}">
                  <a16:creationId xmlns:a16="http://schemas.microsoft.com/office/drawing/2014/main" id="{5F015B5E-620B-40D7-8471-BE5DF350B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86806" y="2709153"/>
              <a:ext cx="914400" cy="914400"/>
            </a:xfrm>
            <a:prstGeom prst="rect">
              <a:avLst/>
            </a:prstGeom>
          </p:spPr>
        </p:pic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F665978-EF1E-4DC8-AC4F-CCA2863228CA}"/>
                </a:ext>
              </a:extLst>
            </p:cNvPr>
            <p:cNvCxnSpPr>
              <a:endCxn id="12" idx="1"/>
            </p:cNvCxnSpPr>
            <p:nvPr/>
          </p:nvCxnSpPr>
          <p:spPr>
            <a:xfrm>
              <a:off x="2390862" y="3166353"/>
              <a:ext cx="134381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A14BBC0-C470-4D8B-AC74-9CAA6B6F7A89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4649077" y="3166353"/>
              <a:ext cx="163772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39D9FF7-995C-44AE-9CD7-9DFD85392F83}"/>
                </a:ext>
              </a:extLst>
            </p:cNvPr>
            <p:cNvCxnSpPr>
              <a:cxnSpLocks/>
              <a:stCxn id="13" idx="3"/>
              <a:endCxn id="9" idx="1"/>
            </p:cNvCxnSpPr>
            <p:nvPr/>
          </p:nvCxnSpPr>
          <p:spPr>
            <a:xfrm>
              <a:off x="7201206" y="3166353"/>
              <a:ext cx="12099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182D4-0FC0-49BF-A690-BF563C675174}"/>
                </a:ext>
              </a:extLst>
            </p:cNvPr>
            <p:cNvSpPr txBox="1"/>
            <p:nvPr/>
          </p:nvSpPr>
          <p:spPr>
            <a:xfrm>
              <a:off x="2655040" y="329153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평문</a:t>
              </a:r>
              <a:endParaRPr lang="ko-KR" altLang="en-US" sz="2000" b="1" dirty="0"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448EB5-1A41-4C06-936B-2818C2D8EE0E}"/>
                </a:ext>
              </a:extLst>
            </p:cNvPr>
            <p:cNvSpPr txBox="1"/>
            <p:nvPr/>
          </p:nvSpPr>
          <p:spPr>
            <a:xfrm>
              <a:off x="4927970" y="329153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암호문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A36046-0722-4C73-AD9B-45F26530221E}"/>
                </a:ext>
              </a:extLst>
            </p:cNvPr>
            <p:cNvSpPr txBox="1"/>
            <p:nvPr/>
          </p:nvSpPr>
          <p:spPr>
            <a:xfrm>
              <a:off x="7457381" y="329153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평문</a:t>
              </a:r>
              <a:endParaRPr lang="ko-KR" altLang="en-US" sz="2000" b="1" dirty="0"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pic>
          <p:nvPicPr>
            <p:cNvPr id="11" name="그래픽 10" descr="오래된 열쇠">
              <a:extLst>
                <a:ext uri="{FF2B5EF4-FFF2-40B4-BE49-F238E27FC236}">
                  <a16:creationId xmlns:a16="http://schemas.microsoft.com/office/drawing/2014/main" id="{12219663-C944-487A-A6BA-94A0D1942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34677" y="1108953"/>
              <a:ext cx="914400" cy="914400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EC8D9E7-8B14-4646-8433-AFFBC34951DB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4191877" y="2023353"/>
              <a:ext cx="0" cy="6858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81ECAE-040D-4F2C-A0BA-950E370F7660}"/>
                </a:ext>
              </a:extLst>
            </p:cNvPr>
            <p:cNvSpPr txBox="1"/>
            <p:nvPr/>
          </p:nvSpPr>
          <p:spPr>
            <a:xfrm>
              <a:off x="4293896" y="1766088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A</a:t>
              </a:r>
              <a:r>
                <a:rPr lang="ko-KR" altLang="en-US" sz="2000" b="1" dirty="0"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의 개인키</a:t>
              </a:r>
            </a:p>
          </p:txBody>
        </p:sp>
        <p:pic>
          <p:nvPicPr>
            <p:cNvPr id="28" name="그래픽 27" descr="오래된 열쇠">
              <a:extLst>
                <a:ext uri="{FF2B5EF4-FFF2-40B4-BE49-F238E27FC236}">
                  <a16:creationId xmlns:a16="http://schemas.microsoft.com/office/drawing/2014/main" id="{F54DF3F6-4022-4A2E-8F49-7C510D80E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86806" y="1108953"/>
              <a:ext cx="914400" cy="9144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8ED9B7-B299-45CD-8050-45073D75CE19}"/>
                </a:ext>
              </a:extLst>
            </p:cNvPr>
            <p:cNvSpPr txBox="1"/>
            <p:nvPr/>
          </p:nvSpPr>
          <p:spPr>
            <a:xfrm>
              <a:off x="6846025" y="178483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A</a:t>
              </a:r>
              <a:r>
                <a:rPr lang="ko-KR" altLang="en-US" sz="2000" b="1" dirty="0"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의 공개키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8D0D1089-4EE1-497A-87C7-5DC2CA0A4369}"/>
                </a:ext>
              </a:extLst>
            </p:cNvPr>
            <p:cNvCxnSpPr>
              <a:cxnSpLocks/>
              <a:stCxn id="28" idx="2"/>
              <a:endCxn id="13" idx="0"/>
            </p:cNvCxnSpPr>
            <p:nvPr/>
          </p:nvCxnSpPr>
          <p:spPr>
            <a:xfrm>
              <a:off x="6744006" y="2023353"/>
              <a:ext cx="0" cy="6858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617A738-2D61-448A-8F12-1F6A11412A70}"/>
                </a:ext>
              </a:extLst>
            </p:cNvPr>
            <p:cNvSpPr txBox="1"/>
            <p:nvPr/>
          </p:nvSpPr>
          <p:spPr>
            <a:xfrm>
              <a:off x="3204421" y="3661768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암호알고리즘</a:t>
              </a:r>
              <a:endParaRPr lang="ko-KR" altLang="en-US" sz="2000" b="1" dirty="0"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1C21063-C0FF-4C54-99A5-C1C2A850CEDA}"/>
                </a:ext>
              </a:extLst>
            </p:cNvPr>
            <p:cNvSpPr txBox="1"/>
            <p:nvPr/>
          </p:nvSpPr>
          <p:spPr>
            <a:xfrm>
              <a:off x="5882231" y="3661768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복호알고리즘</a:t>
              </a:r>
              <a:endParaRPr lang="ko-KR" altLang="en-US" sz="2000" b="1" dirty="0"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78D1B4B-6E48-4B71-84D1-7FE7382FBD7F}"/>
                </a:ext>
              </a:extLst>
            </p:cNvPr>
            <p:cNvSpPr txBox="1"/>
            <p:nvPr/>
          </p:nvSpPr>
          <p:spPr>
            <a:xfrm>
              <a:off x="1659377" y="364210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A</a:t>
              </a:r>
              <a:endParaRPr lang="ko-KR" altLang="en-US" sz="2000" b="1" dirty="0"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7B16CC-C9B6-47C6-BB90-9FA21C78ED68}"/>
                </a:ext>
              </a:extLst>
            </p:cNvPr>
            <p:cNvSpPr txBox="1"/>
            <p:nvPr/>
          </p:nvSpPr>
          <p:spPr>
            <a:xfrm>
              <a:off x="8711224" y="366176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B</a:t>
              </a:r>
              <a:endParaRPr lang="ko-KR" altLang="en-US" sz="2000" b="1" dirty="0"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875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남자">
            <a:extLst>
              <a:ext uri="{FF2B5EF4-FFF2-40B4-BE49-F238E27FC236}">
                <a16:creationId xmlns:a16="http://schemas.microsoft.com/office/drawing/2014/main" id="{E8EFBE95-66FA-443A-9248-E5391402E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0260" y="3900389"/>
            <a:ext cx="914400" cy="914400"/>
          </a:xfrm>
          <a:prstGeom prst="rect">
            <a:avLst/>
          </a:prstGeom>
        </p:spPr>
      </p:pic>
      <p:pic>
        <p:nvPicPr>
          <p:cNvPr id="13" name="그래픽 12" descr="톱니바퀴">
            <a:extLst>
              <a:ext uri="{FF2B5EF4-FFF2-40B4-BE49-F238E27FC236}">
                <a16:creationId xmlns:a16="http://schemas.microsoft.com/office/drawing/2014/main" id="{5F015B5E-620B-40D7-8471-BE5DF350B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5882" y="3900389"/>
            <a:ext cx="914400" cy="91440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A14BBC0-C470-4D8B-AC74-9CAA6B6F7A8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68153" y="4357589"/>
            <a:ext cx="163772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9D9FF7-995C-44AE-9CD7-9DFD85392F83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8820282" y="4357589"/>
            <a:ext cx="120997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448EB5-1A41-4C06-936B-2818C2D8EE0E}"/>
              </a:ext>
            </a:extLst>
          </p:cNvPr>
          <p:cNvSpPr txBox="1"/>
          <p:nvPr/>
        </p:nvSpPr>
        <p:spPr>
          <a:xfrm>
            <a:off x="6547046" y="448277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암호문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A36046-0722-4C73-AD9B-45F26530221E}"/>
              </a:ext>
            </a:extLst>
          </p:cNvPr>
          <p:cNvSpPr txBox="1"/>
          <p:nvPr/>
        </p:nvSpPr>
        <p:spPr>
          <a:xfrm>
            <a:off x="9076457" y="448277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평문</a:t>
            </a:r>
            <a:endParaRPr lang="ko-KR" altLang="en-US" sz="2000" b="1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75D1B7E-5C8A-4411-97E1-EC8622BFD1B8}"/>
              </a:ext>
            </a:extLst>
          </p:cNvPr>
          <p:cNvGrpSpPr/>
          <p:nvPr/>
        </p:nvGrpSpPr>
        <p:grpSpPr>
          <a:xfrm>
            <a:off x="9596766" y="796065"/>
            <a:ext cx="1467068" cy="1368352"/>
            <a:chOff x="9737816" y="1959337"/>
            <a:chExt cx="1467068" cy="1368352"/>
          </a:xfrm>
        </p:grpSpPr>
        <p:pic>
          <p:nvPicPr>
            <p:cNvPr id="28" name="그래픽 27" descr="오래된 열쇠">
              <a:extLst>
                <a:ext uri="{FF2B5EF4-FFF2-40B4-BE49-F238E27FC236}">
                  <a16:creationId xmlns:a16="http://schemas.microsoft.com/office/drawing/2014/main" id="{F54DF3F6-4022-4A2E-8F49-7C510D80E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14150" y="1959337"/>
              <a:ext cx="914400" cy="9144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8ED9B7-B299-45CD-8050-45073D75CE19}"/>
                </a:ext>
              </a:extLst>
            </p:cNvPr>
            <p:cNvSpPr txBox="1"/>
            <p:nvPr/>
          </p:nvSpPr>
          <p:spPr>
            <a:xfrm>
              <a:off x="9737816" y="2927579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B</a:t>
              </a:r>
              <a:r>
                <a:rPr lang="ko-KR" altLang="en-US" sz="2000" b="1" dirty="0"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의 비밀키</a:t>
              </a:r>
            </a:p>
          </p:txBody>
        </p: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D0D1089-4EE1-497A-87C7-5DC2CA0A4369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>
            <a:off x="8319648" y="1710465"/>
            <a:ext cx="0" cy="45720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21063-C0FF-4C54-99A5-C1C2A850CEDA}"/>
              </a:ext>
            </a:extLst>
          </p:cNvPr>
          <p:cNvSpPr txBox="1"/>
          <p:nvPr/>
        </p:nvSpPr>
        <p:spPr>
          <a:xfrm>
            <a:off x="7501307" y="4853004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대칭형 </a:t>
            </a:r>
            <a:r>
              <a:rPr lang="en-US" altLang="ko-KR" sz="20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Decipher</a:t>
            </a:r>
            <a:endParaRPr lang="ko-KR" altLang="en-US" sz="2000" b="1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7B16CC-C9B6-47C6-BB90-9FA21C78ED68}"/>
              </a:ext>
            </a:extLst>
          </p:cNvPr>
          <p:cNvSpPr txBox="1"/>
          <p:nvPr/>
        </p:nvSpPr>
        <p:spPr>
          <a:xfrm>
            <a:off x="10330300" y="485300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B</a:t>
            </a:r>
            <a:endParaRPr lang="ko-KR" altLang="en-US" sz="2000" b="1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pic>
        <p:nvPicPr>
          <p:cNvPr id="5" name="그래픽 4" descr="톱니바퀴">
            <a:extLst>
              <a:ext uri="{FF2B5EF4-FFF2-40B4-BE49-F238E27FC236}">
                <a16:creationId xmlns:a16="http://schemas.microsoft.com/office/drawing/2014/main" id="{76DC7FFB-BA51-44D7-9981-9693647DE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2448" y="796065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41BD222-B5F3-4EC4-B3A4-CDF64C6F96BA}"/>
              </a:ext>
            </a:extLst>
          </p:cNvPr>
          <p:cNvSpPr txBox="1"/>
          <p:nvPr/>
        </p:nvSpPr>
        <p:spPr>
          <a:xfrm>
            <a:off x="7265513" y="357740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비대칭형 </a:t>
            </a:r>
            <a:r>
              <a:rPr lang="en-US" altLang="ko-KR" sz="20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Decipher</a:t>
            </a:r>
            <a:endParaRPr lang="ko-KR" altLang="en-US" sz="2000" b="1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9F3C0EA4-304D-4C21-9612-FC8A1F594CE9}"/>
              </a:ext>
            </a:extLst>
          </p:cNvPr>
          <p:cNvGrpSpPr/>
          <p:nvPr/>
        </p:nvGrpSpPr>
        <p:grpSpPr>
          <a:xfrm>
            <a:off x="7862448" y="2167665"/>
            <a:ext cx="958927" cy="1335990"/>
            <a:chOff x="5284132" y="993576"/>
            <a:chExt cx="958927" cy="1335990"/>
          </a:xfrm>
        </p:grpSpPr>
        <p:pic>
          <p:nvPicPr>
            <p:cNvPr id="3" name="그래픽 2" descr="오래된 열쇠">
              <a:extLst>
                <a:ext uri="{FF2B5EF4-FFF2-40B4-BE49-F238E27FC236}">
                  <a16:creationId xmlns:a16="http://schemas.microsoft.com/office/drawing/2014/main" id="{C53DE579-37CA-4F41-895D-2E62C4D12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84132" y="993576"/>
              <a:ext cx="914400" cy="9144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DC2CAA-6F44-4E95-AD27-4D376B623B8C}"/>
                </a:ext>
              </a:extLst>
            </p:cNvPr>
            <p:cNvSpPr txBox="1"/>
            <p:nvPr/>
          </p:nvSpPr>
          <p:spPr>
            <a:xfrm>
              <a:off x="5288952" y="192945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비밀키</a:t>
              </a:r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FBA987F-455E-49BD-B62C-983AEAFE51A9}"/>
              </a:ext>
            </a:extLst>
          </p:cNvPr>
          <p:cNvCxnSpPr>
            <a:cxnSpLocks/>
            <a:stCxn id="28" idx="1"/>
            <a:endCxn id="5" idx="3"/>
          </p:cNvCxnSpPr>
          <p:nvPr/>
        </p:nvCxnSpPr>
        <p:spPr>
          <a:xfrm flipH="1">
            <a:off x="8776848" y="1253265"/>
            <a:ext cx="109625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래픽 20" descr="말풍선">
            <a:extLst>
              <a:ext uri="{FF2B5EF4-FFF2-40B4-BE49-F238E27FC236}">
                <a16:creationId xmlns:a16="http://schemas.microsoft.com/office/drawing/2014/main" id="{51E24340-BCD0-411E-816D-3BAC3A16F2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84132" y="3900389"/>
            <a:ext cx="914400" cy="914400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A54815D-1ED2-4FAB-9C42-0A3B820FE634}"/>
              </a:ext>
            </a:extLst>
          </p:cNvPr>
          <p:cNvCxnSpPr>
            <a:cxnSpLocks/>
            <a:stCxn id="33" idx="2"/>
            <a:endCxn id="13" idx="0"/>
          </p:cNvCxnSpPr>
          <p:nvPr/>
        </p:nvCxnSpPr>
        <p:spPr>
          <a:xfrm>
            <a:off x="8344322" y="3503655"/>
            <a:ext cx="18760" cy="3967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882BD8-65F6-4C90-B1EA-8A0184C37569}"/>
              </a:ext>
            </a:extLst>
          </p:cNvPr>
          <p:cNvSpPr txBox="1"/>
          <p:nvPr/>
        </p:nvSpPr>
        <p:spPr>
          <a:xfrm>
            <a:off x="523081" y="856776"/>
            <a:ext cx="39627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암호화된 키와 </a:t>
            </a:r>
            <a:r>
              <a:rPr lang="en-US" altLang="ko-KR" sz="20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B</a:t>
            </a:r>
            <a:r>
              <a:rPr lang="ko-KR" altLang="en-US" sz="20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의 비밀키로 비대칭형 </a:t>
            </a:r>
            <a:r>
              <a:rPr lang="ko-KR" altLang="en-US" sz="2000" b="1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비대칭형</a:t>
            </a:r>
            <a:r>
              <a:rPr lang="ko-KR" altLang="en-US" sz="20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Decipher</a:t>
            </a:r>
            <a:r>
              <a:rPr lang="ko-KR" altLang="en-US" sz="20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통해 비밀키를 얻습니다</a:t>
            </a:r>
            <a:r>
              <a:rPr lang="en-US" altLang="ko-KR" sz="20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b="1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수신한 암호문과 비밀키를 대칭형 </a:t>
            </a:r>
            <a:r>
              <a:rPr lang="en-US" altLang="ko-KR" sz="20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Decipher</a:t>
            </a:r>
            <a:r>
              <a:rPr lang="ko-KR" altLang="en-US" sz="20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통해 </a:t>
            </a:r>
            <a:r>
              <a:rPr lang="ko-KR" altLang="en-US" sz="2000" b="1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평문을</a:t>
            </a:r>
            <a:r>
              <a:rPr lang="ko-KR" altLang="en-US" sz="20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얻습니다</a:t>
            </a:r>
            <a:r>
              <a:rPr lang="en-US" altLang="ko-KR" sz="20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. </a:t>
            </a:r>
            <a:r>
              <a:rPr lang="ko-KR" altLang="en-US" sz="20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이때 암호문의 길이가 길 수 있으므로 속도가 빠른 대칭형을 사용합니다</a:t>
            </a:r>
            <a:r>
              <a:rPr lang="en-US" altLang="ko-KR" sz="20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F903044-1A42-4FE4-AA47-453966826C1F}"/>
              </a:ext>
            </a:extLst>
          </p:cNvPr>
          <p:cNvGrpSpPr/>
          <p:nvPr/>
        </p:nvGrpSpPr>
        <p:grpSpPr>
          <a:xfrm>
            <a:off x="5016621" y="796065"/>
            <a:ext cx="1595309" cy="1306349"/>
            <a:chOff x="4999782" y="1831862"/>
            <a:chExt cx="1595309" cy="130634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4DBFF9-F35D-4D81-B118-22D1D9905594}"/>
                </a:ext>
              </a:extLst>
            </p:cNvPr>
            <p:cNvSpPr txBox="1"/>
            <p:nvPr/>
          </p:nvSpPr>
          <p:spPr>
            <a:xfrm>
              <a:off x="4999782" y="2738101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암호화된 키</a:t>
              </a:r>
            </a:p>
          </p:txBody>
        </p:sp>
        <p:pic>
          <p:nvPicPr>
            <p:cNvPr id="57" name="그래픽 56" descr="오래된 열쇠">
              <a:extLst>
                <a:ext uri="{FF2B5EF4-FFF2-40B4-BE49-F238E27FC236}">
                  <a16:creationId xmlns:a16="http://schemas.microsoft.com/office/drawing/2014/main" id="{997C1D0D-FAF2-4172-8EA2-8687DC6D7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40237" y="1831862"/>
              <a:ext cx="914400" cy="914400"/>
            </a:xfrm>
            <a:prstGeom prst="rect">
              <a:avLst/>
            </a:prstGeom>
          </p:spPr>
        </p:pic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74E7A58-1F21-4DF7-BDD5-9A67CFC873B8}"/>
              </a:ext>
            </a:extLst>
          </p:cNvPr>
          <p:cNvCxnSpPr>
            <a:cxnSpLocks/>
            <a:stCxn id="57" idx="3"/>
            <a:endCxn id="5" idx="1"/>
          </p:cNvCxnSpPr>
          <p:nvPr/>
        </p:nvCxnSpPr>
        <p:spPr>
          <a:xfrm>
            <a:off x="6271476" y="1253265"/>
            <a:ext cx="159097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73</Words>
  <Application>Microsoft Office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D2Coding ligature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 ToMo</dc:creator>
  <cp:lastModifiedBy>To ToMo</cp:lastModifiedBy>
  <cp:revision>15</cp:revision>
  <dcterms:created xsi:type="dcterms:W3CDTF">2020-10-06T03:25:47Z</dcterms:created>
  <dcterms:modified xsi:type="dcterms:W3CDTF">2020-10-06T06:13:45Z</dcterms:modified>
</cp:coreProperties>
</file>