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3"/>
  </p:sldMasterIdLst>
  <p:sldIdLst>
    <p:sldId id="256" r:id="rId4"/>
    <p:sldId id="257" r:id="rId5"/>
    <p:sldId id="260" r:id="rId6"/>
    <p:sldId id="261" r:id="rId7"/>
    <p:sldId id="259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541" y="-86"/>
      </p:cViewPr>
      <p:guideLst>
        <p:guide orient="horz" pos="2160"/>
        <p:guide pos="28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+mj-ea"/>
          <a:cs typeface="Arial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hyperlink" Target="http://www.free-powerpoint-templates-design.com/free-powerpoint-templates-desig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1771" y="5660866"/>
            <a:ext cx="4788024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x-none" altLang="en-US" sz="12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Final Presentation</a:t>
            </a:r>
            <a:endParaRPr kumimoji="0" lang="x-none" altLang="en-US" sz="1200" b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284161" y="4653518"/>
            <a:ext cx="4788024" cy="640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/>
            <a:r>
              <a:rPr lang="x-none" altLang="en-US" sz="3600" b="1" dirty="0" smtClean="0">
                <a:solidFill>
                  <a:schemeClr val="bg1"/>
                </a:solidFill>
                <a:latin typeface="Arial" charset="0"/>
                <a:ea typeface="맑은 고딕" pitchFamily="50" charset="-127"/>
                <a:cs typeface="Arial" charset="0"/>
              </a:rPr>
              <a:t>Car Wash Service</a:t>
            </a:r>
            <a:endParaRPr lang="x-none" altLang="en-US"/>
          </a:p>
        </p:txBody>
      </p:sp>
      <p:sp>
        <p:nvSpPr>
          <p:cNvPr id="7" name="TextBox 6">
            <a:hlinkClick r:id="rId1"/>
          </p:cNvPr>
          <p:cNvSpPr txBox="1"/>
          <p:nvPr/>
        </p:nvSpPr>
        <p:spPr>
          <a:xfrm>
            <a:off x="0" y="6597932"/>
            <a:ext cx="8892480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x-none" sz="8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Designed By: Abubakar Yagob</a:t>
            </a:r>
            <a:endParaRPr lang="x-none" sz="8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pic>
        <p:nvPicPr>
          <p:cNvPr id="2" name="Picture 1" descr="iium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515" y="116840"/>
            <a:ext cx="2309495" cy="5822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smtClean="0"/>
              <a:t>Intrudction</a:t>
            </a:r>
            <a:endParaRPr lang="x-none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360" y="1412875"/>
            <a:ext cx="8229600" cy="5030470"/>
          </a:xfrm>
        </p:spPr>
        <p:txBody>
          <a:bodyPr/>
          <a:lstStyle/>
          <a:p>
            <a:endParaRPr lang="ko-KR" altLang="en-US" sz="2000" dirty="0">
              <a:cs typeface="Arial" charset="0"/>
            </a:endParaRPr>
          </a:p>
          <a:p>
            <a:r>
              <a:rPr lang="x-none" altLang="ko-KR" sz="2000" dirty="0">
                <a:cs typeface="Arial" charset="0"/>
              </a:rPr>
              <a:t>	O</a:t>
            </a:r>
            <a:r>
              <a:rPr lang="x-none" sz="2000" dirty="0">
                <a:cs typeface="Arial" charset="0"/>
              </a:rPr>
              <a:t>ur program will allows the user to</a:t>
            </a:r>
            <a:r>
              <a:rPr lang="ko-KR" altLang="en-US" sz="2000" dirty="0">
                <a:cs typeface="Arial" charset="0"/>
              </a:rPr>
              <a:t> select the type of vehicle and list of services which preferred to serve the </a:t>
            </a:r>
            <a:r>
              <a:rPr lang="x-none" altLang="ko-KR" sz="2000" dirty="0">
                <a:cs typeface="Arial" charset="0"/>
              </a:rPr>
              <a:t>specified </a:t>
            </a:r>
            <a:r>
              <a:rPr lang="ko-KR" altLang="en-US" sz="2000" dirty="0">
                <a:cs typeface="Arial" charset="0"/>
              </a:rPr>
              <a:t>vehicle</a:t>
            </a:r>
            <a:r>
              <a:rPr lang="x-none" altLang="ko-KR" sz="2000" dirty="0">
                <a:cs typeface="Arial" charset="0"/>
              </a:rPr>
              <a:t>.</a:t>
            </a:r>
            <a:endParaRPr lang="x-none" altLang="ko-KR" sz="2000" dirty="0">
              <a:cs typeface="Arial" charset="0"/>
            </a:endParaRPr>
          </a:p>
          <a:p>
            <a:endParaRPr lang="x-none" altLang="ko-KR" sz="2000" dirty="0">
              <a:cs typeface="Arial" charset="0"/>
            </a:endParaRPr>
          </a:p>
          <a:p>
            <a:r>
              <a:rPr lang="x-none" altLang="ko-KR" sz="2000" dirty="0">
                <a:cs typeface="Arial" charset="0"/>
              </a:rPr>
              <a:t>	T</a:t>
            </a:r>
            <a:r>
              <a:rPr lang="ko-KR" altLang="en-US" sz="2000" dirty="0">
                <a:cs typeface="Arial" charset="0"/>
              </a:rPr>
              <a:t>he program has the formula that needed to calculate the      total price that will be payed for </a:t>
            </a:r>
            <a:r>
              <a:rPr lang="x-none" altLang="ko-KR" sz="2000" dirty="0">
                <a:cs typeface="Arial" charset="0"/>
              </a:rPr>
              <a:t>specific service and </a:t>
            </a:r>
            <a:r>
              <a:rPr lang="ko-KR" altLang="en-US" sz="2000" dirty="0">
                <a:sym typeface="+mn-ea"/>
              </a:rPr>
              <a:t>vehicle</a:t>
            </a:r>
            <a:r>
              <a:rPr lang="x-none" altLang="ko-KR" sz="2000" dirty="0">
                <a:cs typeface="Arial" charset="0"/>
              </a:rPr>
              <a:t> type.</a:t>
            </a:r>
            <a:endParaRPr lang="x-none" altLang="ko-KR" sz="2000" dirty="0">
              <a:cs typeface="Arial" charset="0"/>
            </a:endParaRPr>
          </a:p>
          <a:p>
            <a:endParaRPr lang="x-none" altLang="ko-KR" sz="2000" dirty="0">
              <a:cs typeface="Arial" charset="0"/>
            </a:endParaRPr>
          </a:p>
          <a:p>
            <a:r>
              <a:rPr lang="x-none" altLang="ko-KR" sz="2000" dirty="0">
                <a:cs typeface="Arial" charset="0"/>
              </a:rPr>
              <a:t>	</a:t>
            </a:r>
            <a:r>
              <a:rPr lang="ko-KR" altLang="en-US" sz="2000" dirty="0">
                <a:cs typeface="Arial" charset="0"/>
              </a:rPr>
              <a:t>The washing process will be ongoing after the payment has been done by customer and the payment receipt will be printed for the  user.</a:t>
            </a:r>
            <a:endParaRPr lang="ko-KR" altLang="en-US" sz="2000" dirty="0">
              <a:cs typeface="Arial" charset="0"/>
            </a:endParaRPr>
          </a:p>
          <a:p>
            <a:endParaRPr lang="ko-KR" altLang="en-US" sz="2000" dirty="0"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smtClean="0"/>
              <a:t>Functions</a:t>
            </a:r>
            <a:endParaRPr lang="x-none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360" y="1412875"/>
            <a:ext cx="8229600" cy="5030470"/>
          </a:xfrm>
        </p:spPr>
        <p:txBody>
          <a:bodyPr/>
          <a:lstStyle/>
          <a:p>
            <a:r>
              <a:rPr lang="x-none" altLang="ko-KR" sz="2000" b="1" dirty="0">
                <a:cs typeface="Arial" charset="0"/>
              </a:rPr>
              <a:t>=&gt;</a:t>
            </a:r>
            <a:r>
              <a:rPr lang="ko-KR" altLang="en-US" sz="2000" b="1" dirty="0">
                <a:cs typeface="Arial" charset="0"/>
              </a:rPr>
              <a:t> </a:t>
            </a:r>
            <a:r>
              <a:rPr lang="x-none" altLang="ko-KR" sz="2000" b="1" dirty="0">
                <a:cs typeface="Arial" charset="0"/>
              </a:rPr>
              <a:t>void </a:t>
            </a:r>
            <a:r>
              <a:rPr lang="ko-KR" altLang="en-US" sz="2000" b="1" dirty="0">
                <a:cs typeface="Arial" charset="0"/>
              </a:rPr>
              <a:t>tags ():</a:t>
            </a:r>
            <a:r>
              <a:rPr lang="ko-KR" altLang="en-US" sz="2000" dirty="0">
                <a:cs typeface="Arial" charset="0"/>
              </a:rPr>
              <a:t> Decoration, separating between different parts of the program.</a:t>
            </a:r>
            <a:endParaRPr lang="ko-KR" altLang="en-US" sz="2000" dirty="0">
              <a:cs typeface="Arial" charset="0"/>
            </a:endParaRPr>
          </a:p>
          <a:p>
            <a:endParaRPr lang="ko-KR" altLang="en-US" sz="2000" dirty="0">
              <a:cs typeface="Arial" charset="0"/>
            </a:endParaRPr>
          </a:p>
          <a:p>
            <a:r>
              <a:rPr lang="x-none" altLang="ko-KR" sz="2000" b="1" dirty="0">
                <a:cs typeface="Arial" charset="0"/>
              </a:rPr>
              <a:t>=&gt;</a:t>
            </a:r>
            <a:r>
              <a:rPr lang="ko-KR" altLang="en-US" sz="2000" b="1" dirty="0">
                <a:cs typeface="Arial" charset="0"/>
              </a:rPr>
              <a:t> </a:t>
            </a:r>
            <a:r>
              <a:rPr lang="x-none" altLang="ko-KR" sz="2000" b="1" dirty="0">
                <a:cs typeface="Arial" charset="0"/>
              </a:rPr>
              <a:t>void </a:t>
            </a:r>
            <a:r>
              <a:rPr lang="ko-KR" altLang="en-US" sz="2000" b="1" dirty="0">
                <a:cs typeface="Arial" charset="0"/>
              </a:rPr>
              <a:t>Services ():</a:t>
            </a:r>
            <a:r>
              <a:rPr lang="ko-KR" altLang="en-US" sz="2000" dirty="0">
                <a:cs typeface="Arial" charset="0"/>
              </a:rPr>
              <a:t> Services and their selection of many options.</a:t>
            </a:r>
            <a:endParaRPr lang="ko-KR" altLang="en-US" sz="2000" dirty="0">
              <a:cs typeface="Arial" charset="0"/>
            </a:endParaRPr>
          </a:p>
          <a:p>
            <a:endParaRPr lang="ko-KR" altLang="en-US" sz="2000" dirty="0">
              <a:cs typeface="Arial" charset="0"/>
            </a:endParaRPr>
          </a:p>
          <a:p>
            <a:r>
              <a:rPr lang="x-none" altLang="ko-KR" sz="2000" b="1" dirty="0">
                <a:cs typeface="Arial" charset="0"/>
              </a:rPr>
              <a:t>=&gt;</a:t>
            </a:r>
            <a:r>
              <a:rPr lang="ko-KR" altLang="en-US" sz="2000" b="1" dirty="0">
                <a:cs typeface="Arial" charset="0"/>
              </a:rPr>
              <a:t> </a:t>
            </a:r>
            <a:r>
              <a:rPr lang="x-none" altLang="ko-KR" sz="2000" b="1" dirty="0">
                <a:cs typeface="Arial" charset="0"/>
              </a:rPr>
              <a:t>void </a:t>
            </a:r>
            <a:r>
              <a:rPr lang="ko-KR" altLang="en-US" sz="2000" b="1" dirty="0">
                <a:cs typeface="Arial" charset="0"/>
              </a:rPr>
              <a:t>Receipt ():</a:t>
            </a:r>
            <a:r>
              <a:rPr lang="ko-KR" altLang="en-US" sz="2000" dirty="0">
                <a:cs typeface="Arial" charset="0"/>
              </a:rPr>
              <a:t> print Receipt after service is finished.</a:t>
            </a:r>
            <a:endParaRPr lang="ko-KR" altLang="en-US" sz="2000" dirty="0">
              <a:cs typeface="Arial" charset="0"/>
            </a:endParaRPr>
          </a:p>
          <a:p>
            <a:endParaRPr lang="ko-KR" altLang="en-US" sz="2000" dirty="0">
              <a:cs typeface="Arial" charset="0"/>
            </a:endParaRPr>
          </a:p>
          <a:p>
            <a:r>
              <a:rPr lang="x-none" altLang="ko-KR" sz="2000" b="1" dirty="0">
                <a:cs typeface="Arial" charset="0"/>
              </a:rPr>
              <a:t>=&gt;</a:t>
            </a:r>
            <a:r>
              <a:rPr lang="ko-KR" altLang="en-US" sz="2000" b="1" dirty="0">
                <a:cs typeface="Arial" charset="0"/>
              </a:rPr>
              <a:t> </a:t>
            </a:r>
            <a:r>
              <a:rPr lang="x-none" altLang="ko-KR" sz="2000" b="1" dirty="0">
                <a:cs typeface="Arial" charset="0"/>
              </a:rPr>
              <a:t>void </a:t>
            </a:r>
            <a:r>
              <a:rPr lang="ko-KR" altLang="en-US" sz="2000" b="1" dirty="0">
                <a:cs typeface="Arial" charset="0"/>
              </a:rPr>
              <a:t>Meta ():</a:t>
            </a:r>
            <a:r>
              <a:rPr lang="ko-KR" altLang="en-US" sz="2000" dirty="0">
                <a:cs typeface="Arial" charset="0"/>
              </a:rPr>
              <a:t> generate a service number and get today's date. </a:t>
            </a:r>
            <a:endParaRPr lang="ko-KR" altLang="en-US" sz="2000" dirty="0">
              <a:cs typeface="Arial" charset="0"/>
            </a:endParaRPr>
          </a:p>
          <a:p>
            <a:endParaRPr lang="ko-KR" altLang="en-US" sz="2000" dirty="0">
              <a:cs typeface="Arial" charset="0"/>
            </a:endParaRPr>
          </a:p>
          <a:p>
            <a:r>
              <a:rPr lang="x-none" altLang="ko-KR" sz="2000" b="1" dirty="0">
                <a:cs typeface="Arial" charset="0"/>
              </a:rPr>
              <a:t>=&gt;</a:t>
            </a:r>
            <a:r>
              <a:rPr lang="ko-KR" altLang="en-US" sz="2000" b="1" dirty="0">
                <a:cs typeface="Arial" charset="0"/>
              </a:rPr>
              <a:t> </a:t>
            </a:r>
            <a:r>
              <a:rPr lang="x-none" altLang="ko-KR" sz="2000" b="1" dirty="0">
                <a:cs typeface="Arial" charset="0"/>
              </a:rPr>
              <a:t>void </a:t>
            </a:r>
            <a:r>
              <a:rPr lang="ko-KR" altLang="en-US" sz="2000" b="1" dirty="0">
                <a:cs typeface="Arial" charset="0"/>
              </a:rPr>
              <a:t>Another_Service ():</a:t>
            </a:r>
            <a:r>
              <a:rPr lang="ko-KR" altLang="en-US" sz="2000" dirty="0">
                <a:cs typeface="Arial" charset="0"/>
              </a:rPr>
              <a:t> function to let user choose another service after finishing first service.</a:t>
            </a:r>
            <a:endParaRPr lang="ko-KR" altLang="en-US" sz="2000" dirty="0">
              <a:cs typeface="Arial" charset="0"/>
            </a:endParaRPr>
          </a:p>
          <a:p>
            <a:endParaRPr lang="ko-KR" altLang="en-US" sz="2000" dirty="0">
              <a:cs typeface="Arial" charset="0"/>
            </a:endParaRPr>
          </a:p>
          <a:p>
            <a:r>
              <a:rPr lang="x-none" altLang="ko-KR" sz="2000" b="1" dirty="0">
                <a:cs typeface="Arial" charset="0"/>
              </a:rPr>
              <a:t>=&gt;</a:t>
            </a:r>
            <a:r>
              <a:rPr lang="ko-KR" altLang="en-US" sz="2000" b="1" dirty="0">
                <a:cs typeface="Arial" charset="0"/>
              </a:rPr>
              <a:t> </a:t>
            </a:r>
            <a:r>
              <a:rPr lang="x-none" altLang="ko-KR" sz="2000" b="1" dirty="0">
                <a:cs typeface="Arial" charset="0"/>
              </a:rPr>
              <a:t>void </a:t>
            </a:r>
            <a:r>
              <a:rPr lang="ko-KR" altLang="en-US" sz="2000" b="1" dirty="0">
                <a:cs typeface="Arial" charset="0"/>
              </a:rPr>
              <a:t>payment():</a:t>
            </a:r>
            <a:r>
              <a:rPr lang="ko-KR" altLang="en-US" sz="2000" dirty="0">
                <a:cs typeface="Arial" charset="0"/>
              </a:rPr>
              <a:t> function to calculate the total price of washing process with various types of service and for different </a:t>
            </a:r>
            <a:r>
              <a:rPr lang="x-none" altLang="ko-KR" sz="2000" dirty="0">
                <a:cs typeface="Arial" charset="0"/>
              </a:rPr>
              <a:t>types</a:t>
            </a:r>
            <a:r>
              <a:rPr lang="ko-KR" altLang="en-US" sz="2000" dirty="0">
                <a:cs typeface="Arial" charset="0"/>
              </a:rPr>
              <a:t> of vehicle.</a:t>
            </a:r>
            <a:endParaRPr lang="ko-KR" altLang="en-US" sz="2000" dirty="0">
              <a:cs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smtClean="0"/>
              <a:t>Code</a:t>
            </a:r>
            <a:endParaRPr lang="x-none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360" y="1412875"/>
            <a:ext cx="8229600" cy="5030470"/>
          </a:xfrm>
        </p:spPr>
        <p:txBody>
          <a:bodyPr/>
          <a:lstStyle/>
          <a:p>
            <a:r>
              <a:rPr lang="x-none" sz="2000" dirty="0">
                <a:cs typeface="Arial" charset="0"/>
              </a:rPr>
              <a:t>	The program code is written in C++ and some componenets from C like strings header file and time generation process.</a:t>
            </a:r>
            <a:endParaRPr lang="x-none" sz="2000" dirty="0">
              <a:cs typeface="Arial" charset="0"/>
            </a:endParaRPr>
          </a:p>
          <a:p>
            <a:endParaRPr lang="x-none" sz="2000" dirty="0">
              <a:cs typeface="Arial" charset="0"/>
            </a:endParaRPr>
          </a:p>
          <a:p>
            <a:r>
              <a:rPr lang="x-none" sz="2000" dirty="0">
                <a:cs typeface="Arial" charset="0"/>
              </a:rPr>
              <a:t>	Its devided into 2 files with a file being used as a header file and another file which contains the main elements.</a:t>
            </a:r>
            <a:endParaRPr lang="x-none" sz="2000" dirty="0">
              <a:cs typeface="Arial" charset="0"/>
            </a:endParaRPr>
          </a:p>
          <a:p>
            <a:endParaRPr lang="x-none" sz="2000" dirty="0">
              <a:cs typeface="Arial" charset="0"/>
            </a:endParaRPr>
          </a:p>
          <a:p>
            <a:r>
              <a:rPr lang="x-none" sz="2000" dirty="0">
                <a:cs typeface="Arial" charset="0"/>
              </a:rPr>
              <a:t>	The header file payment.h contains the payment function    which calculates the amount to be payed for a specific service based on a specific type of </a:t>
            </a:r>
            <a:r>
              <a:rPr lang="ko-KR" altLang="en-US" sz="2000" dirty="0">
                <a:sym typeface="+mn-ea"/>
              </a:rPr>
              <a:t>vehicle.</a:t>
            </a:r>
            <a:endParaRPr lang="ko-KR" altLang="en-US" sz="2000" dirty="0">
              <a:sym typeface="+mn-ea"/>
            </a:endParaRPr>
          </a:p>
          <a:p>
            <a:endParaRPr lang="x-none" sz="2000" dirty="0">
              <a:cs typeface="Arial" charset="0"/>
            </a:endParaRPr>
          </a:p>
          <a:p>
            <a:r>
              <a:rPr lang="x-none" sz="2000" dirty="0">
                <a:cs typeface="Arial" charset="0"/>
              </a:rPr>
              <a:t>	The Meta function has various operations like getting current date and month and year, and also convert it to a day of the week or a char month instead of numbers.</a:t>
            </a:r>
            <a:endParaRPr lang="x-none" sz="2000" dirty="0"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smtClean="0"/>
              <a:t>Screenshot</a:t>
            </a:r>
            <a:endParaRPr lang="x-none" dirty="0"/>
          </a:p>
        </p:txBody>
      </p:sp>
      <p:pic>
        <p:nvPicPr>
          <p:cNvPr id="5" name="Picture 4" descr="Screenshot_20180514_0021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395" y="1124585"/>
            <a:ext cx="7198995" cy="51574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1564</Words>
  <Application>Kingsoft Office WPP</Application>
  <PresentationFormat>On-screen Show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Theme</vt:lpstr>
      <vt:lpstr>Custom Design</vt:lpstr>
      <vt:lpstr>PowerPoint 演示文稿</vt:lpstr>
      <vt:lpstr> Free PPT _ Click to add title</vt:lpstr>
      <vt:lpstr>Intrudction</vt:lpstr>
      <vt:lpstr>Functions</vt:lpstr>
      <vt:lpstr> 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dark-emperor</cp:lastModifiedBy>
  <cp:revision>34</cp:revision>
  <dcterms:created xsi:type="dcterms:W3CDTF">2018-05-14T07:47:19Z</dcterms:created>
  <dcterms:modified xsi:type="dcterms:W3CDTF">2018-05-14T07:47:19Z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