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3"/>
  </p:sldMasterIdLst>
  <p:sldIdLst>
    <p:sldId id="256" r:id="rId4"/>
    <p:sldId id="257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771" y="5660866"/>
            <a:ext cx="4788024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x-none" altLang="en-US" sz="1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Final Presentation</a:t>
            </a:r>
            <a:endParaRPr kumimoji="0" lang="x-none" altLang="en-US" sz="12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4161" y="4653518"/>
            <a:ext cx="4788024" cy="640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x-none" altLang="en-US" sz="3600" b="1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Car Wash Service</a:t>
            </a:r>
            <a:endParaRPr lang="x-none" altLang="en-US"/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0" y="6597932"/>
            <a:ext cx="889248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x-none" sz="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Designed By: Abubakar Yagob</a:t>
            </a:r>
            <a:endParaRPr lang="x-none" sz="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 descr="iium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15" y="116840"/>
            <a:ext cx="2309495" cy="582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Intrudction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O</a:t>
            </a:r>
            <a:r>
              <a:rPr lang="x-none" sz="2000" dirty="0">
                <a:cs typeface="Arial" charset="0"/>
              </a:rPr>
              <a:t>ur program will allow the user to</a:t>
            </a:r>
            <a:r>
              <a:rPr lang="ko-KR" altLang="en-US" sz="2000" dirty="0">
                <a:cs typeface="Arial" charset="0"/>
              </a:rPr>
              <a:t> select the type of vehicle and list of services which preferred to serve the </a:t>
            </a:r>
            <a:r>
              <a:rPr lang="x-none" altLang="ko-KR" sz="2000" dirty="0">
                <a:cs typeface="Arial" charset="0"/>
              </a:rPr>
              <a:t>specified </a:t>
            </a:r>
            <a:r>
              <a:rPr lang="ko-KR" altLang="en-US" sz="2000" dirty="0">
                <a:cs typeface="Arial" charset="0"/>
              </a:rPr>
              <a:t>vehicle</a:t>
            </a:r>
            <a:r>
              <a:rPr lang="x-none" altLang="ko-KR" sz="2000" dirty="0">
                <a:cs typeface="Arial" charset="0"/>
              </a:rPr>
              <a:t>.</a:t>
            </a:r>
            <a:endParaRPr lang="x-none" altLang="ko-KR" sz="2000" dirty="0">
              <a:cs typeface="Arial" charset="0"/>
            </a:endParaRPr>
          </a:p>
          <a:p>
            <a:endParaRPr lang="x-none" altLang="ko-KR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T</a:t>
            </a:r>
            <a:r>
              <a:rPr lang="ko-KR" altLang="en-US" sz="2000" dirty="0">
                <a:cs typeface="Arial" charset="0"/>
              </a:rPr>
              <a:t>he program has the formula that needed to calculate the      total price that will be payed for </a:t>
            </a:r>
            <a:r>
              <a:rPr lang="x-none" altLang="ko-KR" sz="2000" dirty="0">
                <a:cs typeface="Arial" charset="0"/>
              </a:rPr>
              <a:t>specific service and </a:t>
            </a:r>
            <a:r>
              <a:rPr lang="ko-KR" altLang="en-US" sz="2000" dirty="0">
                <a:sym typeface="+mn-ea"/>
              </a:rPr>
              <a:t>vehicle</a:t>
            </a:r>
            <a:r>
              <a:rPr lang="x-none" altLang="ko-KR" sz="2000" dirty="0">
                <a:cs typeface="Arial" charset="0"/>
              </a:rPr>
              <a:t> type.</a:t>
            </a:r>
            <a:endParaRPr lang="x-none" altLang="ko-KR" sz="2000" dirty="0">
              <a:cs typeface="Arial" charset="0"/>
            </a:endParaRPr>
          </a:p>
          <a:p>
            <a:endParaRPr lang="x-none" altLang="ko-KR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</a:t>
            </a:r>
            <a:r>
              <a:rPr lang="ko-KR" altLang="en-US" sz="2000" dirty="0">
                <a:cs typeface="Arial" charset="0"/>
              </a:rPr>
              <a:t>The washing process will be ongoing after the payment has been done by customer and the payment receipt will be printed for    the </a:t>
            </a:r>
            <a:r>
              <a:rPr lang="x-none" altLang="ko-KR" sz="2000" dirty="0">
                <a:cs typeface="Arial" charset="0"/>
              </a:rPr>
              <a:t>selected</a:t>
            </a:r>
            <a:r>
              <a:rPr lang="ko-KR" altLang="en-US" sz="2000" dirty="0">
                <a:cs typeface="Arial" charset="0"/>
              </a:rPr>
              <a:t> user </a:t>
            </a:r>
            <a:r>
              <a:rPr lang="x-none" altLang="ko-KR" sz="2000" dirty="0">
                <a:cs typeface="Arial" charset="0"/>
              </a:rPr>
              <a:t>service is finished.</a:t>
            </a:r>
            <a:endParaRPr lang="x-none" altLang="ko-KR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Functions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tags ():</a:t>
            </a:r>
            <a:r>
              <a:rPr lang="ko-KR" altLang="en-US" sz="2000" dirty="0">
                <a:cs typeface="Arial" charset="0"/>
              </a:rPr>
              <a:t> Decoration, separating between different parts of     the program.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Services ():</a:t>
            </a:r>
            <a:r>
              <a:rPr lang="ko-KR" altLang="en-US" sz="2000" dirty="0">
                <a:cs typeface="Arial" charset="0"/>
              </a:rPr>
              <a:t> Services and their selection of many options.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Receipt ():</a:t>
            </a:r>
            <a:r>
              <a:rPr lang="ko-KR" altLang="en-US" sz="2000" dirty="0">
                <a:cs typeface="Arial" charset="0"/>
              </a:rPr>
              <a:t> print Receipt after service is finished.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 void Ongoing():</a:t>
            </a:r>
            <a:r>
              <a:rPr lang="x-none" altLang="ko-KR" sz="2000" dirty="0">
                <a:cs typeface="Arial" charset="0"/>
              </a:rPr>
              <a:t> stop the program for a specific amount of time  based on serivce </a:t>
            </a:r>
            <a:endParaRPr lang="x-none" altLang="ko-KR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Meta ():</a:t>
            </a:r>
            <a:r>
              <a:rPr lang="ko-KR" altLang="en-US" sz="2000" dirty="0">
                <a:cs typeface="Arial" charset="0"/>
              </a:rPr>
              <a:t> generate a service number and get today's date. 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Another_Service ():</a:t>
            </a:r>
            <a:r>
              <a:rPr lang="ko-KR" altLang="en-US" sz="2000" dirty="0">
                <a:cs typeface="Arial" charset="0"/>
              </a:rPr>
              <a:t> function to let user choose another      service after finishing first service.</a:t>
            </a:r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payment():</a:t>
            </a:r>
            <a:r>
              <a:rPr lang="ko-KR" altLang="en-US" sz="2000" dirty="0">
                <a:cs typeface="Arial" charset="0"/>
              </a:rPr>
              <a:t> function to calculate the total price of washing   process with various types of service and for different </a:t>
            </a:r>
            <a:r>
              <a:rPr lang="x-none" altLang="ko-KR" sz="2000" dirty="0">
                <a:cs typeface="Arial" charset="0"/>
              </a:rPr>
              <a:t>types</a:t>
            </a:r>
            <a:r>
              <a:rPr lang="ko-KR" altLang="en-US" sz="2000" dirty="0">
                <a:cs typeface="Arial" charset="0"/>
              </a:rPr>
              <a:t> of vehicle.</a:t>
            </a:r>
            <a:endParaRPr lang="ko-KR" alt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Code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r>
              <a:rPr lang="x-none" sz="2000" dirty="0">
                <a:cs typeface="Arial" charset="0"/>
              </a:rPr>
              <a:t>	The program code is written in C++ and some componenets from C like strings header file and time generation process.</a:t>
            </a:r>
            <a:endParaRPr lang="x-none" sz="2000" dirty="0">
              <a:cs typeface="Arial" charset="0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Its devided into 2 files with a file being used as a header file and another file which contains the main elements.</a:t>
            </a:r>
            <a:endParaRPr lang="x-none" sz="2000" dirty="0">
              <a:cs typeface="Arial" charset="0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The header file payment.h contains the payment function    which calculates the amount to be payed for a specific service based on a specific type of </a:t>
            </a:r>
            <a:r>
              <a:rPr lang="ko-KR" altLang="en-US" sz="2000" dirty="0">
                <a:sym typeface="+mn-ea"/>
              </a:rPr>
              <a:t>vehicle.</a:t>
            </a:r>
            <a:endParaRPr lang="ko-KR" altLang="en-US" sz="2000" dirty="0">
              <a:sym typeface="+mn-ea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The Meta function has various operations like getting current date and month and year, and also convert it to a day of the week or a char month instead of numbers.</a:t>
            </a:r>
            <a:endParaRPr lang="x-none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Screenshot</a:t>
            </a:r>
            <a:endParaRPr lang="x-none" dirty="0"/>
          </a:p>
        </p:txBody>
      </p:sp>
      <p:pic>
        <p:nvPicPr>
          <p:cNvPr id="2" name="Picture 1" descr="Screenshot_20180516_143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838200"/>
            <a:ext cx="7699375" cy="5333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Kingsoft Office WPP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演示文稿</vt:lpstr>
      <vt:lpstr>Intrudction</vt:lpstr>
      <vt:lpstr>Functions</vt:lpstr>
      <vt:lpstr>Code</vt:lpstr>
      <vt:lpstr>Screenshot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dark-emperor</cp:lastModifiedBy>
  <cp:revision>37</cp:revision>
  <dcterms:created xsi:type="dcterms:W3CDTF">2018-05-16T12:33:23Z</dcterms:created>
  <dcterms:modified xsi:type="dcterms:W3CDTF">2018-05-16T12:33:23Z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