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448" r:id="rId5"/>
    <p:sldId id="2462" r:id="rId6"/>
    <p:sldId id="259" r:id="rId7"/>
    <p:sldId id="2451" r:id="rId8"/>
    <p:sldId id="2463" r:id="rId9"/>
    <p:sldId id="2450" r:id="rId10"/>
    <p:sldId id="2457" r:id="rId11"/>
    <p:sldId id="2467" r:id="rId12"/>
    <p:sldId id="262" r:id="rId13"/>
    <p:sldId id="2454" r:id="rId14"/>
    <p:sldId id="2456" r:id="rId15"/>
    <p:sldId id="2436" r:id="rId1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8B793F-5FB5-40D5-873A-1E0975665A65}" v="5" dt="2025-01-08T13:11:14.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93" d="100"/>
          <a:sy n="93" d="100"/>
        </p:scale>
        <p:origin x="54" y="135"/>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96" d="100"/>
          <a:sy n="96" d="100"/>
        </p:scale>
        <p:origin x="289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лександр Дозорин" userId="199c6bac7365466f" providerId="LiveId" clId="{E3DAEB63-AE9E-4B70-A0A9-56434670C308}"/>
    <pc:docChg chg="undo redo custSel addSld delSld modSld">
      <pc:chgData name="Александр Дозорин" userId="199c6bac7365466f" providerId="LiveId" clId="{E3DAEB63-AE9E-4B70-A0A9-56434670C308}" dt="2024-06-29T11:04:07.450" v="3972" actId="207"/>
      <pc:docMkLst>
        <pc:docMk/>
      </pc:docMkLst>
      <pc:sldChg chg="addSp delSp modSp mod modTransition modClrScheme chgLayout">
        <pc:chgData name="Александр Дозорин" userId="199c6bac7365466f" providerId="LiveId" clId="{E3DAEB63-AE9E-4B70-A0A9-56434670C308}" dt="2024-06-29T10:16:22.435" v="3027"/>
        <pc:sldMkLst>
          <pc:docMk/>
          <pc:sldMk cId="1325373587" sldId="259"/>
        </pc:sldMkLst>
      </pc:sldChg>
      <pc:sldChg chg="addSp delSp modSp del mod">
        <pc:chgData name="Александр Дозорин" userId="199c6bac7365466f" providerId="LiveId" clId="{E3DAEB63-AE9E-4B70-A0A9-56434670C308}" dt="2024-06-29T09:47:34.809" v="1054" actId="47"/>
        <pc:sldMkLst>
          <pc:docMk/>
          <pc:sldMk cId="2720361709" sldId="260"/>
        </pc:sldMkLst>
      </pc:sldChg>
      <pc:sldChg chg="addSp delSp modSp mod modTransition">
        <pc:chgData name="Александр Дозорин" userId="199c6bac7365466f" providerId="LiveId" clId="{E3DAEB63-AE9E-4B70-A0A9-56434670C308}" dt="2024-06-29T10:16:22.435" v="3027"/>
        <pc:sldMkLst>
          <pc:docMk/>
          <pc:sldMk cId="1619265676" sldId="262"/>
        </pc:sldMkLst>
      </pc:sldChg>
      <pc:sldChg chg="del">
        <pc:chgData name="Александр Дозорин" userId="199c6bac7365466f" providerId="LiveId" clId="{E3DAEB63-AE9E-4B70-A0A9-56434670C308}" dt="2024-06-29T09:50:20.954" v="1216" actId="47"/>
        <pc:sldMkLst>
          <pc:docMk/>
          <pc:sldMk cId="869470413" sldId="2432"/>
        </pc:sldMkLst>
      </pc:sldChg>
      <pc:sldChg chg="del">
        <pc:chgData name="Александр Дозорин" userId="199c6bac7365466f" providerId="LiveId" clId="{E3DAEB63-AE9E-4B70-A0A9-56434670C308}" dt="2024-06-29T09:47:38.699" v="1055" actId="47"/>
        <pc:sldMkLst>
          <pc:docMk/>
          <pc:sldMk cId="2779095684" sldId="2433"/>
        </pc:sldMkLst>
      </pc:sldChg>
      <pc:sldChg chg="addSp delSp modSp mod modTransition">
        <pc:chgData name="Александр Дозорин" userId="199c6bac7365466f" providerId="LiveId" clId="{E3DAEB63-AE9E-4B70-A0A9-56434670C308}" dt="2024-06-29T10:16:22.435" v="3027"/>
        <pc:sldMkLst>
          <pc:docMk/>
          <pc:sldMk cId="927727573" sldId="2436"/>
        </pc:sldMkLst>
      </pc:sldChg>
      <pc:sldChg chg="modTransition">
        <pc:chgData name="Александр Дозорин" userId="199c6bac7365466f" providerId="LiveId" clId="{E3DAEB63-AE9E-4B70-A0A9-56434670C308}" dt="2024-06-29T10:16:22.435" v="3027"/>
        <pc:sldMkLst>
          <pc:docMk/>
          <pc:sldMk cId="3927832306" sldId="2448"/>
        </pc:sldMkLst>
      </pc:sldChg>
      <pc:sldChg chg="modSp mod modTransition">
        <pc:chgData name="Александр Дозорин" userId="199c6bac7365466f" providerId="LiveId" clId="{E3DAEB63-AE9E-4B70-A0A9-56434670C308}" dt="2024-06-29T10:16:22.435" v="3027"/>
        <pc:sldMkLst>
          <pc:docMk/>
          <pc:sldMk cId="839779156" sldId="2450"/>
        </pc:sldMkLst>
      </pc:sldChg>
      <pc:sldChg chg="modSp add del mod modTransition">
        <pc:chgData name="Александр Дозорин" userId="199c6bac7365466f" providerId="LiveId" clId="{E3DAEB63-AE9E-4B70-A0A9-56434670C308}" dt="2024-06-29T10:16:22.435" v="3027"/>
        <pc:sldMkLst>
          <pc:docMk/>
          <pc:sldMk cId="2944765398" sldId="2451"/>
        </pc:sldMkLst>
      </pc:sldChg>
      <pc:sldChg chg="del">
        <pc:chgData name="Александр Дозорин" userId="199c6bac7365466f" providerId="LiveId" clId="{E3DAEB63-AE9E-4B70-A0A9-56434670C308}" dt="2024-06-29T09:45:55.643" v="789" actId="47"/>
        <pc:sldMkLst>
          <pc:docMk/>
          <pc:sldMk cId="2129108354" sldId="2453"/>
        </pc:sldMkLst>
      </pc:sldChg>
      <pc:sldChg chg="addSp delSp modSp mod modTransition">
        <pc:chgData name="Александр Дозорин" userId="199c6bac7365466f" providerId="LiveId" clId="{E3DAEB63-AE9E-4B70-A0A9-56434670C308}" dt="2024-06-29T10:30:11.071" v="3801" actId="20577"/>
        <pc:sldMkLst>
          <pc:docMk/>
          <pc:sldMk cId="714960598" sldId="2454"/>
        </pc:sldMkLst>
      </pc:sldChg>
      <pc:sldChg chg="modSp mod modTransition">
        <pc:chgData name="Александр Дозорин" userId="199c6bac7365466f" providerId="LiveId" clId="{E3DAEB63-AE9E-4B70-A0A9-56434670C308}" dt="2024-06-29T10:16:22.435" v="3027"/>
        <pc:sldMkLst>
          <pc:docMk/>
          <pc:sldMk cId="3516891798" sldId="2456"/>
        </pc:sldMkLst>
      </pc:sldChg>
      <pc:sldChg chg="modSp mod modTransition">
        <pc:chgData name="Александр Дозорин" userId="199c6bac7365466f" providerId="LiveId" clId="{E3DAEB63-AE9E-4B70-A0A9-56434670C308}" dt="2024-06-29T10:16:22.435" v="3027"/>
        <pc:sldMkLst>
          <pc:docMk/>
          <pc:sldMk cId="3164405530" sldId="2457"/>
        </pc:sldMkLst>
      </pc:sldChg>
      <pc:sldChg chg="modSp mod modTransition">
        <pc:chgData name="Александр Дозорин" userId="199c6bac7365466f" providerId="LiveId" clId="{E3DAEB63-AE9E-4B70-A0A9-56434670C308}" dt="2024-06-29T10:31:57.161" v="3836" actId="20577"/>
        <pc:sldMkLst>
          <pc:docMk/>
          <pc:sldMk cId="1649098948" sldId="2462"/>
        </pc:sldMkLst>
      </pc:sldChg>
      <pc:sldChg chg="new del">
        <pc:chgData name="Александр Дозорин" userId="199c6bac7365466f" providerId="LiveId" clId="{E3DAEB63-AE9E-4B70-A0A9-56434670C308}" dt="2024-06-29T09:28:01.447" v="573" actId="680"/>
        <pc:sldMkLst>
          <pc:docMk/>
          <pc:sldMk cId="30236973" sldId="2463"/>
        </pc:sldMkLst>
      </pc:sldChg>
      <pc:sldChg chg="addSp delSp modSp new mod modTransition modClrScheme chgLayout">
        <pc:chgData name="Александр Дозорин" userId="199c6bac7365466f" providerId="LiveId" clId="{E3DAEB63-AE9E-4B70-A0A9-56434670C308}" dt="2024-06-29T10:16:22.435" v="3027"/>
        <pc:sldMkLst>
          <pc:docMk/>
          <pc:sldMk cId="108698998" sldId="2463"/>
        </pc:sldMkLst>
      </pc:sldChg>
      <pc:sldChg chg="addSp delSp modSp new del mod">
        <pc:chgData name="Александр Дозорин" userId="199c6bac7365466f" providerId="LiveId" clId="{E3DAEB63-AE9E-4B70-A0A9-56434670C308}" dt="2024-06-29T09:45:58.259" v="790" actId="47"/>
        <pc:sldMkLst>
          <pc:docMk/>
          <pc:sldMk cId="2501767348" sldId="2463"/>
        </pc:sldMkLst>
      </pc:sldChg>
      <pc:sldChg chg="addSp delSp modSp new mod modTransition modClrScheme chgLayout">
        <pc:chgData name="Александр Дозорин" userId="199c6bac7365466f" providerId="LiveId" clId="{E3DAEB63-AE9E-4B70-A0A9-56434670C308}" dt="2024-06-29T10:16:22.435" v="3027"/>
        <pc:sldMkLst>
          <pc:docMk/>
          <pc:sldMk cId="4292633091" sldId="2464"/>
        </pc:sldMkLst>
      </pc:sldChg>
      <pc:sldChg chg="addSp delSp modSp new del mod modClrScheme chgLayout">
        <pc:chgData name="Александр Дозорин" userId="199c6bac7365466f" providerId="LiveId" clId="{E3DAEB63-AE9E-4B70-A0A9-56434670C308}" dt="2024-06-29T10:11:19.139" v="2565" actId="47"/>
        <pc:sldMkLst>
          <pc:docMk/>
          <pc:sldMk cId="1506586212" sldId="2465"/>
        </pc:sldMkLst>
      </pc:sldChg>
      <pc:sldChg chg="addSp delSp modSp add mod modTransition">
        <pc:chgData name="Александр Дозорин" userId="199c6bac7365466f" providerId="LiveId" clId="{E3DAEB63-AE9E-4B70-A0A9-56434670C308}" dt="2024-06-29T10:16:22.435" v="3027"/>
        <pc:sldMkLst>
          <pc:docMk/>
          <pc:sldMk cId="3297781370" sldId="2466"/>
        </pc:sldMkLst>
      </pc:sldChg>
      <pc:sldChg chg="addSp delSp modSp new mod modClrScheme chgLayout">
        <pc:chgData name="Александр Дозорин" userId="199c6bac7365466f" providerId="LiveId" clId="{E3DAEB63-AE9E-4B70-A0A9-56434670C308}" dt="2024-06-29T11:04:07.450" v="3972" actId="207"/>
        <pc:sldMkLst>
          <pc:docMk/>
          <pc:sldMk cId="4284452719" sldId="2467"/>
        </pc:sldMkLst>
      </pc:sldChg>
    </pc:docChg>
  </pc:docChgLst>
  <pc:docChgLst>
    <pc:chgData name="Александр Дозорин" userId="199c6bac7365466f" providerId="LiveId" clId="{058B793F-5FB5-40D5-873A-1E0975665A65}"/>
    <pc:docChg chg="undo custSel delSld modSld">
      <pc:chgData name="Александр Дозорин" userId="199c6bac7365466f" providerId="LiveId" clId="{058B793F-5FB5-40D5-873A-1E0975665A65}" dt="2025-01-08T13:11:17.989" v="69" actId="47"/>
      <pc:docMkLst>
        <pc:docMk/>
      </pc:docMkLst>
      <pc:sldChg chg="modSp mod">
        <pc:chgData name="Александр Дозорин" userId="199c6bac7365466f" providerId="LiveId" clId="{058B793F-5FB5-40D5-873A-1E0975665A65}" dt="2025-01-08T13:10:47.259" v="62" actId="1076"/>
        <pc:sldMkLst>
          <pc:docMk/>
          <pc:sldMk cId="927727573" sldId="2436"/>
        </pc:sldMkLst>
        <pc:spChg chg="mod">
          <ac:chgData name="Александр Дозорин" userId="199c6bac7365466f" providerId="LiveId" clId="{058B793F-5FB5-40D5-873A-1E0975665A65}" dt="2025-01-08T13:10:47.259" v="62" actId="1076"/>
          <ac:spMkLst>
            <pc:docMk/>
            <pc:sldMk cId="927727573" sldId="2436"/>
            <ac:spMk id="9" creationId="{9E2524A0-105C-4170-BB48-CD0756FB3DFE}"/>
          </ac:spMkLst>
        </pc:spChg>
        <pc:picChg chg="mod">
          <ac:chgData name="Александр Дозорин" userId="199c6bac7365466f" providerId="LiveId" clId="{058B793F-5FB5-40D5-873A-1E0975665A65}" dt="2025-01-08T13:10:38.290" v="61" actId="1076"/>
          <ac:picMkLst>
            <pc:docMk/>
            <pc:sldMk cId="927727573" sldId="2436"/>
            <ac:picMk id="40" creationId="{D5C5EA1B-F06D-4AD1-B526-89C2DF772232}"/>
          </ac:picMkLst>
        </pc:picChg>
      </pc:sldChg>
      <pc:sldChg chg="modSp mod">
        <pc:chgData name="Александр Дозорин" userId="199c6bac7365466f" providerId="LiveId" clId="{058B793F-5FB5-40D5-873A-1E0975665A65}" dt="2025-01-08T13:09:25.861" v="46" actId="20577"/>
        <pc:sldMkLst>
          <pc:docMk/>
          <pc:sldMk cId="3927832306" sldId="2448"/>
        </pc:sldMkLst>
        <pc:spChg chg="mod">
          <ac:chgData name="Александр Дозорин" userId="199c6bac7365466f" providerId="LiveId" clId="{058B793F-5FB5-40D5-873A-1E0975665A65}" dt="2025-01-08T13:09:25.861" v="46" actId="20577"/>
          <ac:spMkLst>
            <pc:docMk/>
            <pc:sldMk cId="3927832306" sldId="2448"/>
            <ac:spMk id="3" creationId="{C0AE828D-1E63-455F-949D-0C5454A7FE88}"/>
          </ac:spMkLst>
        </pc:spChg>
        <pc:spChg chg="mod">
          <ac:chgData name="Александр Дозорин" userId="199c6bac7365466f" providerId="LiveId" clId="{058B793F-5FB5-40D5-873A-1E0975665A65}" dt="2025-01-08T13:09:00.334" v="32" actId="20577"/>
          <ac:spMkLst>
            <pc:docMk/>
            <pc:sldMk cId="3927832306" sldId="2448"/>
            <ac:spMk id="7" creationId="{5D865526-EC39-4780-A2A8-274A80A5C19B}"/>
          </ac:spMkLst>
        </pc:spChg>
      </pc:sldChg>
      <pc:sldChg chg="del">
        <pc:chgData name="Александр Дозорин" userId="199c6bac7365466f" providerId="LiveId" clId="{058B793F-5FB5-40D5-873A-1E0975665A65}" dt="2025-01-08T13:11:17.989" v="69" actId="47"/>
        <pc:sldMkLst>
          <pc:docMk/>
          <pc:sldMk cId="4292633091" sldId="2464"/>
        </pc:sldMkLst>
      </pc:sldChg>
      <pc:sldChg chg="modSp del">
        <pc:chgData name="Александр Дозорин" userId="199c6bac7365466f" providerId="LiveId" clId="{058B793F-5FB5-40D5-873A-1E0975665A65}" dt="2025-01-08T13:11:16.162" v="68" actId="47"/>
        <pc:sldMkLst>
          <pc:docMk/>
          <pc:sldMk cId="3297781370" sldId="2466"/>
        </pc:sldMkLst>
        <pc:graphicFrameChg chg="mod">
          <ac:chgData name="Александр Дозорин" userId="199c6bac7365466f" providerId="LiveId" clId="{058B793F-5FB5-40D5-873A-1E0975665A65}" dt="2025-01-08T13:11:14.037" v="67" actId="20577"/>
          <ac:graphicFrameMkLst>
            <pc:docMk/>
            <pc:sldMk cId="3297781370" sldId="2466"/>
            <ac:graphicFrameMk id="6" creationId="{01B95527-9452-AF83-9E95-0D13B3B604E2}"/>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497A9A2-04D9-49F4-A323-43775074701C}" type="datetime1">
              <a:rPr lang="en-GB" smtClean="0"/>
              <a:t>08/01/2025</a:t>
            </a:fld>
            <a:endParaRPr lang="en-GB"/>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GB" smtClean="0"/>
              <a:t>‹#›</a:t>
            </a:fld>
            <a:endParaRPr lang="en-GB"/>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D9AD85-B496-451C-A9B5-64589B09AB2F}" type="datetime1">
              <a:rPr lang="en-GB" smtClean="0"/>
              <a:pPr/>
              <a:t>08/01/2025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28B34ED-4CDD-41C9-90F7-D768D5559A6F}" type="slidenum">
              <a:rPr lang="en-GB" noProof="0" smtClean="0"/>
              <a:t>‹#›</a:t>
            </a:fld>
            <a:endParaRPr lang="en-GB"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a:t>
            </a:fld>
            <a:endParaRPr lang="en-GB"/>
          </a:p>
        </p:txBody>
      </p:sp>
    </p:spTree>
    <p:extLst>
      <p:ext uri="{BB962C8B-B14F-4D97-AF65-F5344CB8AC3E}">
        <p14:creationId xmlns:p14="http://schemas.microsoft.com/office/powerpoint/2010/main" val="3796574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12</a:t>
            </a:fld>
            <a:endParaRPr lang="en-GB"/>
          </a:p>
        </p:txBody>
      </p:sp>
    </p:spTree>
    <p:extLst>
      <p:ext uri="{BB962C8B-B14F-4D97-AF65-F5344CB8AC3E}">
        <p14:creationId xmlns:p14="http://schemas.microsoft.com/office/powerpoint/2010/main" val="4115261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2</a:t>
            </a:fld>
            <a:endParaRPr lang="en-GB"/>
          </a:p>
        </p:txBody>
      </p:sp>
    </p:spTree>
    <p:extLst>
      <p:ext uri="{BB962C8B-B14F-4D97-AF65-F5344CB8AC3E}">
        <p14:creationId xmlns:p14="http://schemas.microsoft.com/office/powerpoint/2010/main" val="355250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3</a:t>
            </a:fld>
            <a:endParaRPr lang="en-GB"/>
          </a:p>
        </p:txBody>
      </p:sp>
    </p:spTree>
    <p:extLst>
      <p:ext uri="{BB962C8B-B14F-4D97-AF65-F5344CB8AC3E}">
        <p14:creationId xmlns:p14="http://schemas.microsoft.com/office/powerpoint/2010/main" val="1632949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4</a:t>
            </a:fld>
            <a:endParaRPr lang="en-GB"/>
          </a:p>
        </p:txBody>
      </p:sp>
    </p:spTree>
    <p:extLst>
      <p:ext uri="{BB962C8B-B14F-4D97-AF65-F5344CB8AC3E}">
        <p14:creationId xmlns:p14="http://schemas.microsoft.com/office/powerpoint/2010/main" val="322075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6</a:t>
            </a:fld>
            <a:endParaRPr lang="en-GB"/>
          </a:p>
        </p:txBody>
      </p:sp>
    </p:spTree>
    <p:extLst>
      <p:ext uri="{BB962C8B-B14F-4D97-AF65-F5344CB8AC3E}">
        <p14:creationId xmlns:p14="http://schemas.microsoft.com/office/powerpoint/2010/main" val="2575837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7</a:t>
            </a:fld>
            <a:endParaRPr lang="en-GB"/>
          </a:p>
        </p:txBody>
      </p:sp>
    </p:spTree>
    <p:extLst>
      <p:ext uri="{BB962C8B-B14F-4D97-AF65-F5344CB8AC3E}">
        <p14:creationId xmlns:p14="http://schemas.microsoft.com/office/powerpoint/2010/main" val="3392505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9</a:t>
            </a:fld>
            <a:endParaRPr lang="en-GB"/>
          </a:p>
        </p:txBody>
      </p:sp>
    </p:spTree>
    <p:extLst>
      <p:ext uri="{BB962C8B-B14F-4D97-AF65-F5344CB8AC3E}">
        <p14:creationId xmlns:p14="http://schemas.microsoft.com/office/powerpoint/2010/main" val="214540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10</a:t>
            </a:fld>
            <a:endParaRPr lang="en-GB"/>
          </a:p>
        </p:txBody>
      </p:sp>
    </p:spTree>
    <p:extLst>
      <p:ext uri="{BB962C8B-B14F-4D97-AF65-F5344CB8AC3E}">
        <p14:creationId xmlns:p14="http://schemas.microsoft.com/office/powerpoint/2010/main" val="1214910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228B34ED-4CDD-41C9-90F7-D768D5559A6F}" type="slidenum">
              <a:rPr lang="en-GB" smtClean="0"/>
              <a:t>11</a:t>
            </a:fld>
            <a:endParaRPr lang="en-GB" dirty="0"/>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US" noProof="0"/>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vl1pPr>
          </a:lstStyle>
          <a:p>
            <a:pPr rtl="0"/>
            <a:r>
              <a:rPr lang="en-GB" spc="300" noProof="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vl1pPr>
          </a:lstStyle>
          <a:p>
            <a:pPr rtl="0"/>
            <a:r>
              <a:rPr lang="en-GB" noProof="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vl1pPr>
          </a:lstStyle>
          <a:p>
            <a:pPr rtl="0"/>
            <a:r>
              <a:rPr lang="en-US" noProof="0"/>
              <a:t>Click icon to add picture</a:t>
            </a:r>
            <a:endParaRPr lang="en-GB" noProof="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p>
            <a:pPr rtl="0"/>
            <a:r>
              <a:rPr lang="en-US" sz="4000" spc="300" noProof="0"/>
              <a:t>Click to edit Master title style</a:t>
            </a:r>
            <a:endParaRPr lang="en-GB" sz="4000" spc="300" noProof="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rtlCol="0">
            <a:noAutofit/>
          </a:bodyPr>
          <a:lstStyle>
            <a:lvl1pPr marL="0" indent="0" algn="ctr">
              <a:buNone/>
              <a:defRPr sz="1800" spc="300">
                <a:solidFill>
                  <a:schemeClr val="tx1"/>
                </a:solidFill>
              </a:defRPr>
            </a:lvl1pPr>
            <a:lvl2pPr marL="457200" indent="0">
              <a:buNone/>
              <a:defRPr/>
            </a:lvl2pPr>
          </a:lstStyle>
          <a:p>
            <a:pPr lvl="0" rtl="0"/>
            <a:r>
              <a:rPr lang="en-GB" noProof="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vl1pPr>
          </a:lstStyle>
          <a:p>
            <a:pPr rtl="0"/>
            <a:r>
              <a:rPr lang="en-GB" noProof="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vl1pPr>
          </a:lstStyle>
          <a:p>
            <a:pPr rtl="0"/>
            <a:r>
              <a:rPr lang="en-GB" noProof="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vl1pPr>
          </a:lstStyle>
          <a:p>
            <a:pPr rtl="0"/>
            <a:r>
              <a:rPr lang="en-GB" noProof="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vl1pPr>
          </a:lstStyle>
          <a:p>
            <a:pPr rtl="0"/>
            <a:r>
              <a:rPr lang="en-GB" noProof="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rtlCol="0">
            <a:noAutofit/>
          </a:bodyPr>
          <a:lstStyle>
            <a:lvl1pPr marL="0" indent="0">
              <a:buNone/>
              <a:defRPr sz="1800" spc="300"/>
            </a:lvl1pPr>
          </a:lstStyle>
          <a:p>
            <a:pPr lvl="0" rtl="0"/>
            <a:r>
              <a:rPr lang="en-GB" noProof="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rtl="0"/>
            <a:r>
              <a:rPr lang="en-GB" noProof="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vl1pPr>
          </a:lstStyle>
          <a:p>
            <a:pPr rtl="0"/>
            <a:r>
              <a:rPr lang="en-US" noProof="0"/>
              <a:t>Click icon to add picture</a:t>
            </a:r>
            <a:endParaRPr lang="en-GB" noProof="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vl1pPr>
          </a:lstStyle>
          <a:p>
            <a:pPr marL="0" indent="0" rtl="0">
              <a:lnSpc>
                <a:spcPct val="100000"/>
              </a:lnSpc>
              <a:buNone/>
            </a:pPr>
            <a:r>
              <a:rPr lang="en-GB" sz="1600" noProof="0">
                <a:cs typeface="Biome Light" panose="020B0303030204020804" pitchFamily="34" charset="0"/>
              </a:rPr>
              <a:t>Click to edit master text style.</a:t>
            </a:r>
          </a:p>
          <a:p>
            <a:pPr marL="0" indent="0" rtl="0">
              <a:buNone/>
            </a:pPr>
            <a:endParaRPr lang="en-GB" noProof="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GB" noProof="0" smtClean="0"/>
              <a:pPr/>
              <a:t>‹#›</a:t>
            </a:fld>
            <a:endParaRPr lang="en-GB" noProof="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vl1pPr>
          </a:lstStyle>
          <a:p>
            <a:pPr rtl="0"/>
            <a:r>
              <a:rPr lang="en-US" noProof="0"/>
              <a:t>Click icon to add picture</a:t>
            </a:r>
            <a:endParaRPr lang="en-GB" noProof="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rtlCol="0" anchor="b"/>
          <a:lstStyle>
            <a:lvl1pPr algn="l">
              <a:defRPr sz="6000" spc="300"/>
            </a:lvl1pPr>
          </a:lstStyle>
          <a:p>
            <a:pPr rtl="0"/>
            <a:r>
              <a:rPr lang="en-GB" noProof="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vl1pPr>
          </a:lstStyle>
          <a:p>
            <a:pPr rtl="0"/>
            <a:r>
              <a:rPr lang="en-GB" noProof="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p>
            <a:pPr rtl="0"/>
            <a:r>
              <a:rPr lang="en-US" noProof="0"/>
              <a:t>Click icon to add picture</a:t>
            </a:r>
            <a:endParaRPr lang="en-GB" noProof="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p>
            <a:pPr rtl="0"/>
            <a:r>
              <a:rPr lang="en-US" noProof="0"/>
              <a:t>Click icon to add picture</a:t>
            </a:r>
            <a:endParaRPr lang="en-GB" noProof="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p>
            <a:pPr rtl="0"/>
            <a:r>
              <a:rPr lang="en-US" noProof="0"/>
              <a:t>Click icon to add picture</a:t>
            </a:r>
            <a:endParaRPr lang="en-GB" noProof="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p>
            <a:pPr rtl="0"/>
            <a:r>
              <a:rPr lang="en-US" noProof="0"/>
              <a:t>Click icon to add picture</a:t>
            </a:r>
            <a:endParaRPr lang="en-GB" noProof="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p>
            <a:pPr rtl="0"/>
            <a:r>
              <a:rPr lang="en-US" noProof="0"/>
              <a:t>Click icon to add picture</a:t>
            </a:r>
            <a:endParaRPr lang="en-GB" noProof="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p>
            <a:pPr rtl="0"/>
            <a:r>
              <a:rPr lang="en-US" noProof="0"/>
              <a:t>Click icon to add picture</a:t>
            </a:r>
            <a:endParaRPr lang="en-GB" noProof="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vl1pPr>
          </a:lstStyle>
          <a:p>
            <a:pPr rtl="0"/>
            <a:r>
              <a:rPr lang="en-US" noProof="0"/>
              <a:t>Click to edit Master title style</a:t>
            </a:r>
            <a:endParaRPr lang="en-GB" noProof="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vl1pPr>
          </a:lstStyle>
          <a:p>
            <a:pPr rtl="0"/>
            <a:r>
              <a:rPr lang="en-US" noProof="0"/>
              <a:t>Click icon to add picture</a:t>
            </a:r>
            <a:endParaRPr lang="en-GB" noProof="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n-lt"/>
              </a:defRPr>
            </a:lvl1pPr>
          </a:lstStyle>
          <a:p>
            <a:pPr rtl="0"/>
            <a:r>
              <a:rPr lang="en-US" noProof="0"/>
              <a:t>Click to edit Master title style</a:t>
            </a:r>
            <a:endParaRPr lang="en-GB" noProof="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rtlCol="0">
            <a:noAutofit/>
          </a:bodyPr>
          <a:lstStyle>
            <a:lvl1pPr marL="0" indent="0" algn="ctr">
              <a:buNone/>
              <a:defRPr sz="3200"/>
            </a:lvl1pPr>
          </a:lstStyle>
          <a:p>
            <a:pPr lvl="0" rtl="0"/>
            <a:r>
              <a:rPr lang="en-GB" noProof="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p>
            <a:pPr rtl="0"/>
            <a:r>
              <a:rPr lang="en-US" noProof="0"/>
              <a:t>Click icon to add picture</a:t>
            </a:r>
            <a:endParaRPr lang="en-GB" noProof="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p>
            <a:pPr rtl="0"/>
            <a:r>
              <a:rPr lang="en-US" noProof="0"/>
              <a:t>Click icon to add picture</a:t>
            </a:r>
            <a:endParaRPr lang="en-GB" noProof="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vl1pPr>
          </a:lstStyle>
          <a:p>
            <a:pPr lvl="0" rtl="0"/>
            <a:r>
              <a:rPr lang="en-US" spc="300" noProof="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p>
            <a:pPr lvl="0" rtl="0">
              <a:lnSpc>
                <a:spcPct val="100000"/>
              </a:lnSpc>
              <a:buFont typeface="Wingdings" panose="05000000000000000000" pitchFamily="2" charset="2"/>
              <a:buChar char="§"/>
            </a:pPr>
            <a:r>
              <a:rPr lang="en-US" sz="1400" noProof="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p>
            <a:pPr algn="ctr" rtl="0"/>
            <a:r>
              <a:rPr lang="en-US" sz="4800" noProof="0"/>
              <a:t>Click to edit Master title style</a:t>
            </a:r>
            <a:endParaRPr lang="en-GB" sz="4800" noProof="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p>
            <a:pPr rtl="0"/>
            <a:r>
              <a:rPr lang="en-US" noProof="0"/>
              <a:t>Click icon to add picture</a:t>
            </a:r>
            <a:endParaRPr lang="en-GB" noProof="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p>
            <a:pPr rtl="0"/>
            <a:r>
              <a:rPr lang="en-US" noProof="0"/>
              <a:t>Click icon to add picture</a:t>
            </a:r>
            <a:endParaRPr lang="en-GB" noProof="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p>
            <a:pPr rtl="0"/>
            <a:r>
              <a:rPr lang="en-US" noProof="0"/>
              <a:t>Click icon to add picture</a:t>
            </a:r>
            <a:endParaRPr lang="en-GB" noProof="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rtlCol="0">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8C2E478F-E849-4A8C-AF1F-CBCC78A7CBFA}" type="slidenum">
              <a:rPr lang="en-GB" noProof="0" smtClean="0"/>
              <a:t>‹#›</a:t>
            </a:fld>
            <a:endParaRPr lang="en-GB"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4.svg"/><Relationship Id="rId5" Type="http://schemas.openxmlformats.org/officeDocument/2006/relationships/image" Target="../media/image1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allpaper.dog/scp-foundation-logo-wallpaper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en-GB" dirty="0"/>
              <a:t>Mystical Bureau “SCP Foundation”</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r>
              <a:rPr lang="en-US" dirty="0"/>
              <a:t>01</a:t>
            </a:r>
            <a:r>
              <a:rPr lang="en-GB" dirty="0"/>
              <a:t>.01.2025</a:t>
            </a:r>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en-GB" dirty="0"/>
              <a:t>Web Application Development Tools</a:t>
            </a:r>
          </a:p>
        </p:txBody>
      </p:sp>
      <p:sp>
        <p:nvSpPr>
          <p:cNvPr id="2" name="TextBox 1">
            <a:extLst>
              <a:ext uri="{FF2B5EF4-FFF2-40B4-BE49-F238E27FC236}">
                <a16:creationId xmlns:a16="http://schemas.microsoft.com/office/drawing/2014/main" id="{2FD521B2-33FB-57D5-9A7D-6B92064D0C54}"/>
              </a:ext>
            </a:extLst>
          </p:cNvPr>
          <p:cNvSpPr txBox="1"/>
          <p:nvPr/>
        </p:nvSpPr>
        <p:spPr>
          <a:xfrm>
            <a:off x="9355931" y="5922140"/>
            <a:ext cx="2664619" cy="646331"/>
          </a:xfrm>
          <a:prstGeom prst="rect">
            <a:avLst/>
          </a:prstGeom>
          <a:noFill/>
        </p:spPr>
        <p:txBody>
          <a:bodyPr wrap="square" rtlCol="0">
            <a:spAutoFit/>
          </a:bodyPr>
          <a:lstStyle/>
          <a:p>
            <a:pPr algn="r"/>
            <a:r>
              <a:rPr lang="en-US" dirty="0"/>
              <a:t>Author: Alexander </a:t>
            </a:r>
            <a:r>
              <a:rPr lang="en-US" dirty="0" err="1"/>
              <a:t>Dozorin</a:t>
            </a:r>
            <a:endParaRPr lang="en-US" dirty="0"/>
          </a:p>
          <a:p>
            <a:pPr algn="r"/>
            <a:r>
              <a:rPr lang="en-US" dirty="0"/>
              <a:t>St. Code: st81039</a:t>
            </a:r>
            <a:endParaRPr lang="en-GB" dirty="0"/>
          </a:p>
        </p:txBody>
      </p:sp>
    </p:spTree>
    <p:extLst>
      <p:ext uri="{BB962C8B-B14F-4D97-AF65-F5344CB8AC3E}">
        <p14:creationId xmlns:p14="http://schemas.microsoft.com/office/powerpoint/2010/main" val="3927832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34194-745D-4888-BF16-6C09F65EA484}"/>
              </a:ext>
            </a:extLst>
          </p:cNvPr>
          <p:cNvSpPr>
            <a:spLocks noGrp="1"/>
          </p:cNvSpPr>
          <p:nvPr>
            <p:ph type="title"/>
          </p:nvPr>
        </p:nvSpPr>
        <p:spPr/>
        <p:txBody>
          <a:bodyPr rtlCol="0" anchor="ctr">
            <a:normAutofit/>
          </a:bodyPr>
          <a:lstStyle/>
          <a:p>
            <a:pPr algn="ctr" rtl="0"/>
            <a:r>
              <a:rPr lang="en-GB" sz="4800" spc="300" dirty="0"/>
              <a:t>Technical Overview</a:t>
            </a:r>
          </a:p>
        </p:txBody>
      </p:sp>
      <p:grpSp>
        <p:nvGrpSpPr>
          <p:cNvPr id="22" name="Group 21">
            <a:extLst>
              <a:ext uri="{FF2B5EF4-FFF2-40B4-BE49-F238E27FC236}">
                <a16:creationId xmlns:a16="http://schemas.microsoft.com/office/drawing/2014/main" id="{FF5B7CB0-C08A-D8A5-62E7-4D040B5A8474}"/>
              </a:ext>
            </a:extLst>
          </p:cNvPr>
          <p:cNvGrpSpPr/>
          <p:nvPr/>
        </p:nvGrpSpPr>
        <p:grpSpPr>
          <a:xfrm>
            <a:off x="594519" y="1859683"/>
            <a:ext cx="10954750" cy="4608620"/>
            <a:chOff x="2751989" y="1859683"/>
            <a:chExt cx="6690360" cy="4608620"/>
          </a:xfrm>
        </p:grpSpPr>
        <p:sp>
          <p:nvSpPr>
            <p:cNvPr id="12" name="Content Placeholder 24">
              <a:extLst>
                <a:ext uri="{FF2B5EF4-FFF2-40B4-BE49-F238E27FC236}">
                  <a16:creationId xmlns:a16="http://schemas.microsoft.com/office/drawing/2014/main" id="{3DD3B9ED-231E-423D-B8D7-6DE1C249CA4E}"/>
                </a:ext>
              </a:extLst>
            </p:cNvPr>
            <p:cNvSpPr txBox="1">
              <a:spLocks/>
            </p:cNvSpPr>
            <p:nvPr/>
          </p:nvSpPr>
          <p:spPr>
            <a:xfrm>
              <a:off x="2751989" y="1859684"/>
              <a:ext cx="3108960" cy="4608619"/>
            </a:xfrm>
            <a:prstGeom prst="roundRect">
              <a:avLst>
                <a:gd name="adj" fmla="val 6201"/>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00000"/>
                </a:lnSpc>
                <a:spcBef>
                  <a:spcPts val="0"/>
                </a:spcBef>
                <a:buNone/>
                <a:defRPr/>
              </a:pPr>
              <a:r>
                <a:rPr lang="en-GB" sz="2400" spc="300" dirty="0">
                  <a:solidFill>
                    <a:schemeClr val="bg1"/>
                  </a:solidFill>
                </a:rPr>
                <a:t>FRONT END</a:t>
              </a:r>
            </a:p>
            <a:p>
              <a:pPr rtl="0">
                <a:buFont typeface="Wingdings" panose="05000000000000000000" pitchFamily="2" charset="2"/>
                <a:buChar char="§"/>
              </a:pPr>
              <a:r>
                <a:rPr lang="en-GB" dirty="0">
                  <a:solidFill>
                    <a:schemeClr val="bg1"/>
                  </a:solidFill>
                </a:rPr>
                <a:t>JavaScript Frameworks/Libraries: React</a:t>
              </a:r>
            </a:p>
            <a:p>
              <a:pPr rtl="0">
                <a:buFont typeface="Wingdings" panose="05000000000000000000" pitchFamily="2" charset="2"/>
                <a:buChar char="§"/>
              </a:pPr>
              <a:r>
                <a:rPr lang="en-GB" dirty="0">
                  <a:solidFill>
                    <a:schemeClr val="bg1"/>
                  </a:solidFill>
                </a:rPr>
                <a:t>Styling: CSS, SCSS</a:t>
              </a:r>
            </a:p>
            <a:p>
              <a:pPr rtl="0">
                <a:buFont typeface="Wingdings" panose="05000000000000000000" pitchFamily="2" charset="2"/>
                <a:buChar char="§"/>
              </a:pPr>
              <a:r>
                <a:rPr lang="en-GB" dirty="0">
                  <a:solidFill>
                    <a:schemeClr val="bg1"/>
                  </a:solidFill>
                </a:rPr>
                <a:t>Structure: Typescript (as HTML)</a:t>
              </a:r>
            </a:p>
            <a:p>
              <a:pPr rtl="0">
                <a:buFont typeface="Wingdings" panose="05000000000000000000" pitchFamily="2" charset="2"/>
                <a:buChar char="§"/>
              </a:pPr>
              <a:endParaRPr lang="en-GB" dirty="0">
                <a:solidFill>
                  <a:schemeClr val="bg1"/>
                </a:solidFill>
              </a:endParaRPr>
            </a:p>
            <a:p>
              <a:pPr marL="0" indent="0" rtl="0">
                <a:buNone/>
              </a:pPr>
              <a:r>
                <a:rPr lang="en-GB" b="1" dirty="0">
                  <a:solidFill>
                    <a:schemeClr val="bg1"/>
                  </a:solidFill>
                </a:rPr>
                <a:t>Languages</a:t>
              </a:r>
              <a:r>
                <a:rPr lang="en-GB" dirty="0">
                  <a:solidFill>
                    <a:schemeClr val="bg1"/>
                  </a:solidFill>
                </a:rPr>
                <a:t>: Typescript, CSS, SCSS</a:t>
              </a:r>
            </a:p>
          </p:txBody>
        </p:sp>
        <p:sp>
          <p:nvSpPr>
            <p:cNvPr id="13" name="Content Placeholder 25">
              <a:extLst>
                <a:ext uri="{FF2B5EF4-FFF2-40B4-BE49-F238E27FC236}">
                  <a16:creationId xmlns:a16="http://schemas.microsoft.com/office/drawing/2014/main" id="{184497C2-C5BB-4C07-AF14-B5D10275FC68}"/>
                </a:ext>
              </a:extLst>
            </p:cNvPr>
            <p:cNvSpPr txBox="1">
              <a:spLocks/>
            </p:cNvSpPr>
            <p:nvPr/>
          </p:nvSpPr>
          <p:spPr>
            <a:xfrm>
              <a:off x="6333389" y="1859683"/>
              <a:ext cx="3108960" cy="4608620"/>
            </a:xfrm>
            <a:prstGeom prst="roundRect">
              <a:avLst>
                <a:gd name="adj" fmla="val 5841"/>
              </a:avLst>
            </a:prstGeom>
            <a:solidFill>
              <a:schemeClr val="bg1">
                <a:lumMod val="50000"/>
              </a:schemeClr>
            </a:solidFill>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rtl="0">
                <a:lnSpc>
                  <a:spcPct val="100000"/>
                </a:lnSpc>
                <a:spcBef>
                  <a:spcPts val="0"/>
                </a:spcBef>
                <a:buFontTx/>
                <a:buNone/>
                <a:defRPr/>
              </a:pPr>
              <a:r>
                <a:rPr lang="en-GB" sz="2400" spc="300" dirty="0">
                  <a:solidFill>
                    <a:schemeClr val="bg1"/>
                  </a:solidFill>
                </a:rPr>
                <a:t>BACK END</a:t>
              </a:r>
            </a:p>
            <a:p>
              <a:pPr rtl="0">
                <a:lnSpc>
                  <a:spcPct val="100000"/>
                </a:lnSpc>
                <a:buFont typeface="Wingdings" panose="05000000000000000000" pitchFamily="2" charset="2"/>
                <a:buChar char="§"/>
                <a:defRPr/>
              </a:pPr>
              <a:endParaRPr lang="en-GB" sz="1400" dirty="0">
                <a:solidFill>
                  <a:schemeClr val="bg1"/>
                </a:solidFill>
              </a:endParaRPr>
            </a:p>
            <a:p>
              <a:pPr rtl="0">
                <a:lnSpc>
                  <a:spcPct val="100000"/>
                </a:lnSpc>
                <a:buFont typeface="Wingdings" panose="05000000000000000000" pitchFamily="2" charset="2"/>
                <a:buChar char="§"/>
                <a:defRPr/>
              </a:pPr>
              <a:r>
                <a:rPr lang="en-GB" sz="1400" dirty="0">
                  <a:solidFill>
                    <a:schemeClr val="bg1"/>
                  </a:solidFill>
                </a:rPr>
                <a:t>Server-Side Framework: Next.js</a:t>
              </a:r>
            </a:p>
            <a:p>
              <a:pPr rtl="0">
                <a:lnSpc>
                  <a:spcPct val="100000"/>
                </a:lnSpc>
                <a:buFont typeface="Wingdings" panose="05000000000000000000" pitchFamily="2" charset="2"/>
                <a:buChar char="§"/>
                <a:defRPr/>
              </a:pPr>
              <a:r>
                <a:rPr lang="en-GB" sz="1400" dirty="0">
                  <a:solidFill>
                    <a:schemeClr val="bg1"/>
                  </a:solidFill>
                </a:rPr>
                <a:t>Database ORM: Prisma</a:t>
              </a:r>
            </a:p>
            <a:p>
              <a:pPr rtl="0">
                <a:lnSpc>
                  <a:spcPct val="100000"/>
                </a:lnSpc>
                <a:buFont typeface="Wingdings" panose="05000000000000000000" pitchFamily="2" charset="2"/>
                <a:buChar char="§"/>
                <a:defRPr/>
              </a:pPr>
              <a:r>
                <a:rPr lang="en-GB" sz="1400" dirty="0">
                  <a:solidFill>
                    <a:schemeClr val="bg1"/>
                  </a:solidFill>
                </a:rPr>
                <a:t>Database: SQLite</a:t>
              </a:r>
            </a:p>
            <a:p>
              <a:pPr rtl="0">
                <a:lnSpc>
                  <a:spcPct val="100000"/>
                </a:lnSpc>
                <a:buFont typeface="Wingdings" panose="05000000000000000000" pitchFamily="2" charset="2"/>
                <a:buChar char="§"/>
                <a:defRPr/>
              </a:pPr>
              <a:endParaRPr lang="en-GB" sz="1400" dirty="0">
                <a:solidFill>
                  <a:schemeClr val="bg1"/>
                </a:solidFill>
              </a:endParaRPr>
            </a:p>
            <a:p>
              <a:pPr marL="0" indent="0" rtl="0">
                <a:lnSpc>
                  <a:spcPct val="100000"/>
                </a:lnSpc>
                <a:buNone/>
                <a:defRPr/>
              </a:pPr>
              <a:r>
                <a:rPr lang="en-GB" sz="1400" b="1" dirty="0">
                  <a:solidFill>
                    <a:schemeClr val="bg1"/>
                  </a:solidFill>
                </a:rPr>
                <a:t>Languages</a:t>
              </a:r>
              <a:r>
                <a:rPr lang="en-GB" sz="1400" dirty="0">
                  <a:solidFill>
                    <a:schemeClr val="bg1"/>
                  </a:solidFill>
                </a:rPr>
                <a:t>: TypeScript, JavaScript</a:t>
              </a:r>
            </a:p>
          </p:txBody>
        </p:sp>
      </p:grpSp>
      <p:sp>
        <p:nvSpPr>
          <p:cNvPr id="21" name="Slide Number Placeholder 20">
            <a:extLst>
              <a:ext uri="{FF2B5EF4-FFF2-40B4-BE49-F238E27FC236}">
                <a16:creationId xmlns:a16="http://schemas.microsoft.com/office/drawing/2014/main" id="{27B9B9E1-D2EC-4B8B-BC3C-67231FDDCC79}"/>
              </a:ext>
            </a:extLst>
          </p:cNvPr>
          <p:cNvSpPr>
            <a:spLocks noGrp="1"/>
          </p:cNvSpPr>
          <p:nvPr>
            <p:ph type="sldNum" sz="quarter" idx="16"/>
          </p:nvPr>
        </p:nvSpPr>
        <p:spPr/>
        <p:txBody>
          <a:bodyPr rtlCol="0"/>
          <a:lstStyle/>
          <a:p>
            <a:pPr rtl="0"/>
            <a:fld id="{8C2E478F-E849-4A8C-AF1F-CBCC78A7CBFA}" type="slidenum">
              <a:rPr lang="en-GB" smtClean="0"/>
              <a:t>10</a:t>
            </a:fld>
            <a:endParaRPr lang="en-GB"/>
          </a:p>
        </p:txBody>
      </p:sp>
    </p:spTree>
    <p:extLst>
      <p:ext uri="{BB962C8B-B14F-4D97-AF65-F5344CB8AC3E}">
        <p14:creationId xmlns:p14="http://schemas.microsoft.com/office/powerpoint/2010/main" val="714960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p:txBody>
          <a:bodyPr rtlCol="0"/>
          <a:lstStyle/>
          <a:p>
            <a:pPr rtl="0"/>
            <a:r>
              <a:rPr lang="en-GB" dirty="0"/>
              <a:t>Conclusion</a:t>
            </a:r>
          </a:p>
        </p:txBody>
      </p:sp>
      <p:pic>
        <p:nvPicPr>
          <p:cNvPr id="6" name="Picture Placeholder 5" descr="person staring at blueprints on a brick wall">
            <a:extLst>
              <a:ext uri="{FF2B5EF4-FFF2-40B4-BE49-F238E27FC236}">
                <a16:creationId xmlns:a16="http://schemas.microsoft.com/office/drawing/2014/main" id="{C07C315A-7CD1-432C-92FA-6B62159B56CA}"/>
              </a:ext>
            </a:extLst>
          </p:cNvPr>
          <p:cNvPicPr>
            <a:picLocks noGrp="1" noChangeAspect="1"/>
          </p:cNvPicPr>
          <p:nvPr>
            <p:ph type="pic" sz="quarter" idx="14"/>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3552" t="1" r="23880" b="327"/>
          <a:stretch/>
        </p:blipFill>
        <p:spPr>
          <a:xfrm>
            <a:off x="0" y="0"/>
            <a:ext cx="5416550" cy="6858000"/>
          </a:xfrm>
        </p:spPr>
      </p:pic>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6096000" y="1660945"/>
            <a:ext cx="5669280" cy="4208346"/>
          </a:xfrm>
        </p:spPr>
        <p:txBody>
          <a:bodyPr rtlCol="0">
            <a:normAutofit/>
          </a:bodyPr>
          <a:lstStyle/>
          <a:p>
            <a:pPr marL="0" indent="0" rtl="0">
              <a:buNone/>
            </a:pPr>
            <a:r>
              <a:rPr lang="en-GB" b="1" dirty="0"/>
              <a:t>The program fulfil all the requirements and is working without serious errors. This application will help users to add records about new Abnormalities and allow to classification them by dangerous level etc.</a:t>
            </a: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rtlCol="0"/>
          <a:lstStyle/>
          <a:p>
            <a:pPr rtl="0"/>
            <a:fld id="{8C2E478F-E849-4A8C-AF1F-CBCC78A7CBFA}" type="slidenum">
              <a:rPr lang="en-GB" smtClean="0"/>
              <a:t>11</a:t>
            </a:fld>
            <a:endParaRPr lang="en-GB" dirty="0"/>
          </a:p>
        </p:txBody>
      </p:sp>
    </p:spTree>
    <p:extLst>
      <p:ext uri="{BB962C8B-B14F-4D97-AF65-F5344CB8AC3E}">
        <p14:creationId xmlns:p14="http://schemas.microsoft.com/office/powerpoint/2010/main" val="3516891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l="22717" r="45642"/>
          <a:stretch/>
        </p:blipFill>
        <p:spPr>
          <a:xfrm rot="16200000">
            <a:off x="2666998" y="-2667000"/>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rtlCol="0">
            <a:normAutofit/>
          </a:bodyPr>
          <a:lstStyle/>
          <a:p>
            <a:pPr rtl="0"/>
            <a:r>
              <a:rPr lang="en-GB"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3727947" y="3098985"/>
            <a:ext cx="731520" cy="731520"/>
          </a:xfrm>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a:xfrm>
            <a:off x="2561373" y="3903126"/>
            <a:ext cx="3064668" cy="518795"/>
          </a:xfrm>
        </p:spPr>
        <p:txBody>
          <a:bodyPr rtlCol="0"/>
          <a:lstStyle/>
          <a:p>
            <a:pPr rtl="0"/>
            <a:r>
              <a:rPr lang="en-GB" dirty="0"/>
              <a:t>Alexander </a:t>
            </a:r>
            <a:r>
              <a:rPr lang="en-GB" dirty="0" err="1"/>
              <a:t>Dozorin</a:t>
            </a:r>
            <a:endParaRPr lang="en-GB" dirty="0"/>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a:xfrm>
            <a:off x="6355892" y="3932895"/>
            <a:ext cx="3426742" cy="544649"/>
          </a:xfrm>
        </p:spPr>
        <p:txBody>
          <a:bodyPr rtlCol="0">
            <a:normAutofit fontScale="55000" lnSpcReduction="20000"/>
          </a:bodyPr>
          <a:lstStyle/>
          <a:p>
            <a:pPr rtl="0"/>
            <a:r>
              <a:rPr lang="en-GB" dirty="0"/>
              <a:t>https://github.com/BlacktorDied/WebADT/upload/master/Course_Work</a:t>
            </a:r>
          </a:p>
        </p:txBody>
      </p:sp>
      <p:pic>
        <p:nvPicPr>
          <p:cNvPr id="17" name="Online Image Placeholder 16">
            <a:extLst>
              <a:ext uri="{FF2B5EF4-FFF2-40B4-BE49-F238E27FC236}">
                <a16:creationId xmlns:a16="http://schemas.microsoft.com/office/drawing/2014/main" id="{51328CDC-91EF-B8A6-F675-E1FF1197BB22}"/>
              </a:ext>
            </a:extLst>
          </p:cNvPr>
          <p:cNvPicPr>
            <a:picLocks noGrp="1" noChangeAspect="1"/>
          </p:cNvPicPr>
          <p:nvPr>
            <p:ph type="clipArt" sz="quarter" idx="20"/>
          </p:nvPr>
        </p:nvPicPr>
        <p:blipFill>
          <a:blip r:embed="rId7">
            <a:extLst>
              <a:ext uri="{96DAC541-7B7A-43D3-8B79-37D633B846F1}">
                <asvg:svgBlip xmlns:asvg="http://schemas.microsoft.com/office/drawing/2016/SVG/main" r:embed="rId8"/>
              </a:ext>
            </a:extLst>
          </a:blip>
          <a:stretch>
            <a:fillRect/>
          </a:stretch>
        </p:blipFill>
        <p:spPr>
          <a:xfrm>
            <a:off x="7704138" y="3107046"/>
            <a:ext cx="730250" cy="715346"/>
          </a:xfrm>
        </p:spPr>
      </p:pic>
    </p:spTree>
    <p:extLst>
      <p:ext uri="{BB962C8B-B14F-4D97-AF65-F5344CB8AC3E}">
        <p14:creationId xmlns:p14="http://schemas.microsoft.com/office/powerpoint/2010/main" val="9277275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rtlCol="0"/>
          <a:lstStyle/>
          <a:p>
            <a:pPr rtl="0"/>
            <a:r>
              <a:rPr lang="en-GB" dirty="0"/>
              <a:t>Content</a:t>
            </a:r>
          </a:p>
        </p:txBody>
      </p:sp>
      <p:pic>
        <p:nvPicPr>
          <p:cNvPr id="8" name="Picture Placeholder 7" descr="group of people at a conference table">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rtlCol="0"/>
          <a:lstStyle/>
          <a:p>
            <a:pPr rtl="0"/>
            <a:r>
              <a:rPr lang="en-GB" dirty="0"/>
              <a:t>INTRODUCTION</a:t>
            </a:r>
          </a:p>
          <a:p>
            <a:pPr rtl="0"/>
            <a:r>
              <a:rPr lang="en-GB" dirty="0"/>
              <a:t>RESULTS FROM TESTING</a:t>
            </a:r>
          </a:p>
          <a:p>
            <a:pPr rtl="0"/>
            <a:r>
              <a:rPr lang="en-GB" dirty="0"/>
              <a:t>DESIGN</a:t>
            </a:r>
          </a:p>
          <a:p>
            <a:pPr rtl="0"/>
            <a:r>
              <a:rPr lang="en-GB" dirty="0"/>
              <a:t>DIFFICULTIES</a:t>
            </a:r>
          </a:p>
          <a:p>
            <a:pPr rtl="0"/>
            <a:r>
              <a:rPr lang="en-GB"/>
              <a:t>CONCLUSION</a:t>
            </a:r>
            <a:endParaRPr lang="en-GB"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rtlCol="0"/>
          <a:lstStyle/>
          <a:p>
            <a:pPr rtl="0"/>
            <a:fld id="{8C2E478F-E849-4A8C-AF1F-CBCC78A7CBFA}" type="slidenum">
              <a:rPr lang="en-GB" smtClean="0"/>
              <a:pPr/>
              <a:t>2</a:t>
            </a:fld>
            <a:endParaRPr lang="en-GB"/>
          </a:p>
        </p:txBody>
      </p:sp>
    </p:spTree>
    <p:extLst>
      <p:ext uri="{BB962C8B-B14F-4D97-AF65-F5344CB8AC3E}">
        <p14:creationId xmlns:p14="http://schemas.microsoft.com/office/powerpoint/2010/main" val="1649098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en-GB"/>
              <a:t>INTRODUCTION</a:t>
            </a:r>
            <a:endParaRPr lang="en-GB" dirty="0"/>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5999" y="1763703"/>
            <a:ext cx="4646246" cy="2218585"/>
          </a:xfrm>
        </p:spPr>
        <p:txBody>
          <a:bodyPr rtlCol="0">
            <a:normAutofit/>
          </a:bodyPr>
          <a:lstStyle/>
          <a:p>
            <a:pPr marL="0" indent="0" rtl="0">
              <a:buNone/>
            </a:pPr>
            <a:r>
              <a:rPr lang="en-GB"/>
              <a:t>Our program is created for storing records about different abnormalities, where and how they are stored. Our program provide:</a:t>
            </a:r>
          </a:p>
          <a:p>
            <a:pPr lvl="1">
              <a:lnSpc>
                <a:spcPct val="100000"/>
              </a:lnSpc>
              <a:buFont typeface="Wingdings" panose="05000000000000000000" pitchFamily="2" charset="2"/>
              <a:buChar char="§"/>
            </a:pPr>
            <a:r>
              <a:rPr lang="en-GB"/>
              <a:t>Adding, Updating and Deleting records</a:t>
            </a:r>
          </a:p>
          <a:p>
            <a:pPr lvl="1">
              <a:lnSpc>
                <a:spcPct val="100000"/>
              </a:lnSpc>
              <a:buFont typeface="Wingdings" panose="05000000000000000000" pitchFamily="2" charset="2"/>
              <a:buChar char="§"/>
            </a:pPr>
            <a:r>
              <a:rPr lang="en-GB"/>
              <a:t>Filtering and Sorting</a:t>
            </a:r>
            <a:endParaRPr lang="en-GB" dirty="0"/>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GB" smtClean="0"/>
              <a:t>3</a:t>
            </a:fld>
            <a:endParaRPr lang="en-GB"/>
          </a:p>
        </p:txBody>
      </p:sp>
      <p:pic>
        <p:nvPicPr>
          <p:cNvPr id="28" name="Picture Placeholder 27" descr="A black background with white text&#10;&#10;Description automatically generated">
            <a:extLst>
              <a:ext uri="{FF2B5EF4-FFF2-40B4-BE49-F238E27FC236}">
                <a16:creationId xmlns:a16="http://schemas.microsoft.com/office/drawing/2014/main" id="{88AB3631-557E-2246-181D-0CB09579851E}"/>
              </a:ext>
            </a:extLst>
          </p:cNvPr>
          <p:cNvPicPr>
            <a:picLocks noGrp="1" noChangeAspect="1"/>
          </p:cNvPicPr>
          <p:nvPr>
            <p:ph type="pic" sz="quarter" idx="14"/>
          </p:nvPr>
        </p:nvPicPr>
        <p:blipFill rotWithShape="1">
          <a:blip r:embed="rId3">
            <a:duotone>
              <a:prstClr val="black"/>
              <a:schemeClr val="accent6">
                <a:tint val="45000"/>
                <a:satMod val="400000"/>
              </a:schemeClr>
            </a:duotone>
            <a:extLst>
              <a:ext uri="{837473B0-CC2E-450A-ABE3-18F120FF3D39}">
                <a1611:picAttrSrcUrl xmlns:a1611="http://schemas.microsoft.com/office/drawing/2016/11/main" r:id="rId4"/>
              </a:ext>
            </a:extLst>
          </a:blip>
          <a:srcRect l="30147" t="-81" r="25353" b="81"/>
          <a:stretch/>
        </p:blipFill>
        <p:spPr>
          <a:xfrm>
            <a:off x="0" y="0"/>
            <a:ext cx="5416550" cy="6846932"/>
          </a:xfrm>
        </p:spPr>
      </p:pic>
    </p:spTree>
    <p:extLst>
      <p:ext uri="{BB962C8B-B14F-4D97-AF65-F5344CB8AC3E}">
        <p14:creationId xmlns:p14="http://schemas.microsoft.com/office/powerpoint/2010/main" val="1325373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rtlCol="0">
            <a:normAutofit fontScale="90000"/>
          </a:bodyPr>
          <a:lstStyle/>
          <a:p>
            <a:pPr rtl="0"/>
            <a:r>
              <a:rPr lang="en-GB" dirty="0"/>
              <a:t>Results from Testing</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3">
            <a:extLst>
              <a:ext uri="{BEBA8EAE-BF5A-486C-A8C5-ECC9F3942E4B}">
                <a14:imgProps xmlns:a14="http://schemas.microsoft.com/office/drawing/2010/main">
                  <a14:imgLayer r:embed="rId4">
                    <a14:imgEffect>
                      <a14:saturation sat="0"/>
                    </a14:imgEffect>
                  </a14:imgLayer>
                </a14:imgProps>
              </a:ext>
            </a:extLst>
          </a:blip>
          <a:srcRect l="20370" r="20370"/>
          <a:stretch/>
        </p:blipFill>
        <p:spPr/>
      </p:pic>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6202680" y="4393374"/>
            <a:ext cx="2834640" cy="365125"/>
          </a:xfrm>
        </p:spPr>
        <p:txBody>
          <a:bodyPr rtlCol="0"/>
          <a:lstStyle/>
          <a:p>
            <a:pPr rtl="0"/>
            <a:r>
              <a:rPr lang="en-GB" dirty="0"/>
              <a:t>Unit Testing</a:t>
            </a: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rtlCol="0"/>
          <a:lstStyle/>
          <a:p>
            <a:pPr rtl="0"/>
            <a:fld id="{8C2E478F-E849-4A8C-AF1F-CBCC78A7CBFA}" type="slidenum">
              <a:rPr lang="en-GB" smtClean="0"/>
              <a:t>4</a:t>
            </a:fld>
            <a:endParaRPr lang="en-GB"/>
          </a:p>
        </p:txBody>
      </p:sp>
    </p:spTree>
    <p:extLst>
      <p:ext uri="{BB962C8B-B14F-4D97-AF65-F5344CB8AC3E}">
        <p14:creationId xmlns:p14="http://schemas.microsoft.com/office/powerpoint/2010/main" val="2944765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87FFBF-C257-B08A-B2EB-314C16E2389A}"/>
              </a:ext>
            </a:extLst>
          </p:cNvPr>
          <p:cNvSpPr>
            <a:spLocks noGrp="1"/>
          </p:cNvSpPr>
          <p:nvPr>
            <p:ph type="title"/>
          </p:nvPr>
        </p:nvSpPr>
        <p:spPr/>
        <p:txBody>
          <a:bodyPr/>
          <a:lstStyle/>
          <a:p>
            <a:r>
              <a:rPr lang="en-US" dirty="0"/>
              <a:t>Unit testing</a:t>
            </a:r>
            <a:endParaRPr lang="en-150" dirty="0"/>
          </a:p>
        </p:txBody>
      </p:sp>
      <p:sp>
        <p:nvSpPr>
          <p:cNvPr id="10" name="Text Placeholder 9">
            <a:extLst>
              <a:ext uri="{FF2B5EF4-FFF2-40B4-BE49-F238E27FC236}">
                <a16:creationId xmlns:a16="http://schemas.microsoft.com/office/drawing/2014/main" id="{8F8D5BBE-74BF-A602-A56C-642C95D9D707}"/>
              </a:ext>
            </a:extLst>
          </p:cNvPr>
          <p:cNvSpPr>
            <a:spLocks noGrp="1"/>
          </p:cNvSpPr>
          <p:nvPr>
            <p:ph type="body" sz="quarter" idx="13"/>
          </p:nvPr>
        </p:nvSpPr>
        <p:spPr/>
        <p:txBody>
          <a:bodyPr>
            <a:noAutofit/>
          </a:bodyPr>
          <a:lstStyle/>
          <a:p>
            <a:r>
              <a:rPr lang="en-US" sz="1400" dirty="0"/>
              <a:t>Facility Entity API Test of the POST, PATCH, DELETE, as well checking of the different user scenarios, such as no Facility Id etc.</a:t>
            </a:r>
            <a:endParaRPr lang="en-150" sz="1400" dirty="0"/>
          </a:p>
        </p:txBody>
      </p:sp>
      <p:sp>
        <p:nvSpPr>
          <p:cNvPr id="11" name="Text Placeholder 10">
            <a:extLst>
              <a:ext uri="{FF2B5EF4-FFF2-40B4-BE49-F238E27FC236}">
                <a16:creationId xmlns:a16="http://schemas.microsoft.com/office/drawing/2014/main" id="{B900702B-4F90-5735-58B5-735BEEDC9299}"/>
              </a:ext>
            </a:extLst>
          </p:cNvPr>
          <p:cNvSpPr>
            <a:spLocks noGrp="1"/>
          </p:cNvSpPr>
          <p:nvPr>
            <p:ph type="body" sz="quarter" idx="14"/>
          </p:nvPr>
        </p:nvSpPr>
        <p:spPr/>
        <p:txBody>
          <a:bodyPr/>
          <a:lstStyle/>
          <a:p>
            <a:r>
              <a:rPr lang="en-US" sz="1400" dirty="0"/>
              <a:t>SCP Entity API Test of the POST, PATCH, DELETE, as well checking of the different user scenarios, such as creation of existing SCP etc.</a:t>
            </a:r>
            <a:endParaRPr lang="en-150" sz="1400" dirty="0"/>
          </a:p>
        </p:txBody>
      </p:sp>
      <p:sp>
        <p:nvSpPr>
          <p:cNvPr id="12" name="Text Placeholder 11">
            <a:extLst>
              <a:ext uri="{FF2B5EF4-FFF2-40B4-BE49-F238E27FC236}">
                <a16:creationId xmlns:a16="http://schemas.microsoft.com/office/drawing/2014/main" id="{36F9685B-D2E7-2920-8CB9-FC8422612C49}"/>
              </a:ext>
            </a:extLst>
          </p:cNvPr>
          <p:cNvSpPr>
            <a:spLocks noGrp="1"/>
          </p:cNvSpPr>
          <p:nvPr>
            <p:ph type="body" sz="quarter" idx="15"/>
          </p:nvPr>
        </p:nvSpPr>
        <p:spPr/>
        <p:txBody>
          <a:bodyPr/>
          <a:lstStyle/>
          <a:p>
            <a:r>
              <a:rPr lang="en-US" sz="1400" dirty="0"/>
              <a:t>Employee Entity API Test of the POST, PATCH, DELETE, as well checking of the different user scenarios as creation of the Employee with no Name etc.</a:t>
            </a:r>
            <a:endParaRPr lang="en-150" sz="1400" dirty="0"/>
          </a:p>
        </p:txBody>
      </p:sp>
      <p:sp>
        <p:nvSpPr>
          <p:cNvPr id="5" name="Slide Number Placeholder 4">
            <a:extLst>
              <a:ext uri="{FF2B5EF4-FFF2-40B4-BE49-F238E27FC236}">
                <a16:creationId xmlns:a16="http://schemas.microsoft.com/office/drawing/2014/main" id="{9193D139-58A6-99E3-A844-88F4EE774B4E}"/>
              </a:ext>
            </a:extLst>
          </p:cNvPr>
          <p:cNvSpPr>
            <a:spLocks noGrp="1"/>
          </p:cNvSpPr>
          <p:nvPr>
            <p:ph type="sldNum" sz="quarter" idx="16"/>
          </p:nvPr>
        </p:nvSpPr>
        <p:spPr/>
        <p:txBody>
          <a:bodyPr/>
          <a:lstStyle/>
          <a:p>
            <a:pPr rtl="0"/>
            <a:fld id="{8C2E478F-E849-4A8C-AF1F-CBCC78A7CBFA}" type="slidenum">
              <a:rPr lang="en-GB" noProof="0" smtClean="0"/>
              <a:t>5</a:t>
            </a:fld>
            <a:endParaRPr lang="en-GB" noProof="0"/>
          </a:p>
        </p:txBody>
      </p:sp>
      <p:pic>
        <p:nvPicPr>
          <p:cNvPr id="14" name="Picture Placeholder 13" descr="A screenshot of a computer&#10;&#10;Description automatically generated">
            <a:extLst>
              <a:ext uri="{FF2B5EF4-FFF2-40B4-BE49-F238E27FC236}">
                <a16:creationId xmlns:a16="http://schemas.microsoft.com/office/drawing/2014/main" id="{608EC85D-B0AE-8322-A851-086C4420AEC3}"/>
              </a:ext>
            </a:extLst>
          </p:cNvPr>
          <p:cNvPicPr>
            <a:picLocks noGrp="1" noChangeAspect="1"/>
          </p:cNvPicPr>
          <p:nvPr>
            <p:ph type="pic" sz="quarter" idx="10"/>
          </p:nvPr>
        </p:nvPicPr>
        <p:blipFill rotWithShape="1">
          <a:blip r:embed="rId2"/>
          <a:srcRect t="-2276" b="-2276"/>
          <a:stretch/>
        </p:blipFill>
        <p:spPr>
          <a:prstGeom prst="rect">
            <a:avLst/>
          </a:prstGeom>
        </p:spPr>
      </p:pic>
      <p:pic>
        <p:nvPicPr>
          <p:cNvPr id="19" name="Picture Placeholder 18" descr="A screenshot of a computer program&#10;&#10;Description automatically generated">
            <a:extLst>
              <a:ext uri="{FF2B5EF4-FFF2-40B4-BE49-F238E27FC236}">
                <a16:creationId xmlns:a16="http://schemas.microsoft.com/office/drawing/2014/main" id="{98DF3644-756D-14C2-7C54-4FC9FB607189}"/>
              </a:ext>
            </a:extLst>
          </p:cNvPr>
          <p:cNvPicPr>
            <a:picLocks noGrp="1" noChangeAspect="1"/>
          </p:cNvPicPr>
          <p:nvPr>
            <p:ph type="pic" sz="quarter" idx="12"/>
          </p:nvPr>
        </p:nvPicPr>
        <p:blipFill rotWithShape="1">
          <a:blip r:embed="rId3"/>
          <a:srcRect t="-2182" b="-2182"/>
          <a:stretch/>
        </p:blipFill>
        <p:spPr>
          <a:prstGeom prst="rect">
            <a:avLst/>
          </a:prstGeom>
        </p:spPr>
      </p:pic>
      <p:pic>
        <p:nvPicPr>
          <p:cNvPr id="20" name="Picture Placeholder 19" descr="A screen shot of a computer&#10;&#10;Description automatically generated">
            <a:extLst>
              <a:ext uri="{FF2B5EF4-FFF2-40B4-BE49-F238E27FC236}">
                <a16:creationId xmlns:a16="http://schemas.microsoft.com/office/drawing/2014/main" id="{66BEAE50-506B-D563-128C-0EB4858C8514}"/>
              </a:ext>
            </a:extLst>
          </p:cNvPr>
          <p:cNvPicPr>
            <a:picLocks noGrp="1" noChangeAspect="1"/>
          </p:cNvPicPr>
          <p:nvPr>
            <p:ph type="pic" sz="quarter" idx="11"/>
          </p:nvPr>
        </p:nvPicPr>
        <p:blipFill rotWithShape="1">
          <a:blip r:embed="rId4"/>
          <a:srcRect l="-1153" r="-1153"/>
          <a:stretch/>
        </p:blipFill>
        <p:spPr>
          <a:prstGeom prst="rect">
            <a:avLst/>
          </a:prstGeom>
        </p:spPr>
      </p:pic>
    </p:spTree>
    <p:extLst>
      <p:ext uri="{BB962C8B-B14F-4D97-AF65-F5344CB8AC3E}">
        <p14:creationId xmlns:p14="http://schemas.microsoft.com/office/powerpoint/2010/main" val="108698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close up of computer code">
            <a:extLst>
              <a:ext uri="{FF2B5EF4-FFF2-40B4-BE49-F238E27FC236}">
                <a16:creationId xmlns:a16="http://schemas.microsoft.com/office/drawing/2014/main" id="{1D5DB266-C804-437C-AED7-3D057820D244}"/>
              </a:ext>
            </a:extLst>
          </p:cNvPr>
          <p:cNvPicPr>
            <a:picLocks noGrp="1" noChangeAspect="1"/>
          </p:cNvPicPr>
          <p:nvPr>
            <p:ph type="pic" sz="quarter" idx="10"/>
          </p:nvPr>
        </p:nvPicPr>
        <p:blipFill rotWithShape="1">
          <a:blip r:embed="rId3">
            <a:alphaModFix amt="35000"/>
            <a:extLst>
              <a:ext uri="{BEBA8EAE-BF5A-486C-A8C5-ECC9F3942E4B}">
                <a14:imgProps xmlns:a14="http://schemas.microsoft.com/office/drawing/2010/main">
                  <a14:imgLayer r:embed="rId4">
                    <a14:imgEffect>
                      <a14:saturation sat="0"/>
                    </a14:imgEffect>
                  </a14:imgLayer>
                </a14:imgProps>
              </a:ext>
            </a:extLst>
          </a:blip>
          <a:srcRect t="7813" b="7813"/>
          <a:stretch/>
        </p:blipFill>
        <p:spPr/>
      </p:pic>
      <p:sp>
        <p:nvSpPr>
          <p:cNvPr id="5" name="Title 4">
            <a:extLst>
              <a:ext uri="{FF2B5EF4-FFF2-40B4-BE49-F238E27FC236}">
                <a16:creationId xmlns:a16="http://schemas.microsoft.com/office/drawing/2014/main" id="{14AB6F96-E5E8-4B40-A18C-2D078D1C2D4F}"/>
              </a:ext>
            </a:extLst>
          </p:cNvPr>
          <p:cNvSpPr>
            <a:spLocks noGrp="1"/>
          </p:cNvSpPr>
          <p:nvPr>
            <p:ph type="title"/>
          </p:nvPr>
        </p:nvSpPr>
        <p:spPr/>
        <p:txBody>
          <a:bodyPr rtlCol="0">
            <a:normAutofit/>
          </a:bodyPr>
          <a:lstStyle/>
          <a:p>
            <a:pPr rtl="0"/>
            <a:r>
              <a:rPr lang="en-GB" dirty="0"/>
              <a:t>Stable Program</a:t>
            </a:r>
          </a:p>
        </p:txBody>
      </p:sp>
      <p:sp>
        <p:nvSpPr>
          <p:cNvPr id="2" name="Text Placeholder 1">
            <a:extLst>
              <a:ext uri="{FF2B5EF4-FFF2-40B4-BE49-F238E27FC236}">
                <a16:creationId xmlns:a16="http://schemas.microsoft.com/office/drawing/2014/main" id="{DAF72BBC-FC90-4B63-96CA-ABED853DBAD0}"/>
              </a:ext>
            </a:extLst>
          </p:cNvPr>
          <p:cNvSpPr>
            <a:spLocks noGrp="1"/>
          </p:cNvSpPr>
          <p:nvPr>
            <p:ph type="body" sz="quarter" idx="11"/>
          </p:nvPr>
        </p:nvSpPr>
        <p:spPr/>
        <p:txBody>
          <a:bodyPr rtlCol="0"/>
          <a:lstStyle/>
          <a:p>
            <a:pPr rtl="0"/>
            <a:r>
              <a:rPr lang="en-GB" dirty="0"/>
              <a:t>All Tests passed! </a:t>
            </a:r>
          </a:p>
          <a:p>
            <a:pPr rtl="0"/>
            <a:r>
              <a:rPr lang="en-GB" dirty="0"/>
              <a:t>Therefore, the program is working reliably for different user scenarios including incorrect inputs from user.</a:t>
            </a:r>
          </a:p>
        </p:txBody>
      </p:sp>
    </p:spTree>
    <p:extLst>
      <p:ext uri="{BB962C8B-B14F-4D97-AF65-F5344CB8AC3E}">
        <p14:creationId xmlns:p14="http://schemas.microsoft.com/office/powerpoint/2010/main" val="839779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p:txBody>
          <a:bodyPr rtlCol="0">
            <a:normAutofit/>
          </a:bodyPr>
          <a:lstStyle/>
          <a:p>
            <a:pPr rtl="0"/>
            <a:r>
              <a:rPr lang="en-GB" dirty="0"/>
              <a:t>Design</a:t>
            </a:r>
          </a:p>
        </p:txBody>
      </p:sp>
      <p:pic>
        <p:nvPicPr>
          <p:cNvPr id="13" name="Picture Placeholder 12" descr="close up of computer on top of table against a brick wall">
            <a:extLst>
              <a:ext uri="{FF2B5EF4-FFF2-40B4-BE49-F238E27FC236}">
                <a16:creationId xmlns:a16="http://schemas.microsoft.com/office/drawing/2014/main" id="{90BB9493-60B4-4B89-89CE-E1F8BF6C4D12}"/>
              </a:ext>
            </a:extLst>
          </p:cNvPr>
          <p:cNvPicPr>
            <a:picLocks noGrp="1" noChangeAspect="1"/>
          </p:cNvPicPr>
          <p:nvPr>
            <p:ph type="pic" sz="quarter" idx="13"/>
          </p:nvPr>
        </p:nvPicPr>
        <p:blipFill rotWithShape="1">
          <a:blip r:embed="rId3" cstate="email">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20370" r="20370"/>
          <a:stretch/>
        </p:blipFill>
        <p:spPr/>
      </p:pic>
      <p:sp>
        <p:nvSpPr>
          <p:cNvPr id="5" name="Text Placeholder 4">
            <a:extLst>
              <a:ext uri="{FF2B5EF4-FFF2-40B4-BE49-F238E27FC236}">
                <a16:creationId xmlns:a16="http://schemas.microsoft.com/office/drawing/2014/main" id="{AF9B872F-6332-408E-9135-B871F0C90C00}"/>
              </a:ext>
            </a:extLst>
          </p:cNvPr>
          <p:cNvSpPr>
            <a:spLocks noGrp="1"/>
          </p:cNvSpPr>
          <p:nvPr>
            <p:ph type="body" idx="1"/>
          </p:nvPr>
        </p:nvSpPr>
        <p:spPr>
          <a:xfrm>
            <a:off x="6096000" y="4378134"/>
            <a:ext cx="2377440" cy="365125"/>
          </a:xfrm>
        </p:spPr>
        <p:txBody>
          <a:bodyPr rtlCol="0"/>
          <a:lstStyle/>
          <a:p>
            <a:pPr rtl="0"/>
            <a:r>
              <a:rPr lang="en-GB" spc="300" dirty="0"/>
              <a:t>User UI</a:t>
            </a:r>
          </a:p>
        </p:txBody>
      </p:sp>
      <p:sp>
        <p:nvSpPr>
          <p:cNvPr id="2" name="Slide Number Placeholder 1">
            <a:extLst>
              <a:ext uri="{FF2B5EF4-FFF2-40B4-BE49-F238E27FC236}">
                <a16:creationId xmlns:a16="http://schemas.microsoft.com/office/drawing/2014/main" id="{948DD8A0-BD53-4DBF-949B-0D64D12DADA9}"/>
              </a:ext>
            </a:extLst>
          </p:cNvPr>
          <p:cNvSpPr>
            <a:spLocks noGrp="1"/>
          </p:cNvSpPr>
          <p:nvPr>
            <p:ph type="sldNum" sz="quarter" idx="12"/>
          </p:nvPr>
        </p:nvSpPr>
        <p:spPr/>
        <p:txBody>
          <a:bodyPr rtlCol="0"/>
          <a:lstStyle/>
          <a:p>
            <a:pPr rtl="0"/>
            <a:fld id="{8C2E478F-E849-4A8C-AF1F-CBCC78A7CBFA}" type="slidenum">
              <a:rPr lang="en-GB" smtClean="0"/>
              <a:t>7</a:t>
            </a:fld>
            <a:endParaRPr lang="en-GB"/>
          </a:p>
        </p:txBody>
      </p:sp>
    </p:spTree>
    <p:extLst>
      <p:ext uri="{BB962C8B-B14F-4D97-AF65-F5344CB8AC3E}">
        <p14:creationId xmlns:p14="http://schemas.microsoft.com/office/powerpoint/2010/main" val="3164405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6ABE47-72D2-B155-F941-54CA00935BBB}"/>
              </a:ext>
            </a:extLst>
          </p:cNvPr>
          <p:cNvSpPr>
            <a:spLocks noGrp="1"/>
          </p:cNvSpPr>
          <p:nvPr>
            <p:ph type="title"/>
          </p:nvPr>
        </p:nvSpPr>
        <p:spPr/>
        <p:txBody>
          <a:bodyPr/>
          <a:lstStyle/>
          <a:p>
            <a:r>
              <a:rPr lang="en-US" dirty="0"/>
              <a:t>Prototyping</a:t>
            </a:r>
            <a:endParaRPr lang="en-150" dirty="0"/>
          </a:p>
        </p:txBody>
      </p:sp>
      <p:sp>
        <p:nvSpPr>
          <p:cNvPr id="9" name="Text Placeholder 8">
            <a:extLst>
              <a:ext uri="{FF2B5EF4-FFF2-40B4-BE49-F238E27FC236}">
                <a16:creationId xmlns:a16="http://schemas.microsoft.com/office/drawing/2014/main" id="{869F68CD-211D-340E-4788-FE6922E70486}"/>
              </a:ext>
            </a:extLst>
          </p:cNvPr>
          <p:cNvSpPr>
            <a:spLocks noGrp="1"/>
          </p:cNvSpPr>
          <p:nvPr>
            <p:ph type="body" sz="quarter" idx="3"/>
          </p:nvPr>
        </p:nvSpPr>
        <p:spPr>
          <a:xfrm>
            <a:off x="2422513" y="5149001"/>
            <a:ext cx="7346974" cy="1111553"/>
          </a:xfrm>
        </p:spPr>
        <p:txBody>
          <a:bodyPr/>
          <a:lstStyle/>
          <a:p>
            <a:pPr algn="ctr"/>
            <a:r>
              <a:rPr lang="en-US" sz="1800" dirty="0">
                <a:solidFill>
                  <a:schemeClr val="bg1">
                    <a:lumMod val="50000"/>
                  </a:schemeClr>
                </a:solidFill>
              </a:rPr>
              <a:t>The prototype of the Desktop and Mobile design except the Homepage</a:t>
            </a:r>
            <a:endParaRPr lang="en-150" sz="1800" dirty="0">
              <a:solidFill>
                <a:schemeClr val="bg1">
                  <a:lumMod val="50000"/>
                </a:schemeClr>
              </a:solidFill>
            </a:endParaRPr>
          </a:p>
        </p:txBody>
      </p:sp>
      <p:sp>
        <p:nvSpPr>
          <p:cNvPr id="5" name="Slide Number Placeholder 4">
            <a:extLst>
              <a:ext uri="{FF2B5EF4-FFF2-40B4-BE49-F238E27FC236}">
                <a16:creationId xmlns:a16="http://schemas.microsoft.com/office/drawing/2014/main" id="{A921BD7C-0CE2-5B4D-E6C4-133EC583079D}"/>
              </a:ext>
            </a:extLst>
          </p:cNvPr>
          <p:cNvSpPr>
            <a:spLocks noGrp="1"/>
          </p:cNvSpPr>
          <p:nvPr>
            <p:ph type="sldNum" sz="quarter" idx="12"/>
          </p:nvPr>
        </p:nvSpPr>
        <p:spPr/>
        <p:txBody>
          <a:bodyPr/>
          <a:lstStyle/>
          <a:p>
            <a:pPr rtl="0"/>
            <a:fld id="{8C2E478F-E849-4A8C-AF1F-CBCC78A7CBFA}" type="slidenum">
              <a:rPr lang="en-GB" noProof="0" smtClean="0"/>
              <a:t>8</a:t>
            </a:fld>
            <a:endParaRPr lang="en-GB" noProof="0"/>
          </a:p>
        </p:txBody>
      </p:sp>
      <p:pic>
        <p:nvPicPr>
          <p:cNvPr id="13" name="Content Placeholder 12" descr="A computer screen with a box and a cross&#10;&#10;Description automatically generated with medium confidence">
            <a:extLst>
              <a:ext uri="{FF2B5EF4-FFF2-40B4-BE49-F238E27FC236}">
                <a16:creationId xmlns:a16="http://schemas.microsoft.com/office/drawing/2014/main" id="{0A8E9246-C437-8B16-C033-4C0CBEACED97}"/>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2422513" y="1623219"/>
            <a:ext cx="7346974" cy="3406069"/>
          </a:xfrm>
          <a:prstGeom prst="rect">
            <a:avLst/>
          </a:prstGeom>
          <a:noFill/>
          <a:ln>
            <a:noFill/>
          </a:ln>
        </p:spPr>
      </p:pic>
    </p:spTree>
    <p:extLst>
      <p:ext uri="{BB962C8B-B14F-4D97-AF65-F5344CB8AC3E}">
        <p14:creationId xmlns:p14="http://schemas.microsoft.com/office/powerpoint/2010/main" val="428445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93863800-85E5-44A7-96E9-521CE882616B}"/>
              </a:ext>
            </a:extLst>
          </p:cNvPr>
          <p:cNvSpPr>
            <a:spLocks noGrp="1"/>
          </p:cNvSpPr>
          <p:nvPr>
            <p:ph type="title"/>
          </p:nvPr>
        </p:nvSpPr>
        <p:spPr>
          <a:xfrm>
            <a:off x="594519" y="1"/>
            <a:ext cx="11002962" cy="1305756"/>
          </a:xfrm>
        </p:spPr>
        <p:txBody>
          <a:bodyPr rtlCol="0" anchor="ctr">
            <a:normAutofit/>
          </a:bodyPr>
          <a:lstStyle/>
          <a:p>
            <a:pPr algn="ctr" rtl="0"/>
            <a:r>
              <a:rPr lang="en-US" sz="4800" spc="300" dirty="0"/>
              <a:t>USER Interface</a:t>
            </a:r>
            <a:endParaRPr lang="en-GB" sz="4800" spc="300" dirty="0"/>
          </a:p>
        </p:txBody>
      </p:sp>
      <p:sp>
        <p:nvSpPr>
          <p:cNvPr id="4" name="Text Placeholder 3">
            <a:extLst>
              <a:ext uri="{FF2B5EF4-FFF2-40B4-BE49-F238E27FC236}">
                <a16:creationId xmlns:a16="http://schemas.microsoft.com/office/drawing/2014/main" id="{CC409A73-2FDB-4725-9558-77B4ACF929B3}"/>
              </a:ext>
            </a:extLst>
          </p:cNvPr>
          <p:cNvSpPr>
            <a:spLocks noGrp="1"/>
          </p:cNvSpPr>
          <p:nvPr>
            <p:ph type="body" idx="1"/>
          </p:nvPr>
        </p:nvSpPr>
        <p:spPr>
          <a:xfrm>
            <a:off x="463619" y="4422810"/>
            <a:ext cx="5157787" cy="494506"/>
          </a:xfrm>
        </p:spPr>
        <p:txBody>
          <a:bodyPr rtlCol="0">
            <a:normAutofit fontScale="92500" lnSpcReduction="20000"/>
          </a:bodyPr>
          <a:lstStyle/>
          <a:p>
            <a:pPr algn="ctr" rtl="0"/>
            <a:r>
              <a:rPr lang="en-GB" spc="300" dirty="0">
                <a:solidFill>
                  <a:schemeClr val="tx1"/>
                </a:solidFill>
              </a:rPr>
              <a:t>Desktop Design</a:t>
            </a:r>
          </a:p>
        </p:txBody>
      </p:sp>
      <p:sp>
        <p:nvSpPr>
          <p:cNvPr id="6" name="Text Placeholder 5">
            <a:extLst>
              <a:ext uri="{FF2B5EF4-FFF2-40B4-BE49-F238E27FC236}">
                <a16:creationId xmlns:a16="http://schemas.microsoft.com/office/drawing/2014/main" id="{5FBB0776-0624-4A97-8BD3-03CF602288BA}"/>
              </a:ext>
            </a:extLst>
          </p:cNvPr>
          <p:cNvSpPr>
            <a:spLocks noGrp="1"/>
          </p:cNvSpPr>
          <p:nvPr>
            <p:ph type="body" sz="quarter" idx="3"/>
          </p:nvPr>
        </p:nvSpPr>
        <p:spPr>
          <a:xfrm>
            <a:off x="6588055" y="4437890"/>
            <a:ext cx="5183188" cy="494506"/>
          </a:xfrm>
        </p:spPr>
        <p:txBody>
          <a:bodyPr rtlCol="0">
            <a:normAutofit fontScale="92500" lnSpcReduction="20000"/>
          </a:bodyPr>
          <a:lstStyle/>
          <a:p>
            <a:pPr algn="ctr" rtl="0"/>
            <a:r>
              <a:rPr lang="en-GB" spc="300" dirty="0"/>
              <a:t>Mobile Design</a:t>
            </a:r>
            <a:endParaRPr lang="en-GB" spc="300" dirty="0">
              <a:solidFill>
                <a:schemeClr val="tx1"/>
              </a:solidFill>
            </a:endParaRPr>
          </a:p>
        </p:txBody>
      </p:sp>
      <p:sp>
        <p:nvSpPr>
          <p:cNvPr id="5" name="Content Placeholder 4">
            <a:extLst>
              <a:ext uri="{FF2B5EF4-FFF2-40B4-BE49-F238E27FC236}">
                <a16:creationId xmlns:a16="http://schemas.microsoft.com/office/drawing/2014/main" id="{56D0F54D-A602-4D35-8BE1-6B9BE8078989}"/>
              </a:ext>
            </a:extLst>
          </p:cNvPr>
          <p:cNvSpPr>
            <a:spLocks noGrp="1"/>
          </p:cNvSpPr>
          <p:nvPr>
            <p:ph sz="half" idx="2"/>
          </p:nvPr>
        </p:nvSpPr>
        <p:spPr>
          <a:xfrm>
            <a:off x="594519" y="5219700"/>
            <a:ext cx="5032375" cy="1035246"/>
          </a:xfrm>
        </p:spPr>
        <p:txBody>
          <a:bodyPr rtlCol="0">
            <a:normAutofit/>
          </a:bodyPr>
          <a:lstStyle/>
          <a:p>
            <a:pPr rtl="0">
              <a:lnSpc>
                <a:spcPct val="100000"/>
              </a:lnSpc>
              <a:buFont typeface="Wingdings" panose="05000000000000000000" pitchFamily="2" charset="2"/>
              <a:buChar char="§"/>
            </a:pPr>
            <a:r>
              <a:rPr lang="en-GB" sz="1400" dirty="0">
                <a:solidFill>
                  <a:schemeClr val="tx1"/>
                </a:solidFill>
              </a:rPr>
              <a:t>Resolution: 1440x960</a:t>
            </a:r>
          </a:p>
          <a:p>
            <a:pPr rtl="0">
              <a:lnSpc>
                <a:spcPct val="100000"/>
              </a:lnSpc>
              <a:buFont typeface="Wingdings" panose="05000000000000000000" pitchFamily="2" charset="2"/>
              <a:buChar char="§"/>
            </a:pPr>
            <a:r>
              <a:rPr lang="en-GB" sz="1400" dirty="0"/>
              <a:t>OS: Windows</a:t>
            </a:r>
            <a:endParaRPr lang="en-GB" sz="1400" dirty="0">
              <a:solidFill>
                <a:schemeClr val="tx1"/>
              </a:solidFill>
            </a:endParaRPr>
          </a:p>
          <a:p>
            <a:pPr rtl="0">
              <a:lnSpc>
                <a:spcPct val="100000"/>
              </a:lnSpc>
              <a:buFont typeface="Wingdings" panose="05000000000000000000" pitchFamily="2" charset="2"/>
              <a:buChar char="§"/>
            </a:pPr>
            <a:r>
              <a:rPr lang="en-GB" sz="1400" dirty="0"/>
              <a:t>Browser: Google Chrome</a:t>
            </a:r>
            <a:endParaRPr lang="en-GB" sz="1400" dirty="0">
              <a:solidFill>
                <a:schemeClr val="tx1"/>
              </a:solidFill>
            </a:endParaRPr>
          </a:p>
        </p:txBody>
      </p:sp>
      <p:sp>
        <p:nvSpPr>
          <p:cNvPr id="7" name="Content Placeholder 6">
            <a:extLst>
              <a:ext uri="{FF2B5EF4-FFF2-40B4-BE49-F238E27FC236}">
                <a16:creationId xmlns:a16="http://schemas.microsoft.com/office/drawing/2014/main" id="{EFFBC808-1837-4C36-BFF0-135B8C1042A2}"/>
              </a:ext>
            </a:extLst>
          </p:cNvPr>
          <p:cNvSpPr>
            <a:spLocks noGrp="1"/>
          </p:cNvSpPr>
          <p:nvPr>
            <p:ph sz="quarter" idx="4"/>
          </p:nvPr>
        </p:nvSpPr>
        <p:spPr>
          <a:xfrm>
            <a:off x="6565108" y="5219698"/>
            <a:ext cx="5206135" cy="1035246"/>
          </a:xfrm>
        </p:spPr>
        <p:txBody>
          <a:bodyPr rtlCol="0">
            <a:normAutofit/>
          </a:bodyPr>
          <a:lstStyle/>
          <a:p>
            <a:pPr rtl="0">
              <a:lnSpc>
                <a:spcPct val="100000"/>
              </a:lnSpc>
              <a:buFont typeface="Wingdings" panose="05000000000000000000" pitchFamily="2" charset="2"/>
              <a:buChar char="§"/>
            </a:pPr>
            <a:r>
              <a:rPr lang="en-GB" sz="1400" dirty="0">
                <a:solidFill>
                  <a:schemeClr val="tx1"/>
                </a:solidFill>
              </a:rPr>
              <a:t>Resolution: 375x960</a:t>
            </a:r>
          </a:p>
          <a:p>
            <a:pPr rtl="0">
              <a:lnSpc>
                <a:spcPct val="100000"/>
              </a:lnSpc>
              <a:buFont typeface="Wingdings" panose="05000000000000000000" pitchFamily="2" charset="2"/>
              <a:buChar char="§"/>
            </a:pPr>
            <a:r>
              <a:rPr lang="en-GB" sz="1400" dirty="0"/>
              <a:t>OS: Windows</a:t>
            </a:r>
          </a:p>
          <a:p>
            <a:pPr rtl="0">
              <a:lnSpc>
                <a:spcPct val="100000"/>
              </a:lnSpc>
              <a:buFont typeface="Wingdings" panose="05000000000000000000" pitchFamily="2" charset="2"/>
              <a:buChar char="§"/>
            </a:pPr>
            <a:r>
              <a:rPr lang="en-GB" sz="1400" dirty="0"/>
              <a:t>Browser: Google Chrome</a:t>
            </a:r>
          </a:p>
        </p:txBody>
      </p:sp>
      <p:sp>
        <p:nvSpPr>
          <p:cNvPr id="16" name="Slide Number Placeholder 15">
            <a:extLst>
              <a:ext uri="{FF2B5EF4-FFF2-40B4-BE49-F238E27FC236}">
                <a16:creationId xmlns:a16="http://schemas.microsoft.com/office/drawing/2014/main" id="{8E69FE38-B9E0-4441-8A00-92DDB88DF02C}"/>
              </a:ext>
            </a:extLst>
          </p:cNvPr>
          <p:cNvSpPr>
            <a:spLocks noGrp="1"/>
          </p:cNvSpPr>
          <p:nvPr>
            <p:ph type="sldNum" sz="quarter" idx="12"/>
          </p:nvPr>
        </p:nvSpPr>
        <p:spPr/>
        <p:txBody>
          <a:bodyPr rtlCol="0"/>
          <a:lstStyle/>
          <a:p>
            <a:pPr rtl="0"/>
            <a:fld id="{8C2E478F-E849-4A8C-AF1F-CBCC78A7CBFA}" type="slidenum">
              <a:rPr lang="en-GB" smtClean="0"/>
              <a:t>9</a:t>
            </a:fld>
            <a:endParaRPr lang="en-GB"/>
          </a:p>
        </p:txBody>
      </p:sp>
      <p:pic>
        <p:nvPicPr>
          <p:cNvPr id="17" name="Picture Placeholder 16">
            <a:extLst>
              <a:ext uri="{FF2B5EF4-FFF2-40B4-BE49-F238E27FC236}">
                <a16:creationId xmlns:a16="http://schemas.microsoft.com/office/drawing/2014/main" id="{5BB5B493-865A-3533-1380-A40702454702}"/>
              </a:ext>
            </a:extLst>
          </p:cNvPr>
          <p:cNvPicPr>
            <a:picLocks noGrp="1" noChangeAspect="1"/>
          </p:cNvPicPr>
          <p:nvPr>
            <p:ph type="pic" sz="quarter" idx="10"/>
          </p:nvPr>
        </p:nvPicPr>
        <p:blipFill rotWithShape="1">
          <a:blip r:embed="rId3"/>
          <a:srcRect l="-5937" r="-5937"/>
          <a:stretch/>
        </p:blipFill>
        <p:spPr>
          <a:xfrm>
            <a:off x="465138" y="1327980"/>
            <a:ext cx="5156200" cy="3087687"/>
          </a:xfrm>
          <a:prstGeom prst="rect">
            <a:avLst/>
          </a:prstGeom>
        </p:spPr>
      </p:pic>
      <p:pic>
        <p:nvPicPr>
          <p:cNvPr id="18" name="Picture Placeholder 17">
            <a:extLst>
              <a:ext uri="{FF2B5EF4-FFF2-40B4-BE49-F238E27FC236}">
                <a16:creationId xmlns:a16="http://schemas.microsoft.com/office/drawing/2014/main" id="{F0B3B2FA-3D91-48C9-2554-105AF141C9CE}"/>
              </a:ext>
            </a:extLst>
          </p:cNvPr>
          <p:cNvPicPr>
            <a:picLocks noGrp="1" noChangeAspect="1"/>
          </p:cNvPicPr>
          <p:nvPr>
            <p:ph type="pic" sz="quarter" idx="11"/>
          </p:nvPr>
        </p:nvPicPr>
        <p:blipFill rotWithShape="1">
          <a:blip r:embed="rId4"/>
          <a:srcRect l="-151361" r="-151361"/>
          <a:stretch/>
        </p:blipFill>
        <p:spPr>
          <a:xfrm>
            <a:off x="6570662" y="1327980"/>
            <a:ext cx="5156200" cy="3087687"/>
          </a:xfrm>
          <a:prstGeom prst="rect">
            <a:avLst/>
          </a:prstGeom>
        </p:spPr>
      </p:pic>
    </p:spTree>
    <p:extLst>
      <p:ext uri="{BB962C8B-B14F-4D97-AF65-F5344CB8AC3E}">
        <p14:creationId xmlns:p14="http://schemas.microsoft.com/office/powerpoint/2010/main" val="1619265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20184_TF55661986_Win32.potx" id="{1CDDDD57-F79A-457F-AE74-3E6C5B14A091}" vid="{35255769-D38C-493F-A69A-9781C0DDBBA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{8BC9DB71-AB31-4358-9C1C-767FA251F8D2}tf55661986_win32</Template>
  <TotalTime>152</TotalTime>
  <Words>343</Words>
  <Application>Microsoft Office PowerPoint</Application>
  <PresentationFormat>Widescreen</PresentationFormat>
  <Paragraphs>75</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Biome Light</vt:lpstr>
      <vt:lpstr>Calibri</vt:lpstr>
      <vt:lpstr>Calibri Light</vt:lpstr>
      <vt:lpstr>Wingdings</vt:lpstr>
      <vt:lpstr>Office Theme</vt:lpstr>
      <vt:lpstr>Mystical Bureau “SCP Foundation”</vt:lpstr>
      <vt:lpstr>Content</vt:lpstr>
      <vt:lpstr>INTRODUCTION</vt:lpstr>
      <vt:lpstr>Results from Testing</vt:lpstr>
      <vt:lpstr>Unit testing</vt:lpstr>
      <vt:lpstr>Stable Program</vt:lpstr>
      <vt:lpstr>Design</vt:lpstr>
      <vt:lpstr>Prototyping</vt:lpstr>
      <vt:lpstr>USER Interface</vt:lpstr>
      <vt:lpstr>Technical Overview</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Александр Дозорин</dc:creator>
  <cp:lastModifiedBy>Александр Дозорин</cp:lastModifiedBy>
  <cp:revision>1</cp:revision>
  <dcterms:created xsi:type="dcterms:W3CDTF">2024-06-29T08:15:05Z</dcterms:created>
  <dcterms:modified xsi:type="dcterms:W3CDTF">2025-01-08T13:11:22Z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