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6F25-496B-48E4-B82D-B5F76A1A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6FFD-C102-40F2-BD31-4D78EB2CC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E23F-2A0A-4838-B4F0-A40E11B5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D2ED-1ED0-42F9-8DBB-2A1BCC7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48F4-640B-4203-BA66-668B116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DB8F-86F6-47D0-85F6-AF6A279D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085F-FB46-4174-8BC9-90F6910F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3C2A-1C0B-4C63-AF19-E4F9848B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8309-2608-481A-8DFF-809ED7B6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A057-702E-4613-96A8-8D7398EE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A738D-AE98-47CA-8C0B-6172EBAFF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EDE32-0437-4C30-9738-19FDFD68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9EFF-98B7-494B-9BE5-F6278FF3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F7FF-1D3D-4E6A-8D50-DC4525E8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31C4-F215-4D9B-9423-5CBC2653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D85-8120-43FD-8AAE-AF80099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43C3-EE14-46A6-96AB-1BEEC5F8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CED6-E45A-4A30-9FE2-D78C213C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E08E-0EEF-4F39-9A0F-39D2688A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34DD-0BC3-4BD0-9C1B-EB4EA590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C98-B5B4-4FC0-9B03-F5ECDFA8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77E8-62DF-427D-925A-E24CCB3C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EDA1-5D5F-4B81-9FDA-6E06A50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431D-FD1B-4151-B7F0-D5D825D0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C739-ED3A-4B3C-8BB7-EABE331B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C6A7-E7D0-4A75-BBD4-1B187385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5A26-A3D9-4DF5-9348-4986C6EA1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0C4E-D55C-46B0-A266-41A638A01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B749-1966-4B61-988B-B412BC8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68D10-F2B1-497C-9476-CF3CBA6D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8BC0-4AFF-4156-933C-4B63267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DA38-E8CA-41B1-85EE-C7D4AC5E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4DDA-FA92-4FF7-A26D-55DDAA10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5805D-5FF3-4120-943A-DF9B9FBCF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E7CF2-3ABD-4B08-8629-91E56E5B3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568CB-378D-46C1-BB69-05A8F42A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112A9-34E1-499D-9E20-994F1DC4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D3676-251E-4E3E-9B94-CA1CC97D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D6F1-94E9-4DE3-999F-B4DEC00F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E384-E38E-410A-90C8-9A74916E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639F5-7FFE-43AE-AFE4-43B0850A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7B2A-5FE9-49F1-AE0E-4764B5C6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159F-46DE-4BB5-BD47-B65D1A0C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4C8A-F845-4690-A02F-B335C858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E9DF8-4FAC-4D75-B997-300365F3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A9F6-EB1C-45F1-A156-3A17CEF9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A29-9526-4664-93AE-0A04635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DF62-28C2-4016-B57B-06A2DCBE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2453-088D-496B-BB50-E472842E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CB78-079D-43E5-9C66-A5FE2CE4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8507-8584-4893-92FA-C21ABE0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BED0-37FA-4116-87F1-74CF829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CF24-6877-4CDB-9E2D-C2AA46BC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16D8-3D45-414F-AE03-CD22FF101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D4081-3718-4D0D-9076-0AF4D5A1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0E4A-2FA2-403C-8123-42CCEFBE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E87DB-C717-4F8A-881A-00E3F2F2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4B75-10C9-4807-A1DF-69B90658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34DDE-DBE1-4B53-8B03-2554507A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5DC5-AC4F-4CE0-8C02-C22EAB4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4989-483C-43E7-80C7-3F8D7D2F6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3001-B235-4D77-B7E0-57818186DE90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5D87-2EB1-4276-9339-ADDEA8C1C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A3ED-6102-4AF3-A328-263DFF7CE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85BF19-B4D2-42AA-9A1B-3A21D95FF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225"/>
          <a:stretch/>
        </p:blipFill>
        <p:spPr>
          <a:xfrm>
            <a:off x="2486525" y="5614891"/>
            <a:ext cx="6358894" cy="370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3F56FD-57DA-490E-A6AC-D17E31CE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872289"/>
            <a:ext cx="6358894" cy="476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AE230-8E01-417B-89F5-A2919A8026DA}"/>
              </a:ext>
            </a:extLst>
          </p:cNvPr>
          <p:cNvSpPr txBox="1"/>
          <p:nvPr/>
        </p:nvSpPr>
        <p:spPr>
          <a:xfrm>
            <a:off x="2486526" y="872289"/>
            <a:ext cx="63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5D89E-893F-4317-8653-39879606D532}"/>
              </a:ext>
            </a:extLst>
          </p:cNvPr>
          <p:cNvSpPr txBox="1"/>
          <p:nvPr/>
        </p:nvSpPr>
        <p:spPr>
          <a:xfrm>
            <a:off x="2486526" y="5062092"/>
            <a:ext cx="6358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YOU NEVER KNOW WHAT IS GOING TO COME THROUGH THAT ATTACHMENT. </a:t>
            </a:r>
          </a:p>
        </p:txBody>
      </p:sp>
    </p:spTree>
    <p:extLst>
      <p:ext uri="{BB962C8B-B14F-4D97-AF65-F5344CB8AC3E}">
        <p14:creationId xmlns:p14="http://schemas.microsoft.com/office/powerpoint/2010/main" val="513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2</cp:revision>
  <dcterms:created xsi:type="dcterms:W3CDTF">2019-12-22T17:21:39Z</dcterms:created>
  <dcterms:modified xsi:type="dcterms:W3CDTF">2019-12-29T00:35:40Z</dcterms:modified>
</cp:coreProperties>
</file>