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6F25-496B-48E4-B82D-B5F76A1A0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B6FFD-C102-40F2-BD31-4D78EB2CC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FE23F-2A0A-4838-B4F0-A40E11B56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3001-B235-4D77-B7E0-57818186DE90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1D2ED-1ED0-42F9-8DBB-2A1BCC71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C48F4-640B-4203-BA66-668B1160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1AEB-9A0A-4390-A0D8-390808EF2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7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DB8F-86F6-47D0-85F6-AF6A279D9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B085F-FB46-4174-8BC9-90F6910F1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B3C2A-1C0B-4C63-AF19-E4F9848B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3001-B235-4D77-B7E0-57818186DE90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18309-2608-481A-8DFF-809ED7B6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DA057-702E-4613-96A8-8D7398EE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1AEB-9A0A-4390-A0D8-390808EF2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4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5A738D-AE98-47CA-8C0B-6172EBAFF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EDE32-0437-4C30-9738-19FDFD680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39EFF-98B7-494B-9BE5-F6278FF3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3001-B235-4D77-B7E0-57818186DE90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BF7FF-1D3D-4E6A-8D50-DC4525E89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131C4-F215-4D9B-9423-5CBC2653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1AEB-9A0A-4390-A0D8-390808EF2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0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FD85-8120-43FD-8AAE-AF80099D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943C3-EE14-46A6-96AB-1BEEC5F86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FCED6-E45A-4A30-9FE2-D78C213C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3001-B235-4D77-B7E0-57818186DE90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1E08E-0EEF-4F39-9A0F-39D2688A2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C34DD-0BC3-4BD0-9C1B-EB4EA590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1AEB-9A0A-4390-A0D8-390808EF2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8C98-B5B4-4FC0-9B03-F5ECDFA84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77E8-62DF-427D-925A-E24CCB3C0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FEDA1-5D5F-4B81-9FDA-6E06A50B2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3001-B235-4D77-B7E0-57818186DE90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9431D-FD1B-4151-B7F0-D5D825D0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4C739-ED3A-4B3C-8BB7-EABE331B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1AEB-9A0A-4390-A0D8-390808EF2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7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BC6A7-E7D0-4A75-BBD4-1B187385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F5A26-A3D9-4DF5-9348-4986C6EA1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10C4E-D55C-46B0-A266-41A638A01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5B749-1966-4B61-988B-B412BC859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3001-B235-4D77-B7E0-57818186DE90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68D10-F2B1-497C-9476-CF3CBA6DD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48BC0-4AFF-4156-933C-4B632670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1AEB-9A0A-4390-A0D8-390808EF2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6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DA38-E8CA-41B1-85EE-C7D4AC5E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E4DDA-FA92-4FF7-A26D-55DDAA106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5805D-5FF3-4120-943A-DF9B9FBCF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E7CF2-3ABD-4B08-8629-91E56E5B3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568CB-378D-46C1-BB69-05A8F42AF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112A9-34E1-499D-9E20-994F1DC4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3001-B235-4D77-B7E0-57818186DE90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7D3676-251E-4E3E-9B94-CA1CC97D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AFD6F1-94E9-4DE3-999F-B4DEC00F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1AEB-9A0A-4390-A0D8-390808EF2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5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E384-E38E-410A-90C8-9A74916EC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7639F5-7FFE-43AE-AFE4-43B0850AC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3001-B235-4D77-B7E0-57818186DE90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B7B2A-5FE9-49F1-AE0E-4764B5C6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8159F-46DE-4BB5-BD47-B65D1A0C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1AEB-9A0A-4390-A0D8-390808EF2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604C8A-F845-4690-A02F-B335C858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3001-B235-4D77-B7E0-57818186DE90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DE9DF8-4FAC-4D75-B997-300365F3E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2A9F6-EB1C-45F1-A156-3A17CEF9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1AEB-9A0A-4390-A0D8-390808EF2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3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6A29-9526-4664-93AE-0A046355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ADF62-28C2-4016-B57B-06A2DCBE4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52453-088D-496B-BB50-E472842EF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7CB78-079D-43E5-9C66-A5FE2CE4D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3001-B235-4D77-B7E0-57818186DE90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88507-8584-4893-92FA-C21ABE08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9BED0-37FA-4116-87F1-74CF829F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1AEB-9A0A-4390-A0D8-390808EF2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5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CF24-6877-4CDB-9E2D-C2AA46BC3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F616D8-3D45-414F-AE03-CD22FF101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D4081-3718-4D0D-9076-0AF4D5A17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A0E4A-2FA2-403C-8123-42CCEFBE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3001-B235-4D77-B7E0-57818186DE90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E87DB-C717-4F8A-881A-00E3F2F2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A4B75-10C9-4807-A1DF-69B90658E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1AEB-9A0A-4390-A0D8-390808EF2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3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E34DDE-DBE1-4B53-8B03-2554507A4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85DC5-AC4F-4CE0-8C02-C22EAB456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24989-483C-43E7-80C7-3F8D7D2F6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3001-B235-4D77-B7E0-57818186DE90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5D87-2EB1-4276-9339-ADDEA8C1C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AA3ED-6102-4AF3-A328-263DFF7CE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61AEB-9A0A-4390-A0D8-390808EF2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4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D85BF19-B4D2-42AA-9A1B-3A21D95FF9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225"/>
          <a:stretch/>
        </p:blipFill>
        <p:spPr>
          <a:xfrm>
            <a:off x="2486525" y="5614891"/>
            <a:ext cx="6358894" cy="3708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3F56FD-57DA-490E-A6AC-D17E31CE8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526" y="872289"/>
            <a:ext cx="6358894" cy="47691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EAE230-8E01-417B-89F5-A2919A8026DA}"/>
              </a:ext>
            </a:extLst>
          </p:cNvPr>
          <p:cNvSpPr txBox="1"/>
          <p:nvPr/>
        </p:nvSpPr>
        <p:spPr>
          <a:xfrm>
            <a:off x="2486526" y="872289"/>
            <a:ext cx="6358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Impact" panose="020B0806030902050204" pitchFamily="34" charset="0"/>
              </a:rPr>
              <a:t>DATA CLEANING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5D89E-893F-4317-8653-39879606D532}"/>
              </a:ext>
            </a:extLst>
          </p:cNvPr>
          <p:cNvSpPr txBox="1"/>
          <p:nvPr/>
        </p:nvSpPr>
        <p:spPr>
          <a:xfrm>
            <a:off x="2486526" y="5062092"/>
            <a:ext cx="63588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Impact" panose="020B0806030902050204" pitchFamily="34" charset="0"/>
              </a:rPr>
              <a:t>YOU NEVER KNOW WHAT IS GOING TO COME THROUGH THAT REPORT. </a:t>
            </a:r>
          </a:p>
        </p:txBody>
      </p:sp>
    </p:spTree>
    <p:extLst>
      <p:ext uri="{BB962C8B-B14F-4D97-AF65-F5344CB8AC3E}">
        <p14:creationId xmlns:p14="http://schemas.microsoft.com/office/powerpoint/2010/main" val="5136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Impact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Mount</dc:creator>
  <cp:lastModifiedBy>George Mount</cp:lastModifiedBy>
  <cp:revision>1</cp:revision>
  <dcterms:created xsi:type="dcterms:W3CDTF">2019-12-22T17:21:39Z</dcterms:created>
  <dcterms:modified xsi:type="dcterms:W3CDTF">2019-12-22T17:25:10Z</dcterms:modified>
</cp:coreProperties>
</file>