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59" r:id="rId4"/>
    <p:sldId id="260" r:id="rId5"/>
    <p:sldId id="262" r:id="rId6"/>
    <p:sldId id="265"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4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2A22A-DEF7-44AC-B928-CF34FA4AD866}"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914FD-153C-47DD-AA59-C1F51E560D56}" type="slidenum">
              <a:rPr lang="en-US" smtClean="0"/>
              <a:t>‹#›</a:t>
            </a:fld>
            <a:endParaRPr lang="en-US"/>
          </a:p>
        </p:txBody>
      </p:sp>
    </p:spTree>
    <p:extLst>
      <p:ext uri="{BB962C8B-B14F-4D97-AF65-F5344CB8AC3E}">
        <p14:creationId xmlns:p14="http://schemas.microsoft.com/office/powerpoint/2010/main" val="2547349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 to introduce</a:t>
            </a:r>
          </a:p>
        </p:txBody>
      </p:sp>
      <p:sp>
        <p:nvSpPr>
          <p:cNvPr id="4" name="Slide Number Placeholder 3"/>
          <p:cNvSpPr>
            <a:spLocks noGrp="1"/>
          </p:cNvSpPr>
          <p:nvPr>
            <p:ph type="sldNum" sz="quarter" idx="5"/>
          </p:nvPr>
        </p:nvSpPr>
        <p:spPr/>
        <p:txBody>
          <a:bodyPr/>
          <a:lstStyle/>
          <a:p>
            <a:fld id="{270914FD-153C-47DD-AA59-C1F51E560D56}" type="slidenum">
              <a:rPr lang="en-US" smtClean="0"/>
              <a:t>1</a:t>
            </a:fld>
            <a:endParaRPr lang="en-US"/>
          </a:p>
        </p:txBody>
      </p:sp>
    </p:spTree>
    <p:extLst>
      <p:ext uri="{BB962C8B-B14F-4D97-AF65-F5344CB8AC3E}">
        <p14:creationId xmlns:p14="http://schemas.microsoft.com/office/powerpoint/2010/main" val="2665029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a:t>
            </a:r>
          </a:p>
        </p:txBody>
      </p:sp>
      <p:sp>
        <p:nvSpPr>
          <p:cNvPr id="4" name="Slide Number Placeholder 3"/>
          <p:cNvSpPr>
            <a:spLocks noGrp="1"/>
          </p:cNvSpPr>
          <p:nvPr>
            <p:ph type="sldNum" sz="quarter" idx="5"/>
          </p:nvPr>
        </p:nvSpPr>
        <p:spPr/>
        <p:txBody>
          <a:bodyPr/>
          <a:lstStyle/>
          <a:p>
            <a:fld id="{270914FD-153C-47DD-AA59-C1F51E560D56}" type="slidenum">
              <a:rPr lang="en-US" smtClean="0"/>
              <a:t>2</a:t>
            </a:fld>
            <a:endParaRPr lang="en-US"/>
          </a:p>
        </p:txBody>
      </p:sp>
    </p:spTree>
    <p:extLst>
      <p:ext uri="{BB962C8B-B14F-4D97-AF65-F5344CB8AC3E}">
        <p14:creationId xmlns:p14="http://schemas.microsoft.com/office/powerpoint/2010/main" val="3851466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a:t>
            </a:r>
          </a:p>
        </p:txBody>
      </p:sp>
      <p:sp>
        <p:nvSpPr>
          <p:cNvPr id="4" name="Slide Number Placeholder 3"/>
          <p:cNvSpPr>
            <a:spLocks noGrp="1"/>
          </p:cNvSpPr>
          <p:nvPr>
            <p:ph type="sldNum" sz="quarter" idx="5"/>
          </p:nvPr>
        </p:nvSpPr>
        <p:spPr/>
        <p:txBody>
          <a:bodyPr/>
          <a:lstStyle/>
          <a:p>
            <a:fld id="{270914FD-153C-47DD-AA59-C1F51E560D56}" type="slidenum">
              <a:rPr lang="en-US" smtClean="0"/>
              <a:t>3</a:t>
            </a:fld>
            <a:endParaRPr lang="en-US"/>
          </a:p>
        </p:txBody>
      </p:sp>
    </p:spTree>
    <p:extLst>
      <p:ext uri="{BB962C8B-B14F-4D97-AF65-F5344CB8AC3E}">
        <p14:creationId xmlns:p14="http://schemas.microsoft.com/office/powerpoint/2010/main" val="3162291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Lucas</a:t>
            </a:r>
          </a:p>
        </p:txBody>
      </p:sp>
      <p:sp>
        <p:nvSpPr>
          <p:cNvPr id="4" name="Slide Number Placeholder 3"/>
          <p:cNvSpPr>
            <a:spLocks noGrp="1"/>
          </p:cNvSpPr>
          <p:nvPr>
            <p:ph type="sldNum" sz="quarter" idx="5"/>
          </p:nvPr>
        </p:nvSpPr>
        <p:spPr/>
        <p:txBody>
          <a:bodyPr/>
          <a:lstStyle/>
          <a:p>
            <a:fld id="{270914FD-153C-47DD-AA59-C1F51E560D56}" type="slidenum">
              <a:rPr lang="en-US" smtClean="0"/>
              <a:t>4</a:t>
            </a:fld>
            <a:endParaRPr lang="en-US"/>
          </a:p>
        </p:txBody>
      </p:sp>
    </p:spTree>
    <p:extLst>
      <p:ext uri="{BB962C8B-B14F-4D97-AF65-F5344CB8AC3E}">
        <p14:creationId xmlns:p14="http://schemas.microsoft.com/office/powerpoint/2010/main" val="309676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Lucas</a:t>
            </a:r>
          </a:p>
        </p:txBody>
      </p:sp>
      <p:sp>
        <p:nvSpPr>
          <p:cNvPr id="4" name="Slide Number Placeholder 3"/>
          <p:cNvSpPr>
            <a:spLocks noGrp="1"/>
          </p:cNvSpPr>
          <p:nvPr>
            <p:ph type="sldNum" sz="quarter" idx="5"/>
          </p:nvPr>
        </p:nvSpPr>
        <p:spPr/>
        <p:txBody>
          <a:bodyPr/>
          <a:lstStyle/>
          <a:p>
            <a:fld id="{270914FD-153C-47DD-AA59-C1F51E560D56}" type="slidenum">
              <a:rPr lang="en-US" smtClean="0"/>
              <a:t>5</a:t>
            </a:fld>
            <a:endParaRPr lang="en-US"/>
          </a:p>
        </p:txBody>
      </p:sp>
    </p:spTree>
    <p:extLst>
      <p:ext uri="{BB962C8B-B14F-4D97-AF65-F5344CB8AC3E}">
        <p14:creationId xmlns:p14="http://schemas.microsoft.com/office/powerpoint/2010/main" val="1947224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p>
        </p:txBody>
      </p:sp>
      <p:sp>
        <p:nvSpPr>
          <p:cNvPr id="4" name="Slide Number Placeholder 3"/>
          <p:cNvSpPr>
            <a:spLocks noGrp="1"/>
          </p:cNvSpPr>
          <p:nvPr>
            <p:ph type="sldNum" sz="quarter" idx="5"/>
          </p:nvPr>
        </p:nvSpPr>
        <p:spPr/>
        <p:txBody>
          <a:bodyPr/>
          <a:lstStyle/>
          <a:p>
            <a:fld id="{270914FD-153C-47DD-AA59-C1F51E560D56}" type="slidenum">
              <a:rPr lang="en-US" smtClean="0"/>
              <a:t>6</a:t>
            </a:fld>
            <a:endParaRPr lang="en-US"/>
          </a:p>
        </p:txBody>
      </p:sp>
    </p:spTree>
    <p:extLst>
      <p:ext uri="{BB962C8B-B14F-4D97-AF65-F5344CB8AC3E}">
        <p14:creationId xmlns:p14="http://schemas.microsoft.com/office/powerpoint/2010/main" val="2536482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p>
        </p:txBody>
      </p:sp>
      <p:sp>
        <p:nvSpPr>
          <p:cNvPr id="4" name="Slide Number Placeholder 3"/>
          <p:cNvSpPr>
            <a:spLocks noGrp="1"/>
          </p:cNvSpPr>
          <p:nvPr>
            <p:ph type="sldNum" sz="quarter" idx="5"/>
          </p:nvPr>
        </p:nvSpPr>
        <p:spPr/>
        <p:txBody>
          <a:bodyPr/>
          <a:lstStyle/>
          <a:p>
            <a:fld id="{270914FD-153C-47DD-AA59-C1F51E560D56}" type="slidenum">
              <a:rPr lang="en-US" smtClean="0"/>
              <a:t>7</a:t>
            </a:fld>
            <a:endParaRPr lang="en-US"/>
          </a:p>
        </p:txBody>
      </p:sp>
    </p:spTree>
    <p:extLst>
      <p:ext uri="{BB962C8B-B14F-4D97-AF65-F5344CB8AC3E}">
        <p14:creationId xmlns:p14="http://schemas.microsoft.com/office/powerpoint/2010/main" val="3076355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D820-F2DA-A285-D933-30A0EF0E52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8DD635-03E8-D320-6B63-ED6350C8C9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4E90DD-4947-FC2E-4565-FDB4416AA3FD}"/>
              </a:ext>
            </a:extLst>
          </p:cNvPr>
          <p:cNvSpPr>
            <a:spLocks noGrp="1"/>
          </p:cNvSpPr>
          <p:nvPr>
            <p:ph type="dt" sz="half" idx="10"/>
          </p:nvPr>
        </p:nvSpPr>
        <p:spPr/>
        <p:txBody>
          <a:bodyPr/>
          <a:lstStyle/>
          <a:p>
            <a:fld id="{43E73504-4D54-4CB3-B42E-DA64189E4828}" type="datetimeFigureOut">
              <a:rPr lang="en-US" smtClean="0"/>
              <a:t>11/10/2022</a:t>
            </a:fld>
            <a:endParaRPr lang="en-US"/>
          </a:p>
        </p:txBody>
      </p:sp>
      <p:sp>
        <p:nvSpPr>
          <p:cNvPr id="5" name="Footer Placeholder 4">
            <a:extLst>
              <a:ext uri="{FF2B5EF4-FFF2-40B4-BE49-F238E27FC236}">
                <a16:creationId xmlns:a16="http://schemas.microsoft.com/office/drawing/2014/main" id="{C63580F9-EAA3-2835-3AD0-29EDA771A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8D945-3CDA-046E-0EDE-064CE696B40A}"/>
              </a:ext>
            </a:extLst>
          </p:cNvPr>
          <p:cNvSpPr>
            <a:spLocks noGrp="1"/>
          </p:cNvSpPr>
          <p:nvPr>
            <p:ph type="sldNum" sz="quarter" idx="12"/>
          </p:nvPr>
        </p:nvSpPr>
        <p:spPr/>
        <p:txBody>
          <a:bodyPr/>
          <a:lstStyle/>
          <a:p>
            <a:fld id="{4DCBA2CA-9708-41F9-96CB-E2B6698256B7}" type="slidenum">
              <a:rPr lang="en-US" smtClean="0"/>
              <a:t>‹#›</a:t>
            </a:fld>
            <a:endParaRPr lang="en-US"/>
          </a:p>
        </p:txBody>
      </p:sp>
    </p:spTree>
    <p:extLst>
      <p:ext uri="{BB962C8B-B14F-4D97-AF65-F5344CB8AC3E}">
        <p14:creationId xmlns:p14="http://schemas.microsoft.com/office/powerpoint/2010/main" val="4267112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A632-AB2A-777D-03CC-88E84F2578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18CFB2-D0BF-967D-1B6C-28DD900B8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AA120-CF86-FF2F-C19A-2DA7AB5E8359}"/>
              </a:ext>
            </a:extLst>
          </p:cNvPr>
          <p:cNvSpPr>
            <a:spLocks noGrp="1"/>
          </p:cNvSpPr>
          <p:nvPr>
            <p:ph type="dt" sz="half" idx="10"/>
          </p:nvPr>
        </p:nvSpPr>
        <p:spPr/>
        <p:txBody>
          <a:bodyPr/>
          <a:lstStyle/>
          <a:p>
            <a:fld id="{43E73504-4D54-4CB3-B42E-DA64189E4828}" type="datetimeFigureOut">
              <a:rPr lang="en-US" smtClean="0"/>
              <a:t>11/10/2022</a:t>
            </a:fld>
            <a:endParaRPr lang="en-US"/>
          </a:p>
        </p:txBody>
      </p:sp>
      <p:sp>
        <p:nvSpPr>
          <p:cNvPr id="5" name="Footer Placeholder 4">
            <a:extLst>
              <a:ext uri="{FF2B5EF4-FFF2-40B4-BE49-F238E27FC236}">
                <a16:creationId xmlns:a16="http://schemas.microsoft.com/office/drawing/2014/main" id="{E1111093-6688-DBBA-3BF5-E6B62932A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E9ED2-0999-F2DA-F8C2-DA4BB6993E42}"/>
              </a:ext>
            </a:extLst>
          </p:cNvPr>
          <p:cNvSpPr>
            <a:spLocks noGrp="1"/>
          </p:cNvSpPr>
          <p:nvPr>
            <p:ph type="sldNum" sz="quarter" idx="12"/>
          </p:nvPr>
        </p:nvSpPr>
        <p:spPr/>
        <p:txBody>
          <a:bodyPr/>
          <a:lstStyle/>
          <a:p>
            <a:fld id="{4DCBA2CA-9708-41F9-96CB-E2B6698256B7}" type="slidenum">
              <a:rPr lang="en-US" smtClean="0"/>
              <a:t>‹#›</a:t>
            </a:fld>
            <a:endParaRPr lang="en-US"/>
          </a:p>
        </p:txBody>
      </p:sp>
    </p:spTree>
    <p:extLst>
      <p:ext uri="{BB962C8B-B14F-4D97-AF65-F5344CB8AC3E}">
        <p14:creationId xmlns:p14="http://schemas.microsoft.com/office/powerpoint/2010/main" val="152279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0DF93-9314-EFF6-3E05-DCE1B4DD41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DC7F86-C1BE-14E1-53FB-150A227EB1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DAD39-3C84-A7B8-FFA1-2A5237E0E3D1}"/>
              </a:ext>
            </a:extLst>
          </p:cNvPr>
          <p:cNvSpPr>
            <a:spLocks noGrp="1"/>
          </p:cNvSpPr>
          <p:nvPr>
            <p:ph type="dt" sz="half" idx="10"/>
          </p:nvPr>
        </p:nvSpPr>
        <p:spPr/>
        <p:txBody>
          <a:bodyPr/>
          <a:lstStyle/>
          <a:p>
            <a:fld id="{43E73504-4D54-4CB3-B42E-DA64189E4828}" type="datetimeFigureOut">
              <a:rPr lang="en-US" smtClean="0"/>
              <a:t>11/10/2022</a:t>
            </a:fld>
            <a:endParaRPr lang="en-US"/>
          </a:p>
        </p:txBody>
      </p:sp>
      <p:sp>
        <p:nvSpPr>
          <p:cNvPr id="5" name="Footer Placeholder 4">
            <a:extLst>
              <a:ext uri="{FF2B5EF4-FFF2-40B4-BE49-F238E27FC236}">
                <a16:creationId xmlns:a16="http://schemas.microsoft.com/office/drawing/2014/main" id="{8964F36D-BF8B-FBF7-D050-7CBC579D7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8816B-77E3-2026-AAC0-F775567F6900}"/>
              </a:ext>
            </a:extLst>
          </p:cNvPr>
          <p:cNvSpPr>
            <a:spLocks noGrp="1"/>
          </p:cNvSpPr>
          <p:nvPr>
            <p:ph type="sldNum" sz="quarter" idx="12"/>
          </p:nvPr>
        </p:nvSpPr>
        <p:spPr/>
        <p:txBody>
          <a:bodyPr/>
          <a:lstStyle/>
          <a:p>
            <a:fld id="{4DCBA2CA-9708-41F9-96CB-E2B6698256B7}" type="slidenum">
              <a:rPr lang="en-US" smtClean="0"/>
              <a:t>‹#›</a:t>
            </a:fld>
            <a:endParaRPr lang="en-US"/>
          </a:p>
        </p:txBody>
      </p:sp>
    </p:spTree>
    <p:extLst>
      <p:ext uri="{BB962C8B-B14F-4D97-AF65-F5344CB8AC3E}">
        <p14:creationId xmlns:p14="http://schemas.microsoft.com/office/powerpoint/2010/main" val="308215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CD30-88F1-2953-18ED-D4C9F84A7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D5DAD7-E0CD-C0D2-9F54-2625E8AD80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45938-1B10-7590-C94B-ED4BFEB94BC0}"/>
              </a:ext>
            </a:extLst>
          </p:cNvPr>
          <p:cNvSpPr>
            <a:spLocks noGrp="1"/>
          </p:cNvSpPr>
          <p:nvPr>
            <p:ph type="dt" sz="half" idx="10"/>
          </p:nvPr>
        </p:nvSpPr>
        <p:spPr/>
        <p:txBody>
          <a:bodyPr/>
          <a:lstStyle/>
          <a:p>
            <a:fld id="{43E73504-4D54-4CB3-B42E-DA64189E4828}" type="datetimeFigureOut">
              <a:rPr lang="en-US" smtClean="0"/>
              <a:t>11/10/2022</a:t>
            </a:fld>
            <a:endParaRPr lang="en-US"/>
          </a:p>
        </p:txBody>
      </p:sp>
      <p:sp>
        <p:nvSpPr>
          <p:cNvPr id="5" name="Footer Placeholder 4">
            <a:extLst>
              <a:ext uri="{FF2B5EF4-FFF2-40B4-BE49-F238E27FC236}">
                <a16:creationId xmlns:a16="http://schemas.microsoft.com/office/drawing/2014/main" id="{F78C62F2-F3A0-D880-EA4F-6E21ABF52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DAB3B-C6B6-F675-5E40-249EAFECDB90}"/>
              </a:ext>
            </a:extLst>
          </p:cNvPr>
          <p:cNvSpPr>
            <a:spLocks noGrp="1"/>
          </p:cNvSpPr>
          <p:nvPr>
            <p:ph type="sldNum" sz="quarter" idx="12"/>
          </p:nvPr>
        </p:nvSpPr>
        <p:spPr/>
        <p:txBody>
          <a:bodyPr/>
          <a:lstStyle/>
          <a:p>
            <a:fld id="{4DCBA2CA-9708-41F9-96CB-E2B6698256B7}" type="slidenum">
              <a:rPr lang="en-US" smtClean="0"/>
              <a:t>‹#›</a:t>
            </a:fld>
            <a:endParaRPr lang="en-US"/>
          </a:p>
        </p:txBody>
      </p:sp>
    </p:spTree>
    <p:extLst>
      <p:ext uri="{BB962C8B-B14F-4D97-AF65-F5344CB8AC3E}">
        <p14:creationId xmlns:p14="http://schemas.microsoft.com/office/powerpoint/2010/main" val="63560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B942-78FF-B040-E667-A0ACB32F57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93012B-36B2-1691-6542-17E5C15F4D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BBD9E8-E8E6-8A6F-628A-CF4DDD1F6F2F}"/>
              </a:ext>
            </a:extLst>
          </p:cNvPr>
          <p:cNvSpPr>
            <a:spLocks noGrp="1"/>
          </p:cNvSpPr>
          <p:nvPr>
            <p:ph type="dt" sz="half" idx="10"/>
          </p:nvPr>
        </p:nvSpPr>
        <p:spPr/>
        <p:txBody>
          <a:bodyPr/>
          <a:lstStyle/>
          <a:p>
            <a:fld id="{43E73504-4D54-4CB3-B42E-DA64189E4828}" type="datetimeFigureOut">
              <a:rPr lang="en-US" smtClean="0"/>
              <a:t>11/10/2022</a:t>
            </a:fld>
            <a:endParaRPr lang="en-US"/>
          </a:p>
        </p:txBody>
      </p:sp>
      <p:sp>
        <p:nvSpPr>
          <p:cNvPr id="5" name="Footer Placeholder 4">
            <a:extLst>
              <a:ext uri="{FF2B5EF4-FFF2-40B4-BE49-F238E27FC236}">
                <a16:creationId xmlns:a16="http://schemas.microsoft.com/office/drawing/2014/main" id="{7CA4B7E7-1EB0-F960-D9D9-CD83A7DDC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E718A-628C-8F9F-A451-C731ABE1EC27}"/>
              </a:ext>
            </a:extLst>
          </p:cNvPr>
          <p:cNvSpPr>
            <a:spLocks noGrp="1"/>
          </p:cNvSpPr>
          <p:nvPr>
            <p:ph type="sldNum" sz="quarter" idx="12"/>
          </p:nvPr>
        </p:nvSpPr>
        <p:spPr/>
        <p:txBody>
          <a:bodyPr/>
          <a:lstStyle/>
          <a:p>
            <a:fld id="{4DCBA2CA-9708-41F9-96CB-E2B6698256B7}" type="slidenum">
              <a:rPr lang="en-US" smtClean="0"/>
              <a:t>‹#›</a:t>
            </a:fld>
            <a:endParaRPr lang="en-US"/>
          </a:p>
        </p:txBody>
      </p:sp>
    </p:spTree>
    <p:extLst>
      <p:ext uri="{BB962C8B-B14F-4D97-AF65-F5344CB8AC3E}">
        <p14:creationId xmlns:p14="http://schemas.microsoft.com/office/powerpoint/2010/main" val="172172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E0DF-2394-6E5B-5A58-D3DBE1D4E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08C2B2-F019-50BE-A578-533D8168A1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E5DE50-6283-4938-1A83-7FEF219379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CE0E28-FB5B-3479-C381-76B7380A06F4}"/>
              </a:ext>
            </a:extLst>
          </p:cNvPr>
          <p:cNvSpPr>
            <a:spLocks noGrp="1"/>
          </p:cNvSpPr>
          <p:nvPr>
            <p:ph type="dt" sz="half" idx="10"/>
          </p:nvPr>
        </p:nvSpPr>
        <p:spPr/>
        <p:txBody>
          <a:bodyPr/>
          <a:lstStyle/>
          <a:p>
            <a:fld id="{43E73504-4D54-4CB3-B42E-DA64189E4828}" type="datetimeFigureOut">
              <a:rPr lang="en-US" smtClean="0"/>
              <a:t>11/10/2022</a:t>
            </a:fld>
            <a:endParaRPr lang="en-US"/>
          </a:p>
        </p:txBody>
      </p:sp>
      <p:sp>
        <p:nvSpPr>
          <p:cNvPr id="6" name="Footer Placeholder 5">
            <a:extLst>
              <a:ext uri="{FF2B5EF4-FFF2-40B4-BE49-F238E27FC236}">
                <a16:creationId xmlns:a16="http://schemas.microsoft.com/office/drawing/2014/main" id="{EFB56D42-D1FB-104C-F3BB-5E43B3CB71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C2F02-DA04-2A5B-0839-7B482CB0F5EF}"/>
              </a:ext>
            </a:extLst>
          </p:cNvPr>
          <p:cNvSpPr>
            <a:spLocks noGrp="1"/>
          </p:cNvSpPr>
          <p:nvPr>
            <p:ph type="sldNum" sz="quarter" idx="12"/>
          </p:nvPr>
        </p:nvSpPr>
        <p:spPr/>
        <p:txBody>
          <a:bodyPr/>
          <a:lstStyle/>
          <a:p>
            <a:fld id="{4DCBA2CA-9708-41F9-96CB-E2B6698256B7}" type="slidenum">
              <a:rPr lang="en-US" smtClean="0"/>
              <a:t>‹#›</a:t>
            </a:fld>
            <a:endParaRPr lang="en-US"/>
          </a:p>
        </p:txBody>
      </p:sp>
    </p:spTree>
    <p:extLst>
      <p:ext uri="{BB962C8B-B14F-4D97-AF65-F5344CB8AC3E}">
        <p14:creationId xmlns:p14="http://schemas.microsoft.com/office/powerpoint/2010/main" val="272964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EF3F-899A-537E-33F6-7A5B89CDB2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C91C82-800F-D4A3-F8EF-05AF7A4065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C5F4AD-DA47-D282-8278-DBB997FA09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94D028-C073-AAF9-74C3-3C3944608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182E05-03DF-FFD7-3387-799565A84F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F0006A-4089-6447-2916-20AE1C8A467B}"/>
              </a:ext>
            </a:extLst>
          </p:cNvPr>
          <p:cNvSpPr>
            <a:spLocks noGrp="1"/>
          </p:cNvSpPr>
          <p:nvPr>
            <p:ph type="dt" sz="half" idx="10"/>
          </p:nvPr>
        </p:nvSpPr>
        <p:spPr/>
        <p:txBody>
          <a:bodyPr/>
          <a:lstStyle/>
          <a:p>
            <a:fld id="{43E73504-4D54-4CB3-B42E-DA64189E4828}" type="datetimeFigureOut">
              <a:rPr lang="en-US" smtClean="0"/>
              <a:t>11/10/2022</a:t>
            </a:fld>
            <a:endParaRPr lang="en-US"/>
          </a:p>
        </p:txBody>
      </p:sp>
      <p:sp>
        <p:nvSpPr>
          <p:cNvPr id="8" name="Footer Placeholder 7">
            <a:extLst>
              <a:ext uri="{FF2B5EF4-FFF2-40B4-BE49-F238E27FC236}">
                <a16:creationId xmlns:a16="http://schemas.microsoft.com/office/drawing/2014/main" id="{5F60BFA8-0B86-891D-4069-5DC328D44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CD0BF0-AD17-5141-F8B1-DC9FBA09E904}"/>
              </a:ext>
            </a:extLst>
          </p:cNvPr>
          <p:cNvSpPr>
            <a:spLocks noGrp="1"/>
          </p:cNvSpPr>
          <p:nvPr>
            <p:ph type="sldNum" sz="quarter" idx="12"/>
          </p:nvPr>
        </p:nvSpPr>
        <p:spPr/>
        <p:txBody>
          <a:bodyPr/>
          <a:lstStyle/>
          <a:p>
            <a:fld id="{4DCBA2CA-9708-41F9-96CB-E2B6698256B7}" type="slidenum">
              <a:rPr lang="en-US" smtClean="0"/>
              <a:t>‹#›</a:t>
            </a:fld>
            <a:endParaRPr lang="en-US"/>
          </a:p>
        </p:txBody>
      </p:sp>
    </p:spTree>
    <p:extLst>
      <p:ext uri="{BB962C8B-B14F-4D97-AF65-F5344CB8AC3E}">
        <p14:creationId xmlns:p14="http://schemas.microsoft.com/office/powerpoint/2010/main" val="81328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36DB-E714-DC9D-814E-668AC56C72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4F592-9A6A-A536-D51F-850B4D1C45F5}"/>
              </a:ext>
            </a:extLst>
          </p:cNvPr>
          <p:cNvSpPr>
            <a:spLocks noGrp="1"/>
          </p:cNvSpPr>
          <p:nvPr>
            <p:ph type="dt" sz="half" idx="10"/>
          </p:nvPr>
        </p:nvSpPr>
        <p:spPr/>
        <p:txBody>
          <a:bodyPr/>
          <a:lstStyle/>
          <a:p>
            <a:fld id="{43E73504-4D54-4CB3-B42E-DA64189E4828}" type="datetimeFigureOut">
              <a:rPr lang="en-US" smtClean="0"/>
              <a:t>11/10/2022</a:t>
            </a:fld>
            <a:endParaRPr lang="en-US"/>
          </a:p>
        </p:txBody>
      </p:sp>
      <p:sp>
        <p:nvSpPr>
          <p:cNvPr id="4" name="Footer Placeholder 3">
            <a:extLst>
              <a:ext uri="{FF2B5EF4-FFF2-40B4-BE49-F238E27FC236}">
                <a16:creationId xmlns:a16="http://schemas.microsoft.com/office/drawing/2014/main" id="{5467565E-7D58-2B8A-EB28-230A66166A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954AFA-AAC7-158F-12FD-2028631CC21D}"/>
              </a:ext>
            </a:extLst>
          </p:cNvPr>
          <p:cNvSpPr>
            <a:spLocks noGrp="1"/>
          </p:cNvSpPr>
          <p:nvPr>
            <p:ph type="sldNum" sz="quarter" idx="12"/>
          </p:nvPr>
        </p:nvSpPr>
        <p:spPr/>
        <p:txBody>
          <a:bodyPr/>
          <a:lstStyle/>
          <a:p>
            <a:fld id="{4DCBA2CA-9708-41F9-96CB-E2B6698256B7}" type="slidenum">
              <a:rPr lang="en-US" smtClean="0"/>
              <a:t>‹#›</a:t>
            </a:fld>
            <a:endParaRPr lang="en-US"/>
          </a:p>
        </p:txBody>
      </p:sp>
    </p:spTree>
    <p:extLst>
      <p:ext uri="{BB962C8B-B14F-4D97-AF65-F5344CB8AC3E}">
        <p14:creationId xmlns:p14="http://schemas.microsoft.com/office/powerpoint/2010/main" val="386255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C2C47E-E450-8BBB-5B0C-4C0ADCCBF9B4}"/>
              </a:ext>
            </a:extLst>
          </p:cNvPr>
          <p:cNvSpPr>
            <a:spLocks noGrp="1"/>
          </p:cNvSpPr>
          <p:nvPr>
            <p:ph type="dt" sz="half" idx="10"/>
          </p:nvPr>
        </p:nvSpPr>
        <p:spPr/>
        <p:txBody>
          <a:bodyPr/>
          <a:lstStyle/>
          <a:p>
            <a:fld id="{43E73504-4D54-4CB3-B42E-DA64189E4828}" type="datetimeFigureOut">
              <a:rPr lang="en-US" smtClean="0"/>
              <a:t>11/10/2022</a:t>
            </a:fld>
            <a:endParaRPr lang="en-US"/>
          </a:p>
        </p:txBody>
      </p:sp>
      <p:sp>
        <p:nvSpPr>
          <p:cNvPr id="3" name="Footer Placeholder 2">
            <a:extLst>
              <a:ext uri="{FF2B5EF4-FFF2-40B4-BE49-F238E27FC236}">
                <a16:creationId xmlns:a16="http://schemas.microsoft.com/office/drawing/2014/main" id="{8641A151-CC49-E9CC-0B6B-F7449BF5B5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11F356-D5BC-57E5-D091-5803C92850B0}"/>
              </a:ext>
            </a:extLst>
          </p:cNvPr>
          <p:cNvSpPr>
            <a:spLocks noGrp="1"/>
          </p:cNvSpPr>
          <p:nvPr>
            <p:ph type="sldNum" sz="quarter" idx="12"/>
          </p:nvPr>
        </p:nvSpPr>
        <p:spPr/>
        <p:txBody>
          <a:bodyPr/>
          <a:lstStyle/>
          <a:p>
            <a:fld id="{4DCBA2CA-9708-41F9-96CB-E2B6698256B7}" type="slidenum">
              <a:rPr lang="en-US" smtClean="0"/>
              <a:t>‹#›</a:t>
            </a:fld>
            <a:endParaRPr lang="en-US"/>
          </a:p>
        </p:txBody>
      </p:sp>
    </p:spTree>
    <p:extLst>
      <p:ext uri="{BB962C8B-B14F-4D97-AF65-F5344CB8AC3E}">
        <p14:creationId xmlns:p14="http://schemas.microsoft.com/office/powerpoint/2010/main" val="222457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2741-6B84-1BBB-F4FE-062A336BF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D943BC-3121-6215-8764-7CC39FA36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677822-67FE-5D70-A4CA-83EA7EBD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7B27A-896A-4CC9-E71A-03E9989D0115}"/>
              </a:ext>
            </a:extLst>
          </p:cNvPr>
          <p:cNvSpPr>
            <a:spLocks noGrp="1"/>
          </p:cNvSpPr>
          <p:nvPr>
            <p:ph type="dt" sz="half" idx="10"/>
          </p:nvPr>
        </p:nvSpPr>
        <p:spPr/>
        <p:txBody>
          <a:bodyPr/>
          <a:lstStyle/>
          <a:p>
            <a:fld id="{43E73504-4D54-4CB3-B42E-DA64189E4828}" type="datetimeFigureOut">
              <a:rPr lang="en-US" smtClean="0"/>
              <a:t>11/10/2022</a:t>
            </a:fld>
            <a:endParaRPr lang="en-US"/>
          </a:p>
        </p:txBody>
      </p:sp>
      <p:sp>
        <p:nvSpPr>
          <p:cNvPr id="6" name="Footer Placeholder 5">
            <a:extLst>
              <a:ext uri="{FF2B5EF4-FFF2-40B4-BE49-F238E27FC236}">
                <a16:creationId xmlns:a16="http://schemas.microsoft.com/office/drawing/2014/main" id="{B1EAF1C9-84D6-588C-C746-6755F77AEE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1DD99-6D1D-FB98-37F2-F7E9C7469BE4}"/>
              </a:ext>
            </a:extLst>
          </p:cNvPr>
          <p:cNvSpPr>
            <a:spLocks noGrp="1"/>
          </p:cNvSpPr>
          <p:nvPr>
            <p:ph type="sldNum" sz="quarter" idx="12"/>
          </p:nvPr>
        </p:nvSpPr>
        <p:spPr/>
        <p:txBody>
          <a:bodyPr/>
          <a:lstStyle/>
          <a:p>
            <a:fld id="{4DCBA2CA-9708-41F9-96CB-E2B6698256B7}" type="slidenum">
              <a:rPr lang="en-US" smtClean="0"/>
              <a:t>‹#›</a:t>
            </a:fld>
            <a:endParaRPr lang="en-US"/>
          </a:p>
        </p:txBody>
      </p:sp>
    </p:spTree>
    <p:extLst>
      <p:ext uri="{BB962C8B-B14F-4D97-AF65-F5344CB8AC3E}">
        <p14:creationId xmlns:p14="http://schemas.microsoft.com/office/powerpoint/2010/main" val="163717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869F-4200-AAE0-2A13-AF9B82ABF5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1ACF7C-E981-23A4-A1B3-FF8B6DBB19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056BF7-5EB5-EC27-DFE0-3B7DEE336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F7C39-7444-96E7-92C3-C9B06428860C}"/>
              </a:ext>
            </a:extLst>
          </p:cNvPr>
          <p:cNvSpPr>
            <a:spLocks noGrp="1"/>
          </p:cNvSpPr>
          <p:nvPr>
            <p:ph type="dt" sz="half" idx="10"/>
          </p:nvPr>
        </p:nvSpPr>
        <p:spPr/>
        <p:txBody>
          <a:bodyPr/>
          <a:lstStyle/>
          <a:p>
            <a:fld id="{43E73504-4D54-4CB3-B42E-DA64189E4828}" type="datetimeFigureOut">
              <a:rPr lang="en-US" smtClean="0"/>
              <a:t>11/10/2022</a:t>
            </a:fld>
            <a:endParaRPr lang="en-US"/>
          </a:p>
        </p:txBody>
      </p:sp>
      <p:sp>
        <p:nvSpPr>
          <p:cNvPr id="6" name="Footer Placeholder 5">
            <a:extLst>
              <a:ext uri="{FF2B5EF4-FFF2-40B4-BE49-F238E27FC236}">
                <a16:creationId xmlns:a16="http://schemas.microsoft.com/office/drawing/2014/main" id="{75FF58C4-2D99-A96E-F877-02248ABA8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273E5-60DF-B9F3-1F01-17E7181BF9D2}"/>
              </a:ext>
            </a:extLst>
          </p:cNvPr>
          <p:cNvSpPr>
            <a:spLocks noGrp="1"/>
          </p:cNvSpPr>
          <p:nvPr>
            <p:ph type="sldNum" sz="quarter" idx="12"/>
          </p:nvPr>
        </p:nvSpPr>
        <p:spPr/>
        <p:txBody>
          <a:bodyPr/>
          <a:lstStyle/>
          <a:p>
            <a:fld id="{4DCBA2CA-9708-41F9-96CB-E2B6698256B7}" type="slidenum">
              <a:rPr lang="en-US" smtClean="0"/>
              <a:t>‹#›</a:t>
            </a:fld>
            <a:endParaRPr lang="en-US"/>
          </a:p>
        </p:txBody>
      </p:sp>
    </p:spTree>
    <p:extLst>
      <p:ext uri="{BB962C8B-B14F-4D97-AF65-F5344CB8AC3E}">
        <p14:creationId xmlns:p14="http://schemas.microsoft.com/office/powerpoint/2010/main" val="275492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245131-77E1-6DA4-6729-0F6E93EBC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4A0FC1-2075-18EE-D1B7-545E6D7F6F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0AF69-BA52-FD88-C6E1-4448FA986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73504-4D54-4CB3-B42E-DA64189E4828}" type="datetimeFigureOut">
              <a:rPr lang="en-US" smtClean="0"/>
              <a:t>11/10/2022</a:t>
            </a:fld>
            <a:endParaRPr lang="en-US"/>
          </a:p>
        </p:txBody>
      </p:sp>
      <p:sp>
        <p:nvSpPr>
          <p:cNvPr id="5" name="Footer Placeholder 4">
            <a:extLst>
              <a:ext uri="{FF2B5EF4-FFF2-40B4-BE49-F238E27FC236}">
                <a16:creationId xmlns:a16="http://schemas.microsoft.com/office/drawing/2014/main" id="{8D738781-75B7-80E8-190E-4D3151AC5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9FBCED-7EE0-E0F3-5F63-3BDFB700F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BA2CA-9708-41F9-96CB-E2B6698256B7}" type="slidenum">
              <a:rPr lang="en-US" smtClean="0"/>
              <a:t>‹#›</a:t>
            </a:fld>
            <a:endParaRPr lang="en-US"/>
          </a:p>
        </p:txBody>
      </p:sp>
    </p:spTree>
    <p:extLst>
      <p:ext uri="{BB962C8B-B14F-4D97-AF65-F5344CB8AC3E}">
        <p14:creationId xmlns:p14="http://schemas.microsoft.com/office/powerpoint/2010/main" val="53971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7152FE9-9AFA-1803-72A3-560A43F22542}"/>
              </a:ext>
            </a:extLst>
          </p:cNvPr>
          <p:cNvSpPr>
            <a:spLocks noGrp="1"/>
          </p:cNvSpPr>
          <p:nvPr>
            <p:ph type="subTitle" idx="1"/>
          </p:nvPr>
        </p:nvSpPr>
        <p:spPr>
          <a:xfrm>
            <a:off x="1523999" y="4508388"/>
            <a:ext cx="9144000" cy="1655762"/>
          </a:xfrm>
        </p:spPr>
        <p:txBody>
          <a:bodyPr>
            <a:normAutofit fontScale="92500" lnSpcReduction="10000"/>
          </a:bodyPr>
          <a:lstStyle/>
          <a:p>
            <a:r>
              <a:rPr lang="en-US" sz="6000" dirty="0"/>
              <a:t>Personal sunrise</a:t>
            </a:r>
          </a:p>
          <a:p>
            <a:r>
              <a:rPr lang="en-US" dirty="0"/>
              <a:t>Presented by:</a:t>
            </a:r>
          </a:p>
          <a:p>
            <a:r>
              <a:rPr lang="en-US" dirty="0"/>
              <a:t>Aaron Key, Chris Erickson, Lucas Blackwell</a:t>
            </a:r>
          </a:p>
        </p:txBody>
      </p:sp>
      <p:pic>
        <p:nvPicPr>
          <p:cNvPr id="5" name="Picture 4">
            <a:extLst>
              <a:ext uri="{FF2B5EF4-FFF2-40B4-BE49-F238E27FC236}">
                <a16:creationId xmlns:a16="http://schemas.microsoft.com/office/drawing/2014/main" id="{6EF7DD4E-980C-DB8E-4219-06CE61389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898" y="286722"/>
            <a:ext cx="8022203" cy="4021996"/>
          </a:xfrm>
          <a:prstGeom prst="rect">
            <a:avLst/>
          </a:prstGeom>
        </p:spPr>
      </p:pic>
    </p:spTree>
    <p:extLst>
      <p:ext uri="{BB962C8B-B14F-4D97-AF65-F5344CB8AC3E}">
        <p14:creationId xmlns:p14="http://schemas.microsoft.com/office/powerpoint/2010/main" val="408226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7152FE9-9AFA-1803-72A3-560A43F22542}"/>
              </a:ext>
            </a:extLst>
          </p:cNvPr>
          <p:cNvSpPr>
            <a:spLocks noGrp="1"/>
          </p:cNvSpPr>
          <p:nvPr>
            <p:ph type="subTitle" idx="1"/>
          </p:nvPr>
        </p:nvSpPr>
        <p:spPr>
          <a:xfrm>
            <a:off x="895349" y="946148"/>
            <a:ext cx="4562476" cy="4961984"/>
          </a:xfrm>
        </p:spPr>
        <p:txBody>
          <a:bodyPr>
            <a:normAutofit fontScale="47500" lnSpcReduction="20000"/>
          </a:bodyPr>
          <a:lstStyle/>
          <a:p>
            <a:pPr algn="l"/>
            <a:r>
              <a:rPr lang="en-US" sz="6000" b="0" dirty="0">
                <a:effectLst/>
              </a:rPr>
              <a:t>“Personal Sunrise” is the perfect getaway from the business of life. Located on the coast and walking distance from the boardwalk, it’s the perfect place to unwind, slow down, and reconnect. </a:t>
            </a:r>
          </a:p>
          <a:p>
            <a:pPr algn="l"/>
            <a:r>
              <a:rPr lang="en-US" sz="6000" b="0" dirty="0">
                <a:effectLst/>
              </a:rPr>
              <a:t>Our application provides a central advertising hub to direct potential tenants. While also allowing tenants to create an account, request a booking, and contact the owners.</a:t>
            </a:r>
            <a:endParaRPr lang="en-US" dirty="0"/>
          </a:p>
          <a:p>
            <a:pPr marL="342900" indent="-3429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B6A402B5-9E90-A16A-2A3F-E2AD10786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9618" y="946149"/>
            <a:ext cx="3724276" cy="4961984"/>
          </a:xfrm>
          <a:prstGeom prst="rect">
            <a:avLst/>
          </a:prstGeom>
        </p:spPr>
      </p:pic>
    </p:spTree>
    <p:extLst>
      <p:ext uri="{BB962C8B-B14F-4D97-AF65-F5344CB8AC3E}">
        <p14:creationId xmlns:p14="http://schemas.microsoft.com/office/powerpoint/2010/main" val="146319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7152FE9-9AFA-1803-72A3-560A43F22542}"/>
              </a:ext>
            </a:extLst>
          </p:cNvPr>
          <p:cNvSpPr>
            <a:spLocks noGrp="1"/>
          </p:cNvSpPr>
          <p:nvPr>
            <p:ph type="subTitle" idx="1"/>
          </p:nvPr>
        </p:nvSpPr>
        <p:spPr>
          <a:xfrm>
            <a:off x="857249" y="822324"/>
            <a:ext cx="4562476" cy="4511676"/>
          </a:xfrm>
        </p:spPr>
        <p:txBody>
          <a:bodyPr>
            <a:normAutofit/>
          </a:bodyPr>
          <a:lstStyle/>
          <a:p>
            <a:r>
              <a:rPr lang="en-US" sz="6000" dirty="0"/>
              <a:t>Concept</a:t>
            </a:r>
          </a:p>
          <a:p>
            <a:pPr lvl="1" algn="l"/>
            <a:r>
              <a:rPr lang="en-US" dirty="0"/>
              <a:t>Owner:</a:t>
            </a:r>
          </a:p>
          <a:p>
            <a:pPr marL="800100" lvl="1" indent="-342900" algn="l">
              <a:buFont typeface="Arial" panose="020B0604020202020204" pitchFamily="34" charset="0"/>
              <a:buChar char="•"/>
            </a:pPr>
            <a:r>
              <a:rPr lang="en-US" dirty="0"/>
              <a:t>Administrative access</a:t>
            </a:r>
          </a:p>
          <a:p>
            <a:pPr marL="800100" lvl="1" indent="-342900" algn="l">
              <a:buFont typeface="Arial" panose="020B0604020202020204" pitchFamily="34" charset="0"/>
              <a:buChar char="•"/>
            </a:pPr>
            <a:r>
              <a:rPr lang="en-US" dirty="0"/>
              <a:t>Add Calendar Events</a:t>
            </a:r>
          </a:p>
          <a:p>
            <a:pPr marL="800100" lvl="1" indent="-342900" algn="l">
              <a:buFont typeface="Arial" panose="020B0604020202020204" pitchFamily="34" charset="0"/>
              <a:buChar char="•"/>
            </a:pPr>
            <a:endParaRPr lang="en-US" dirty="0"/>
          </a:p>
          <a:p>
            <a:pPr lvl="1" algn="l"/>
            <a:r>
              <a:rPr lang="en-US" dirty="0"/>
              <a:t>Tenant:</a:t>
            </a:r>
          </a:p>
          <a:p>
            <a:pPr marL="800100" lvl="1" indent="-342900" algn="l">
              <a:buFont typeface="Arial" panose="020B0604020202020204" pitchFamily="34" charset="0"/>
              <a:buChar char="•"/>
            </a:pPr>
            <a:r>
              <a:rPr lang="en-US" dirty="0"/>
              <a:t>Platform to contact Owner</a:t>
            </a:r>
          </a:p>
          <a:p>
            <a:pPr marL="800100" lvl="1" indent="-342900" algn="l">
              <a:buFont typeface="Arial" panose="020B0604020202020204" pitchFamily="34" charset="0"/>
              <a:buChar char="•"/>
            </a:pPr>
            <a:r>
              <a:rPr lang="en-US" dirty="0"/>
              <a:t>Check calendar availability</a:t>
            </a:r>
          </a:p>
          <a:p>
            <a:pPr marL="800100" lvl="1" indent="-342900" algn="l">
              <a:buFont typeface="Arial" panose="020B0604020202020204" pitchFamily="34" charset="0"/>
              <a:buChar char="•"/>
            </a:pPr>
            <a:r>
              <a:rPr lang="en-US" dirty="0"/>
              <a:t>Create an account to Request a stay</a:t>
            </a:r>
          </a:p>
          <a:p>
            <a:pPr marL="342900" indent="-342900" algn="l">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E2203EB7-DA97-A618-34F4-9518D7A6E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427789" y="1566862"/>
            <a:ext cx="4965700" cy="3724275"/>
          </a:xfrm>
          <a:prstGeom prst="rect">
            <a:avLst/>
          </a:prstGeom>
        </p:spPr>
      </p:pic>
    </p:spTree>
    <p:extLst>
      <p:ext uri="{BB962C8B-B14F-4D97-AF65-F5344CB8AC3E}">
        <p14:creationId xmlns:p14="http://schemas.microsoft.com/office/powerpoint/2010/main" val="291150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7152FE9-9AFA-1803-72A3-560A43F22542}"/>
              </a:ext>
            </a:extLst>
          </p:cNvPr>
          <p:cNvSpPr>
            <a:spLocks noGrp="1"/>
          </p:cNvSpPr>
          <p:nvPr>
            <p:ph type="subTitle" idx="1"/>
          </p:nvPr>
        </p:nvSpPr>
        <p:spPr>
          <a:xfrm>
            <a:off x="895349" y="946148"/>
            <a:ext cx="4810126" cy="5378451"/>
          </a:xfrm>
        </p:spPr>
        <p:txBody>
          <a:bodyPr>
            <a:normAutofit/>
          </a:bodyPr>
          <a:lstStyle/>
          <a:p>
            <a:r>
              <a:rPr lang="en-US" sz="6000" dirty="0"/>
              <a:t>Process</a:t>
            </a:r>
          </a:p>
          <a:p>
            <a:pPr algn="l"/>
            <a:r>
              <a:rPr lang="en-US" dirty="0"/>
              <a:t>Technologies</a:t>
            </a:r>
          </a:p>
          <a:p>
            <a:pPr marL="857250" indent="-857250" algn="l">
              <a:buFont typeface="Arial" panose="020B0604020202020204" pitchFamily="34" charset="0"/>
              <a:buChar char="•"/>
            </a:pPr>
            <a:r>
              <a:rPr lang="en-US" dirty="0"/>
              <a:t>Apollo Server, Express</a:t>
            </a:r>
          </a:p>
          <a:p>
            <a:pPr marL="857250" indent="-857250" algn="l">
              <a:buFont typeface="Arial" panose="020B0604020202020204" pitchFamily="34" charset="0"/>
              <a:buChar char="•"/>
            </a:pPr>
            <a:r>
              <a:rPr lang="en-US" dirty="0"/>
              <a:t>MongoDB and Mongoose</a:t>
            </a:r>
          </a:p>
          <a:p>
            <a:pPr marL="857250" indent="-857250" algn="l">
              <a:buFont typeface="Arial" panose="020B0604020202020204" pitchFamily="34" charset="0"/>
              <a:buChar char="•"/>
            </a:pPr>
            <a:r>
              <a:rPr lang="en-US" dirty="0" err="1"/>
              <a:t>GraphQL</a:t>
            </a:r>
            <a:endParaRPr lang="en-US" dirty="0"/>
          </a:p>
          <a:p>
            <a:pPr marL="857250" indent="-857250" algn="l">
              <a:buFont typeface="Arial" panose="020B0604020202020204" pitchFamily="34" charset="0"/>
              <a:buChar char="•"/>
            </a:pPr>
            <a:r>
              <a:rPr lang="en-US" dirty="0"/>
              <a:t>React and React-router</a:t>
            </a:r>
          </a:p>
          <a:p>
            <a:pPr marL="857250" indent="-857250" algn="l">
              <a:buFont typeface="Arial" panose="020B0604020202020204" pitchFamily="34" charset="0"/>
              <a:buChar char="•"/>
            </a:pPr>
            <a:r>
              <a:rPr lang="en-US" dirty="0"/>
              <a:t>Full Calendar</a:t>
            </a:r>
          </a:p>
          <a:p>
            <a:pPr marL="857250" indent="-857250" algn="l">
              <a:buFont typeface="Arial" panose="020B0604020202020204" pitchFamily="34" charset="0"/>
              <a:buChar char="•"/>
            </a:pPr>
            <a:r>
              <a:rPr lang="en-US" dirty="0"/>
              <a:t>JSON Web Token (JWT)</a:t>
            </a:r>
          </a:p>
          <a:p>
            <a:pPr marL="857250" indent="-857250" algn="l">
              <a:buFont typeface="Arial" panose="020B0604020202020204" pitchFamily="34" charset="0"/>
              <a:buChar char="•"/>
            </a:pPr>
            <a:r>
              <a:rPr lang="en-US" dirty="0"/>
              <a:t>Materialize</a:t>
            </a:r>
          </a:p>
          <a:p>
            <a:pPr marL="857250" indent="-857250" algn="l">
              <a:buFont typeface="Arial" panose="020B0604020202020204" pitchFamily="34" charset="0"/>
              <a:buChar char="•"/>
            </a:pPr>
            <a:endParaRPr lang="en-US" dirty="0"/>
          </a:p>
          <a:p>
            <a:pPr algn="l"/>
            <a:endParaRPr lang="en-US" dirty="0"/>
          </a:p>
        </p:txBody>
      </p:sp>
      <p:pic>
        <p:nvPicPr>
          <p:cNvPr id="4" name="Picture 3">
            <a:extLst>
              <a:ext uri="{FF2B5EF4-FFF2-40B4-BE49-F238E27FC236}">
                <a16:creationId xmlns:a16="http://schemas.microsoft.com/office/drawing/2014/main" id="{511BC1F1-7EC5-1975-B35F-F38DD548B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883" y="1615391"/>
            <a:ext cx="5051508" cy="3318560"/>
          </a:xfrm>
          <a:prstGeom prst="rect">
            <a:avLst/>
          </a:prstGeom>
        </p:spPr>
      </p:pic>
    </p:spTree>
    <p:extLst>
      <p:ext uri="{BB962C8B-B14F-4D97-AF65-F5344CB8AC3E}">
        <p14:creationId xmlns:p14="http://schemas.microsoft.com/office/powerpoint/2010/main" val="413742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7152FE9-9AFA-1803-72A3-560A43F22542}"/>
              </a:ext>
            </a:extLst>
          </p:cNvPr>
          <p:cNvSpPr>
            <a:spLocks noGrp="1"/>
          </p:cNvSpPr>
          <p:nvPr>
            <p:ph type="subTitle" idx="1"/>
          </p:nvPr>
        </p:nvSpPr>
        <p:spPr>
          <a:xfrm>
            <a:off x="895349" y="946148"/>
            <a:ext cx="4810126" cy="5378451"/>
          </a:xfrm>
        </p:spPr>
        <p:txBody>
          <a:bodyPr>
            <a:normAutofit lnSpcReduction="10000"/>
          </a:bodyPr>
          <a:lstStyle/>
          <a:p>
            <a:r>
              <a:rPr lang="en-US" sz="6000" dirty="0"/>
              <a:t>Process cont.</a:t>
            </a:r>
          </a:p>
          <a:p>
            <a:pPr algn="l"/>
            <a:r>
              <a:rPr lang="en-US" dirty="0"/>
              <a:t>Task Breakdown</a:t>
            </a:r>
          </a:p>
          <a:p>
            <a:pPr marL="342900" indent="-342900" algn="l">
              <a:buFont typeface="Arial" panose="020B0604020202020204" pitchFamily="34" charset="0"/>
              <a:buChar char="•"/>
            </a:pPr>
            <a:r>
              <a:rPr lang="en-US" dirty="0"/>
              <a:t>Server: Chris</a:t>
            </a:r>
          </a:p>
          <a:p>
            <a:pPr marL="342900" indent="-342900" algn="l">
              <a:buFont typeface="Arial" panose="020B0604020202020204" pitchFamily="34" charset="0"/>
              <a:buChar char="•"/>
            </a:pPr>
            <a:r>
              <a:rPr lang="en-US" dirty="0"/>
              <a:t>Front End: Lucas and Aaron</a:t>
            </a:r>
          </a:p>
          <a:p>
            <a:pPr algn="l"/>
            <a:r>
              <a:rPr lang="en-US" dirty="0"/>
              <a:t>Challenges</a:t>
            </a:r>
          </a:p>
          <a:p>
            <a:pPr marL="342900" indent="-342900" algn="l">
              <a:buFont typeface="Arial" panose="020B0604020202020204" pitchFamily="34" charset="0"/>
              <a:buChar char="•"/>
            </a:pPr>
            <a:r>
              <a:rPr lang="en-US" dirty="0"/>
              <a:t>Schedules</a:t>
            </a:r>
          </a:p>
          <a:p>
            <a:pPr marL="342900" indent="-342900" algn="l">
              <a:buFont typeface="Arial" panose="020B0604020202020204" pitchFamily="34" charset="0"/>
              <a:buChar char="•"/>
            </a:pPr>
            <a:r>
              <a:rPr lang="en-US" dirty="0" err="1"/>
              <a:t>FullCalendar</a:t>
            </a:r>
            <a:r>
              <a:rPr lang="en-US" dirty="0"/>
              <a:t> integration</a:t>
            </a:r>
          </a:p>
          <a:p>
            <a:pPr marL="342900" indent="-342900" algn="l">
              <a:buFont typeface="Arial" panose="020B0604020202020204" pitchFamily="34" charset="0"/>
              <a:buChar char="•"/>
            </a:pPr>
            <a:r>
              <a:rPr lang="en-US" dirty="0"/>
              <a:t>Owner vs Tenant login</a:t>
            </a:r>
          </a:p>
          <a:p>
            <a:pPr algn="l"/>
            <a:r>
              <a:rPr lang="en-US" dirty="0"/>
              <a:t>Successes</a:t>
            </a:r>
          </a:p>
          <a:p>
            <a:pPr marL="342900" indent="-342900" algn="l">
              <a:buFont typeface="Arial" panose="020B0604020202020204" pitchFamily="34" charset="0"/>
              <a:buChar char="•"/>
            </a:pPr>
            <a:r>
              <a:rPr lang="en-US" dirty="0"/>
              <a:t>Smaller group</a:t>
            </a:r>
          </a:p>
          <a:p>
            <a:pPr marL="342900" indent="-342900" algn="l">
              <a:buFont typeface="Arial" panose="020B0604020202020204" pitchFamily="34" charset="0"/>
              <a:buChar char="•"/>
            </a:pPr>
            <a:r>
              <a:rPr lang="en-US" dirty="0"/>
              <a:t>Owner/Tenant differentiation</a:t>
            </a:r>
          </a:p>
          <a:p>
            <a:pPr marL="857250" indent="-857250" algn="l">
              <a:buFont typeface="Arial" panose="020B0604020202020204" pitchFamily="34" charset="0"/>
              <a:buChar char="•"/>
            </a:pPr>
            <a:endParaRPr lang="en-US" dirty="0"/>
          </a:p>
          <a:p>
            <a:pPr algn="l"/>
            <a:endParaRPr lang="en-US" dirty="0"/>
          </a:p>
        </p:txBody>
      </p:sp>
      <p:pic>
        <p:nvPicPr>
          <p:cNvPr id="4" name="Picture 3">
            <a:extLst>
              <a:ext uri="{FF2B5EF4-FFF2-40B4-BE49-F238E27FC236}">
                <a16:creationId xmlns:a16="http://schemas.microsoft.com/office/drawing/2014/main" id="{511BC1F1-7EC5-1975-B35F-F38DD548B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883" y="1615391"/>
            <a:ext cx="5051508" cy="3318560"/>
          </a:xfrm>
          <a:prstGeom prst="rect">
            <a:avLst/>
          </a:prstGeom>
        </p:spPr>
      </p:pic>
    </p:spTree>
    <p:extLst>
      <p:ext uri="{BB962C8B-B14F-4D97-AF65-F5344CB8AC3E}">
        <p14:creationId xmlns:p14="http://schemas.microsoft.com/office/powerpoint/2010/main" val="58050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7152FE9-9AFA-1803-72A3-560A43F22542}"/>
              </a:ext>
            </a:extLst>
          </p:cNvPr>
          <p:cNvSpPr>
            <a:spLocks noGrp="1"/>
          </p:cNvSpPr>
          <p:nvPr>
            <p:ph type="subTitle" idx="1"/>
          </p:nvPr>
        </p:nvSpPr>
        <p:spPr>
          <a:xfrm>
            <a:off x="5282622" y="739774"/>
            <a:ext cx="4810126" cy="5378451"/>
          </a:xfrm>
        </p:spPr>
        <p:txBody>
          <a:bodyPr>
            <a:normAutofit/>
          </a:bodyPr>
          <a:lstStyle/>
          <a:p>
            <a:pPr algn="l"/>
            <a:r>
              <a:rPr lang="en-US" sz="4800" dirty="0"/>
              <a:t>DEMO</a:t>
            </a:r>
          </a:p>
          <a:p>
            <a:pPr algn="l"/>
            <a:endParaRPr lang="en-US" dirty="0"/>
          </a:p>
        </p:txBody>
      </p:sp>
      <p:pic>
        <p:nvPicPr>
          <p:cNvPr id="3" name="Picture 2">
            <a:extLst>
              <a:ext uri="{FF2B5EF4-FFF2-40B4-BE49-F238E27FC236}">
                <a16:creationId xmlns:a16="http://schemas.microsoft.com/office/drawing/2014/main" id="{B4E7E70B-2A46-4710-D505-03E0F5D1D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3880" y="1932595"/>
            <a:ext cx="5598278" cy="3708859"/>
          </a:xfrm>
          <a:prstGeom prst="rect">
            <a:avLst/>
          </a:prstGeom>
        </p:spPr>
      </p:pic>
    </p:spTree>
    <p:extLst>
      <p:ext uri="{BB962C8B-B14F-4D97-AF65-F5344CB8AC3E}">
        <p14:creationId xmlns:p14="http://schemas.microsoft.com/office/powerpoint/2010/main" val="209584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7152FE9-9AFA-1803-72A3-560A43F22542}"/>
              </a:ext>
            </a:extLst>
          </p:cNvPr>
          <p:cNvSpPr>
            <a:spLocks noGrp="1"/>
          </p:cNvSpPr>
          <p:nvPr>
            <p:ph type="subTitle" idx="1"/>
          </p:nvPr>
        </p:nvSpPr>
        <p:spPr>
          <a:xfrm>
            <a:off x="895349" y="637310"/>
            <a:ext cx="5385378" cy="5687290"/>
          </a:xfrm>
        </p:spPr>
        <p:txBody>
          <a:bodyPr>
            <a:normAutofit/>
          </a:bodyPr>
          <a:lstStyle/>
          <a:p>
            <a:r>
              <a:rPr lang="en-US" sz="4800" dirty="0"/>
              <a:t>Future Development</a:t>
            </a:r>
            <a:endParaRPr lang="en-US" dirty="0"/>
          </a:p>
          <a:p>
            <a:pPr marL="857250" indent="-857250" algn="l">
              <a:buFont typeface="Arial" panose="020B0604020202020204" pitchFamily="34" charset="0"/>
              <a:buChar char="•"/>
            </a:pPr>
            <a:r>
              <a:rPr lang="en-US" dirty="0"/>
              <a:t>Better Calendar integration solution – iCal for sync</a:t>
            </a:r>
          </a:p>
          <a:p>
            <a:pPr marL="857250" indent="-857250" algn="l">
              <a:buFont typeface="Arial" panose="020B0604020202020204" pitchFamily="34" charset="0"/>
              <a:buChar char="•"/>
            </a:pPr>
            <a:r>
              <a:rPr lang="en-US" dirty="0"/>
              <a:t>Owner account creation</a:t>
            </a:r>
          </a:p>
          <a:p>
            <a:pPr marL="857250" indent="-857250" algn="l">
              <a:buFont typeface="Arial" panose="020B0604020202020204" pitchFamily="34" charset="0"/>
              <a:buChar char="•"/>
            </a:pPr>
            <a:r>
              <a:rPr lang="en-US" dirty="0"/>
              <a:t>Owner cache to review requests</a:t>
            </a:r>
          </a:p>
          <a:p>
            <a:pPr marL="857250" indent="-857250" algn="l">
              <a:buFont typeface="Arial" panose="020B0604020202020204" pitchFamily="34" charset="0"/>
              <a:buChar char="•"/>
            </a:pPr>
            <a:r>
              <a:rPr lang="en-US" dirty="0"/>
              <a:t>Upload reviews – added to database and dynamically/</a:t>
            </a:r>
            <a:r>
              <a:rPr lang="en-US" dirty="0" err="1"/>
              <a:t>randomnly</a:t>
            </a:r>
            <a:r>
              <a:rPr lang="en-US" dirty="0"/>
              <a:t> pulled</a:t>
            </a:r>
          </a:p>
          <a:p>
            <a:pPr marL="857250" indent="-857250" algn="l">
              <a:buFont typeface="Arial" panose="020B0604020202020204" pitchFamily="34" charset="0"/>
              <a:buChar char="•"/>
            </a:pPr>
            <a:endParaRPr lang="en-US" dirty="0"/>
          </a:p>
          <a:p>
            <a:pPr marL="857250" indent="-857250" algn="l">
              <a:buFont typeface="Arial" panose="020B0604020202020204" pitchFamily="34" charset="0"/>
              <a:buChar char="•"/>
            </a:pPr>
            <a:endParaRPr lang="en-US" dirty="0"/>
          </a:p>
          <a:p>
            <a:pPr algn="l"/>
            <a:endParaRPr lang="en-US" dirty="0"/>
          </a:p>
        </p:txBody>
      </p:sp>
      <p:pic>
        <p:nvPicPr>
          <p:cNvPr id="4" name="Picture 3">
            <a:extLst>
              <a:ext uri="{FF2B5EF4-FFF2-40B4-BE49-F238E27FC236}">
                <a16:creationId xmlns:a16="http://schemas.microsoft.com/office/drawing/2014/main" id="{511BC1F1-7EC5-1975-B35F-F38DD548B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883" y="1615391"/>
            <a:ext cx="5051508" cy="3318560"/>
          </a:xfrm>
          <a:prstGeom prst="rect">
            <a:avLst/>
          </a:prstGeom>
        </p:spPr>
      </p:pic>
    </p:spTree>
    <p:extLst>
      <p:ext uri="{BB962C8B-B14F-4D97-AF65-F5344CB8AC3E}">
        <p14:creationId xmlns:p14="http://schemas.microsoft.com/office/powerpoint/2010/main" val="41454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7152FE9-9AFA-1803-72A3-560A43F22542}"/>
              </a:ext>
            </a:extLst>
          </p:cNvPr>
          <p:cNvSpPr>
            <a:spLocks noGrp="1"/>
          </p:cNvSpPr>
          <p:nvPr>
            <p:ph type="subTitle" idx="1"/>
          </p:nvPr>
        </p:nvSpPr>
        <p:spPr>
          <a:xfrm>
            <a:off x="895349" y="637310"/>
            <a:ext cx="5385378" cy="5687290"/>
          </a:xfrm>
        </p:spPr>
        <p:txBody>
          <a:bodyPr>
            <a:normAutofit/>
          </a:bodyPr>
          <a:lstStyle/>
          <a:p>
            <a:r>
              <a:rPr lang="en-US" sz="4800" dirty="0"/>
              <a:t>LINKS</a:t>
            </a:r>
            <a:endParaRPr lang="en-US" dirty="0"/>
          </a:p>
          <a:p>
            <a:pPr marL="857250" indent="-857250" algn="l">
              <a:buFont typeface="Arial" panose="020B0604020202020204" pitchFamily="34" charset="0"/>
              <a:buChar char="•"/>
            </a:pPr>
            <a:endParaRPr lang="en-US" dirty="0"/>
          </a:p>
          <a:p>
            <a:pPr algn="l"/>
            <a:r>
              <a:rPr lang="en-US" sz="2800" dirty="0"/>
              <a:t>Heroku Deployed</a:t>
            </a:r>
            <a:r>
              <a:rPr lang="en-US" dirty="0"/>
              <a:t>:</a:t>
            </a:r>
          </a:p>
          <a:p>
            <a:pPr algn="l"/>
            <a:r>
              <a:rPr lang="en-US" b="0" i="0" dirty="0">
                <a:effectLst/>
                <a:latin typeface="Whitney"/>
              </a:rPr>
              <a:t>personal-sunrise-test.herokuapp.com</a:t>
            </a:r>
          </a:p>
          <a:p>
            <a:pPr algn="l"/>
            <a:endParaRPr lang="en-US" dirty="0">
              <a:latin typeface="Whitney"/>
            </a:endParaRPr>
          </a:p>
          <a:p>
            <a:pPr algn="l"/>
            <a:r>
              <a:rPr lang="en-US" sz="2800" dirty="0">
                <a:latin typeface="Whitney"/>
              </a:rPr>
              <a:t>GitHub Repository:</a:t>
            </a:r>
          </a:p>
          <a:p>
            <a:pPr algn="l"/>
            <a:r>
              <a:rPr lang="en-US" dirty="0"/>
              <a:t>https://github.com/EricksonVIK/Personal_Sunrise_NC</a:t>
            </a:r>
          </a:p>
          <a:p>
            <a:pPr algn="l"/>
            <a:endParaRPr lang="en-US" dirty="0"/>
          </a:p>
          <a:p>
            <a:pPr algn="l"/>
            <a:endParaRPr lang="en-US" dirty="0"/>
          </a:p>
        </p:txBody>
      </p:sp>
      <p:pic>
        <p:nvPicPr>
          <p:cNvPr id="3" name="Picture 2">
            <a:extLst>
              <a:ext uri="{FF2B5EF4-FFF2-40B4-BE49-F238E27FC236}">
                <a16:creationId xmlns:a16="http://schemas.microsoft.com/office/drawing/2014/main" id="{E0DB8927-95E2-DE71-4DAB-286E8049B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2584" y="637310"/>
            <a:ext cx="4104067" cy="5415676"/>
          </a:xfrm>
          <a:prstGeom prst="rect">
            <a:avLst/>
          </a:prstGeom>
        </p:spPr>
      </p:pic>
    </p:spTree>
    <p:extLst>
      <p:ext uri="{BB962C8B-B14F-4D97-AF65-F5344CB8AC3E}">
        <p14:creationId xmlns:p14="http://schemas.microsoft.com/office/powerpoint/2010/main" val="903635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227</Words>
  <Application>Microsoft Office PowerPoint</Application>
  <PresentationFormat>Widescreen</PresentationFormat>
  <Paragraphs>62</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Whitney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erickson</dc:creator>
  <cp:lastModifiedBy>chris erickson</cp:lastModifiedBy>
  <cp:revision>2</cp:revision>
  <dcterms:created xsi:type="dcterms:W3CDTF">2022-11-10T19:38:38Z</dcterms:created>
  <dcterms:modified xsi:type="dcterms:W3CDTF">2022-11-10T20:44:31Z</dcterms:modified>
</cp:coreProperties>
</file>