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2907-471E-42AD-8723-DF8C65B1EAF5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9E4-070D-444D-A010-58784A36D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49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2907-471E-42AD-8723-DF8C65B1EAF5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9E4-070D-444D-A010-58784A36D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05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2907-471E-42AD-8723-DF8C65B1EAF5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9E4-070D-444D-A010-58784A36D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98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2907-471E-42AD-8723-DF8C65B1EAF5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9E4-070D-444D-A010-58784A36D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48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2907-471E-42AD-8723-DF8C65B1EAF5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9E4-070D-444D-A010-58784A36D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2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2907-471E-42AD-8723-DF8C65B1EAF5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9E4-070D-444D-A010-58784A36D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97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2907-471E-42AD-8723-DF8C65B1EAF5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9E4-070D-444D-A010-58784A36D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6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2907-471E-42AD-8723-DF8C65B1EAF5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9E4-070D-444D-A010-58784A36D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25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2907-471E-42AD-8723-DF8C65B1EAF5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9E4-070D-444D-A010-58784A36D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71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2907-471E-42AD-8723-DF8C65B1EAF5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9E4-070D-444D-A010-58784A36D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17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2907-471E-42AD-8723-DF8C65B1EAF5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9E4-070D-444D-A010-58784A36D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24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02907-471E-42AD-8723-DF8C65B1EAF5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659E4-070D-444D-A010-58784A36D3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34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489158" y="248652"/>
            <a:ext cx="1676400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Start</a:t>
            </a:r>
            <a:br>
              <a:rPr lang="de-DE" dirty="0" smtClean="0"/>
            </a:br>
            <a:r>
              <a:rPr lang="de-DE" sz="1200" dirty="0" err="1" smtClean="0"/>
              <a:t>void</a:t>
            </a:r>
            <a:r>
              <a:rPr lang="de-DE" sz="1200" dirty="0" smtClean="0"/>
              <a:t>()</a:t>
            </a:r>
            <a:endParaRPr lang="de-DE" sz="1200" dirty="0"/>
          </a:p>
        </p:txBody>
      </p:sp>
      <p:sp>
        <p:nvSpPr>
          <p:cNvPr id="5" name="Rechteck 4"/>
          <p:cNvSpPr/>
          <p:nvPr/>
        </p:nvSpPr>
        <p:spPr>
          <a:xfrm>
            <a:off x="3489158" y="1283369"/>
            <a:ext cx="1676401" cy="3529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Initialisierung von LCD, </a:t>
            </a:r>
            <a:r>
              <a:rPr lang="de-DE" sz="1200" dirty="0" err="1" smtClean="0"/>
              <a:t>LoRA</a:t>
            </a:r>
            <a:r>
              <a:rPr lang="de-DE" sz="1200" dirty="0" smtClean="0"/>
              <a:t> und </a:t>
            </a:r>
            <a:r>
              <a:rPr lang="de-DE" sz="1200" dirty="0" err="1" smtClean="0"/>
              <a:t>Serialport</a:t>
            </a:r>
            <a:endParaRPr lang="de-DE" sz="1200" dirty="0"/>
          </a:p>
        </p:txBody>
      </p:sp>
      <p:cxnSp>
        <p:nvCxnSpPr>
          <p:cNvPr id="9" name="Gewinkelter Verbinder 8"/>
          <p:cNvCxnSpPr>
            <a:stCxn id="4" idx="2"/>
            <a:endCxn id="5" idx="0"/>
          </p:cNvCxnSpPr>
          <p:nvPr/>
        </p:nvCxnSpPr>
        <p:spPr>
          <a:xfrm rot="16200000" flipH="1">
            <a:off x="4098758" y="1054767"/>
            <a:ext cx="4572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489157" y="2013284"/>
            <a:ext cx="1676401" cy="537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LoRaWAN</a:t>
            </a:r>
            <a:r>
              <a:rPr lang="de-DE" sz="1200" dirty="0" smtClean="0"/>
              <a:t> verfügbar?</a:t>
            </a:r>
            <a:endParaRPr lang="de-DE" sz="1200" dirty="0"/>
          </a:p>
        </p:txBody>
      </p:sp>
      <p:sp>
        <p:nvSpPr>
          <p:cNvPr id="13" name="Ellipse 12"/>
          <p:cNvSpPr/>
          <p:nvPr/>
        </p:nvSpPr>
        <p:spPr>
          <a:xfrm>
            <a:off x="3489157" y="3031956"/>
            <a:ext cx="1676400" cy="537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WLAN verfügbar?</a:t>
            </a:r>
            <a:endParaRPr lang="de-DE" sz="1200" dirty="0"/>
          </a:p>
        </p:txBody>
      </p:sp>
      <p:cxnSp>
        <p:nvCxnSpPr>
          <p:cNvPr id="15" name="Gewinkelter Verbinder 14"/>
          <p:cNvCxnSpPr>
            <a:stCxn id="5" idx="2"/>
            <a:endCxn id="12" idx="0"/>
          </p:cNvCxnSpPr>
          <p:nvPr/>
        </p:nvCxnSpPr>
        <p:spPr>
          <a:xfrm rot="5400000">
            <a:off x="4138865" y="1824789"/>
            <a:ext cx="37698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r Verbinder 17"/>
          <p:cNvCxnSpPr>
            <a:stCxn id="12" idx="4"/>
            <a:endCxn id="13" idx="0"/>
          </p:cNvCxnSpPr>
          <p:nvPr/>
        </p:nvCxnSpPr>
        <p:spPr>
          <a:xfrm rot="5400000">
            <a:off x="4086728" y="2791325"/>
            <a:ext cx="48126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265194" y="2624751"/>
            <a:ext cx="481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  <a:endParaRPr lang="de-DE" sz="1200" dirty="0"/>
          </a:p>
        </p:txBody>
      </p:sp>
      <p:sp>
        <p:nvSpPr>
          <p:cNvPr id="20" name="Rechteck 19"/>
          <p:cNvSpPr/>
          <p:nvPr/>
        </p:nvSpPr>
        <p:spPr>
          <a:xfrm>
            <a:off x="441157" y="4219074"/>
            <a:ext cx="1732549" cy="344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KonfigModus</a:t>
            </a:r>
            <a:r>
              <a:rPr lang="de-DE" sz="1200" dirty="0" smtClean="0"/>
              <a:t> (AP)</a:t>
            </a:r>
            <a:endParaRPr lang="de-DE" sz="1200" dirty="0"/>
          </a:p>
        </p:txBody>
      </p:sp>
      <p:sp>
        <p:nvSpPr>
          <p:cNvPr id="21" name="Rechteck 20"/>
          <p:cNvSpPr/>
          <p:nvPr/>
        </p:nvSpPr>
        <p:spPr>
          <a:xfrm>
            <a:off x="6071937" y="3034091"/>
            <a:ext cx="1676400" cy="344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LoRA</a:t>
            </a:r>
            <a:r>
              <a:rPr lang="de-DE" sz="1200" dirty="0" smtClean="0"/>
              <a:t> Modus (LW)</a:t>
            </a:r>
            <a:endParaRPr lang="de-DE" sz="1200" dirty="0"/>
          </a:p>
        </p:txBody>
      </p:sp>
      <p:sp>
        <p:nvSpPr>
          <p:cNvPr id="22" name="Rechteck 21"/>
          <p:cNvSpPr/>
          <p:nvPr/>
        </p:nvSpPr>
        <p:spPr>
          <a:xfrm>
            <a:off x="8149388" y="4243137"/>
            <a:ext cx="1732549" cy="344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WLAN Modus (WL)</a:t>
            </a:r>
            <a:endParaRPr lang="de-DE" sz="1200" dirty="0"/>
          </a:p>
        </p:txBody>
      </p:sp>
      <p:sp>
        <p:nvSpPr>
          <p:cNvPr id="23" name="Ellipse 22"/>
          <p:cNvSpPr/>
          <p:nvPr/>
        </p:nvSpPr>
        <p:spPr>
          <a:xfrm>
            <a:off x="6071937" y="2013282"/>
            <a:ext cx="1676400" cy="537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LoRa</a:t>
            </a:r>
            <a:r>
              <a:rPr lang="de-DE" sz="1200" dirty="0" smtClean="0"/>
              <a:t> vorrangig?</a:t>
            </a:r>
            <a:endParaRPr lang="de-DE" sz="1200" dirty="0"/>
          </a:p>
        </p:txBody>
      </p:sp>
      <p:cxnSp>
        <p:nvCxnSpPr>
          <p:cNvPr id="25" name="Gewinkelter Verbinder 24"/>
          <p:cNvCxnSpPr>
            <a:stCxn id="23" idx="4"/>
            <a:endCxn id="21" idx="0"/>
          </p:cNvCxnSpPr>
          <p:nvPr/>
        </p:nvCxnSpPr>
        <p:spPr>
          <a:xfrm rot="5400000">
            <a:off x="6668438" y="2792392"/>
            <a:ext cx="48339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r Verbinder 29"/>
          <p:cNvCxnSpPr>
            <a:stCxn id="23" idx="6"/>
            <a:endCxn id="22" idx="0"/>
          </p:cNvCxnSpPr>
          <p:nvPr/>
        </p:nvCxnSpPr>
        <p:spPr>
          <a:xfrm>
            <a:off x="7748337" y="2281988"/>
            <a:ext cx="1267326" cy="1961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7896726" y="2000840"/>
            <a:ext cx="1034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6910137" y="2550691"/>
            <a:ext cx="1034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  <p:cxnSp>
        <p:nvCxnSpPr>
          <p:cNvPr id="34" name="Gewinkelter Verbinder 33"/>
          <p:cNvCxnSpPr>
            <a:stCxn id="12" idx="6"/>
            <a:endCxn id="23" idx="2"/>
          </p:cNvCxnSpPr>
          <p:nvPr/>
        </p:nvCxnSpPr>
        <p:spPr>
          <a:xfrm flipV="1">
            <a:off x="5165558" y="2281988"/>
            <a:ext cx="906379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5342021" y="2013284"/>
            <a:ext cx="1034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  <p:cxnSp>
        <p:nvCxnSpPr>
          <p:cNvPr id="55" name="Gewinkelter Verbinder 54"/>
          <p:cNvCxnSpPr>
            <a:endCxn id="22" idx="1"/>
          </p:cNvCxnSpPr>
          <p:nvPr/>
        </p:nvCxnSpPr>
        <p:spPr>
          <a:xfrm>
            <a:off x="4860758" y="3272856"/>
            <a:ext cx="3288630" cy="1142734"/>
          </a:xfrm>
          <a:prstGeom prst="bentConnector3">
            <a:avLst>
              <a:gd name="adj1" fmla="val 26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r Verbinder 57"/>
          <p:cNvCxnSpPr>
            <a:stCxn id="13" idx="2"/>
            <a:endCxn id="20" idx="0"/>
          </p:cNvCxnSpPr>
          <p:nvPr/>
        </p:nvCxnSpPr>
        <p:spPr>
          <a:xfrm rot="10800000" flipV="1">
            <a:off x="1307433" y="3300662"/>
            <a:ext cx="2181725" cy="918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2173706" y="3068044"/>
            <a:ext cx="1034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Nein</a:t>
            </a:r>
            <a:endParaRPr lang="de-DE" sz="1200" dirty="0"/>
          </a:p>
        </p:txBody>
      </p:sp>
      <p:sp>
        <p:nvSpPr>
          <p:cNvPr id="67" name="Textfeld 66"/>
          <p:cNvSpPr txBox="1"/>
          <p:nvPr/>
        </p:nvSpPr>
        <p:spPr>
          <a:xfrm>
            <a:off x="5173578" y="3040441"/>
            <a:ext cx="1034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Ja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50173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Stadtverwaltung Gera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Schwarz, Jens</dc:creator>
  <cp:lastModifiedBy>Schwarz, Jens</cp:lastModifiedBy>
  <cp:revision>4</cp:revision>
  <dcterms:created xsi:type="dcterms:W3CDTF">2023-06-19T06:49:50Z</dcterms:created>
  <dcterms:modified xsi:type="dcterms:W3CDTF">2023-06-19T07:13:28Z</dcterms:modified>
</cp:coreProperties>
</file>