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6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04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87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1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43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6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8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6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594495-AA71-4F76-B868-D2950C092FCB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7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1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94495-AA71-4F76-B868-D2950C092FCB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93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2E66B-5451-BEFF-24C0-AA3C1CA41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SE: Sprint Review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5C38C0-2BA8-33A5-F8EA-8BE949702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Gruppe: </a:t>
            </a:r>
            <a:r>
              <a:rPr lang="de-DE" dirty="0" err="1"/>
              <a:t>Auron</a:t>
            </a:r>
            <a:r>
              <a:rPr lang="de-DE" dirty="0"/>
              <a:t> (PO), Dennis (TE), Simon (</a:t>
            </a:r>
            <a:r>
              <a:rPr lang="de-DE" dirty="0" err="1"/>
              <a:t>Dev</a:t>
            </a:r>
            <a:r>
              <a:rPr lang="de-DE" dirty="0"/>
              <a:t>)</a:t>
            </a:r>
          </a:p>
          <a:p>
            <a:r>
              <a:rPr lang="de-DE" dirty="0"/>
              <a:t>Projekt: </a:t>
            </a:r>
            <a:r>
              <a:rPr lang="de-DE" dirty="0" err="1"/>
              <a:t>Jump‘N‘Run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38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9E8F39E-DCD3-4DE9-0814-D99ECE9A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Unser Backlog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509F17D-EEAF-EBBA-C57B-DC8743B50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09" y="945821"/>
            <a:ext cx="2421903" cy="44476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51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6B409-E4B9-AC6B-4FC0-EC1605F1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heutige Fortschritt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9BF577A-CC0C-E006-AE11-A9DDD0CB1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855886"/>
            <a:ext cx="10058400" cy="4003478"/>
          </a:xfrm>
        </p:spPr>
      </p:pic>
    </p:spTree>
    <p:extLst>
      <p:ext uri="{BB962C8B-B14F-4D97-AF65-F5344CB8AC3E}">
        <p14:creationId xmlns:p14="http://schemas.microsoft.com/office/powerpoint/2010/main" val="41408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BDC61A-6180-871A-757D-E0569539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de-DE" dirty="0"/>
              <a:t>Alter Stand (Was war vorher?)</a:t>
            </a:r>
          </a:p>
        </p:txBody>
      </p:sp>
      <p:pic>
        <p:nvPicPr>
          <p:cNvPr id="5" name="Inhaltsplatzhalter 4" descr="Mann in einem Polohemd">
            <a:extLst>
              <a:ext uri="{FF2B5EF4-FFF2-40B4-BE49-F238E27FC236}">
                <a16:creationId xmlns:a16="http://schemas.microsoft.com/office/drawing/2014/main" id="{9C3EA87B-9006-51A2-780E-21344E50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856" y="640081"/>
            <a:ext cx="1693601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2E999C-630B-E921-5A7B-E93625EF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lvl="2">
              <a:buFontTx/>
              <a:buChar char="-"/>
            </a:pPr>
            <a:endParaRPr lang="en-US" sz="2000" dirty="0"/>
          </a:p>
          <a:p>
            <a:pPr lvl="2">
              <a:buFontTx/>
              <a:buChar char="-"/>
            </a:pPr>
            <a:endParaRPr lang="en-US" sz="2000" dirty="0"/>
          </a:p>
          <a:p>
            <a:pPr marL="384048" lvl="2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Backlogitems</a:t>
            </a:r>
            <a:endParaRPr lang="en-US" sz="2000" dirty="0"/>
          </a:p>
          <a:p>
            <a:pPr lvl="2">
              <a:buFontTx/>
              <a:buChar char="-"/>
            </a:pPr>
            <a:endParaRPr lang="en-US" sz="2000" dirty="0"/>
          </a:p>
          <a:p>
            <a:pPr lvl="2">
              <a:buFontTx/>
              <a:buChar char="-"/>
            </a:pPr>
            <a:endParaRPr lang="en-US" sz="2000" dirty="0"/>
          </a:p>
          <a:p>
            <a:pPr lvl="2">
              <a:buFontTx/>
              <a:buChar char="-"/>
            </a:pPr>
            <a:r>
              <a:rPr lang="en-US" sz="2000" dirty="0"/>
              <a:t>Definition of Done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34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7F9BD0-404F-EA51-7D88-5FD90912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de-DE" dirty="0"/>
              <a:t>Neuer Stand (Was ist jetzt?)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DB21CD8-5705-B701-562D-AC65DC175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9" r="13769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AAE41A-7187-7D7F-11D0-34A1A516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Verbinden</a:t>
            </a:r>
            <a:r>
              <a:rPr lang="en-US" dirty="0"/>
              <a:t> der </a:t>
            </a:r>
            <a:r>
              <a:rPr lang="en-US" dirty="0" err="1"/>
              <a:t>Startseite</a:t>
            </a:r>
            <a:r>
              <a:rPr lang="en-US" dirty="0"/>
              <a:t> und des Spiels</a:t>
            </a:r>
          </a:p>
          <a:p>
            <a:endParaRPr lang="en-US" dirty="0"/>
          </a:p>
          <a:p>
            <a:r>
              <a:rPr lang="en-US" dirty="0"/>
              <a:t>- Git Push/Commit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Neues</a:t>
            </a:r>
            <a:r>
              <a:rPr lang="en-US" dirty="0"/>
              <a:t> </a:t>
            </a:r>
            <a:r>
              <a:rPr lang="en-US" dirty="0" err="1"/>
              <a:t>Backlogitem</a:t>
            </a:r>
            <a:r>
              <a:rPr lang="en-US" dirty="0"/>
              <a:t>: Phaser (für Rendering)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345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893DA-44FE-2FBE-7F39-03ED4AE7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8A4EC-6B4E-CC15-B8B6-F40711E8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Visual Studio Code (+Erweiterungen) vorhanden</a:t>
            </a:r>
          </a:p>
          <a:p>
            <a:endParaRPr lang="de-DE" dirty="0"/>
          </a:p>
          <a:p>
            <a:r>
              <a:rPr lang="de-DE" dirty="0"/>
              <a:t>- Aufteilung BLI </a:t>
            </a:r>
          </a:p>
          <a:p>
            <a:endParaRPr lang="de-DE" dirty="0"/>
          </a:p>
          <a:p>
            <a:r>
              <a:rPr lang="de-DE" dirty="0"/>
              <a:t>- Absprache</a:t>
            </a:r>
          </a:p>
        </p:txBody>
      </p:sp>
    </p:spTree>
    <p:extLst>
      <p:ext uri="{BB962C8B-B14F-4D97-AF65-F5344CB8AC3E}">
        <p14:creationId xmlns:p14="http://schemas.microsoft.com/office/powerpoint/2010/main" val="331171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E33C7-CD85-B856-E796-0F7C3819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schlecht?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65EAA-CCC7-A28E-4574-54D66AF8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Verplant mit Backlogitems &amp; Aufwand</a:t>
            </a:r>
          </a:p>
          <a:p>
            <a:endParaRPr lang="de-DE" dirty="0"/>
          </a:p>
          <a:p>
            <a:r>
              <a:rPr lang="de-DE" dirty="0"/>
              <a:t>- Abhängigkeiten nicht vollständig durchdacht</a:t>
            </a:r>
          </a:p>
          <a:p>
            <a:endParaRPr lang="de-DE" dirty="0"/>
          </a:p>
          <a:p>
            <a:r>
              <a:rPr lang="de-DE" dirty="0"/>
              <a:t>- Wenig Tests, da schwierig umzusetzen (eher BDD)</a:t>
            </a:r>
          </a:p>
          <a:p>
            <a:endParaRPr lang="de-DE" dirty="0"/>
          </a:p>
          <a:p>
            <a:r>
              <a:rPr lang="de-DE" dirty="0"/>
              <a:t>- Verzicht Unity, da ungeeignet</a:t>
            </a:r>
          </a:p>
          <a:p>
            <a:pPr lvl="2"/>
            <a:r>
              <a:rPr lang="de-DE" dirty="0"/>
              <a:t>Schnelles Wechseln auf Webseite statt App</a:t>
            </a:r>
          </a:p>
          <a:p>
            <a:pPr marL="384048" lvl="2" indent="0">
              <a:buNone/>
            </a:pPr>
            <a:endParaRPr lang="de-DE" dirty="0"/>
          </a:p>
          <a:p>
            <a:pPr marL="384048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559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084FE-C115-A971-EB6B-E5E8BE6A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Assessment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1EF78-BD11-8460-0B6C-E678B983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DoD</a:t>
            </a:r>
            <a:r>
              <a:rPr lang="de-DE" dirty="0"/>
              <a:t> beachtet</a:t>
            </a:r>
          </a:p>
        </p:txBody>
      </p:sp>
    </p:spTree>
    <p:extLst>
      <p:ext uri="{BB962C8B-B14F-4D97-AF65-F5344CB8AC3E}">
        <p14:creationId xmlns:p14="http://schemas.microsoft.com/office/powerpoint/2010/main" val="206116943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131</Words>
  <Application>Microsoft Office PowerPoint</Application>
  <PresentationFormat>Breitbild</PresentationFormat>
  <Paragraphs>35</Paragraphs>
  <Slides>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Rückblick</vt:lpstr>
      <vt:lpstr>SE: Sprint Review 1</vt:lpstr>
      <vt:lpstr>Unser Backlog</vt:lpstr>
      <vt:lpstr>Der heutige Fortschritt</vt:lpstr>
      <vt:lpstr>Alter Stand (Was war vorher?)</vt:lpstr>
      <vt:lpstr>Neuer Stand (Was ist jetzt?)</vt:lpstr>
      <vt:lpstr>Was lief gut?</vt:lpstr>
      <vt:lpstr>Was lief schlecht?</vt:lpstr>
      <vt:lpstr>Quality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SE: Sprint Review 1</dc:title>
  <dc:creator>Simon Baader</dc:creator>
  <cp:lastModifiedBy>Simon Baader</cp:lastModifiedBy>
  <cp:revision>1</cp:revision>
  <dcterms:created xsi:type="dcterms:W3CDTF">2022-05-21T11:13:49Z</dcterms:created>
  <dcterms:modified xsi:type="dcterms:W3CDTF">2022-05-21T12:53:43Z</dcterms:modified>
</cp:coreProperties>
</file>