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3F764-3AA4-4B70-89AF-16520E2FDD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40C3FE-32C6-43D7-9D5A-A44397D778E0}">
      <dgm:prSet/>
      <dgm:spPr/>
      <dgm:t>
        <a:bodyPr/>
        <a:lstStyle/>
        <a:p>
          <a:r>
            <a:rPr lang="de-DE"/>
            <a:t>- Umgang mit Phaser gestiegen</a:t>
          </a:r>
          <a:endParaRPr lang="en-US"/>
        </a:p>
      </dgm:t>
    </dgm:pt>
    <dgm:pt modelId="{43A80DA6-C469-489B-B852-9983DE754795}" type="parTrans" cxnId="{05AB9979-32CA-433D-A024-B937DA83DE34}">
      <dgm:prSet/>
      <dgm:spPr/>
      <dgm:t>
        <a:bodyPr/>
        <a:lstStyle/>
        <a:p>
          <a:endParaRPr lang="en-US"/>
        </a:p>
      </dgm:t>
    </dgm:pt>
    <dgm:pt modelId="{6CA4BE82-13C8-47B9-ACBB-E7CFE2C42CD5}" type="sibTrans" cxnId="{05AB9979-32CA-433D-A024-B937DA83DE34}">
      <dgm:prSet/>
      <dgm:spPr/>
      <dgm:t>
        <a:bodyPr/>
        <a:lstStyle/>
        <a:p>
          <a:endParaRPr lang="en-US"/>
        </a:p>
      </dgm:t>
    </dgm:pt>
    <dgm:pt modelId="{746D9133-9628-4F04-B56E-066CC97A0105}">
      <dgm:prSet/>
      <dgm:spPr/>
      <dgm:t>
        <a:bodyPr/>
        <a:lstStyle/>
        <a:p>
          <a:r>
            <a:rPr lang="de-DE"/>
            <a:t>- Aufteilung BLI</a:t>
          </a:r>
          <a:endParaRPr lang="en-US"/>
        </a:p>
      </dgm:t>
    </dgm:pt>
    <dgm:pt modelId="{711802FE-AC3B-455E-B9F6-4D56BCEA2FBD}" type="parTrans" cxnId="{1F6515F5-3D09-400A-BD77-27B5EBABC312}">
      <dgm:prSet/>
      <dgm:spPr/>
      <dgm:t>
        <a:bodyPr/>
        <a:lstStyle/>
        <a:p>
          <a:endParaRPr lang="en-US"/>
        </a:p>
      </dgm:t>
    </dgm:pt>
    <dgm:pt modelId="{6C31E751-9ED9-4AF8-A083-7C595E50935E}" type="sibTrans" cxnId="{1F6515F5-3D09-400A-BD77-27B5EBABC312}">
      <dgm:prSet/>
      <dgm:spPr/>
      <dgm:t>
        <a:bodyPr/>
        <a:lstStyle/>
        <a:p>
          <a:endParaRPr lang="en-US"/>
        </a:p>
      </dgm:t>
    </dgm:pt>
    <dgm:pt modelId="{55E8E6D0-A0DC-40BF-8939-AAE6B3EEE3E9}">
      <dgm:prSet/>
      <dgm:spPr/>
      <dgm:t>
        <a:bodyPr/>
        <a:lstStyle/>
        <a:p>
          <a:r>
            <a:rPr lang="de-DE"/>
            <a:t>- Absprache</a:t>
          </a:r>
          <a:endParaRPr lang="en-US"/>
        </a:p>
      </dgm:t>
    </dgm:pt>
    <dgm:pt modelId="{79608C63-67B8-41AF-AF2E-41337D122EA3}" type="parTrans" cxnId="{946CDEFD-348E-4931-A308-7BE5E28DDEC5}">
      <dgm:prSet/>
      <dgm:spPr/>
      <dgm:t>
        <a:bodyPr/>
        <a:lstStyle/>
        <a:p>
          <a:endParaRPr lang="en-US"/>
        </a:p>
      </dgm:t>
    </dgm:pt>
    <dgm:pt modelId="{BFE04BB2-DE4E-4F23-9EAB-45631E5A38A3}" type="sibTrans" cxnId="{946CDEFD-348E-4931-A308-7BE5E28DDEC5}">
      <dgm:prSet/>
      <dgm:spPr/>
      <dgm:t>
        <a:bodyPr/>
        <a:lstStyle/>
        <a:p>
          <a:endParaRPr lang="en-US"/>
        </a:p>
      </dgm:t>
    </dgm:pt>
    <dgm:pt modelId="{EBB7CC66-016A-4C7E-BAF3-A5616F39C2BA}" type="pres">
      <dgm:prSet presAssocID="{3EB3F764-3AA4-4B70-89AF-16520E2FDD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77E627-FDAC-43C3-97DD-83DC27AA0223}" type="pres">
      <dgm:prSet presAssocID="{DB40C3FE-32C6-43D7-9D5A-A44397D778E0}" presName="hierRoot1" presStyleCnt="0"/>
      <dgm:spPr/>
    </dgm:pt>
    <dgm:pt modelId="{E93E166D-6A78-40BC-ADB8-2D2D5FA733F4}" type="pres">
      <dgm:prSet presAssocID="{DB40C3FE-32C6-43D7-9D5A-A44397D778E0}" presName="composite" presStyleCnt="0"/>
      <dgm:spPr/>
    </dgm:pt>
    <dgm:pt modelId="{1F229A58-952E-47F2-8CEE-1D3EF985250B}" type="pres">
      <dgm:prSet presAssocID="{DB40C3FE-32C6-43D7-9D5A-A44397D778E0}" presName="background" presStyleLbl="node0" presStyleIdx="0" presStyleCnt="3"/>
      <dgm:spPr/>
    </dgm:pt>
    <dgm:pt modelId="{830397AE-7CC3-49A4-BA14-09243282125C}" type="pres">
      <dgm:prSet presAssocID="{DB40C3FE-32C6-43D7-9D5A-A44397D778E0}" presName="text" presStyleLbl="fgAcc0" presStyleIdx="0" presStyleCnt="3">
        <dgm:presLayoutVars>
          <dgm:chPref val="3"/>
        </dgm:presLayoutVars>
      </dgm:prSet>
      <dgm:spPr/>
    </dgm:pt>
    <dgm:pt modelId="{E402713F-E005-4AEF-861C-0E47D15F9445}" type="pres">
      <dgm:prSet presAssocID="{DB40C3FE-32C6-43D7-9D5A-A44397D778E0}" presName="hierChild2" presStyleCnt="0"/>
      <dgm:spPr/>
    </dgm:pt>
    <dgm:pt modelId="{D99D7A07-BEA9-47C3-925F-CA3A5D4ADFC7}" type="pres">
      <dgm:prSet presAssocID="{746D9133-9628-4F04-B56E-066CC97A0105}" presName="hierRoot1" presStyleCnt="0"/>
      <dgm:spPr/>
    </dgm:pt>
    <dgm:pt modelId="{8463A431-21A2-4603-9134-7877821B0968}" type="pres">
      <dgm:prSet presAssocID="{746D9133-9628-4F04-B56E-066CC97A0105}" presName="composite" presStyleCnt="0"/>
      <dgm:spPr/>
    </dgm:pt>
    <dgm:pt modelId="{93E9CDE5-D793-4125-AF9D-C7F1AA6241FA}" type="pres">
      <dgm:prSet presAssocID="{746D9133-9628-4F04-B56E-066CC97A0105}" presName="background" presStyleLbl="node0" presStyleIdx="1" presStyleCnt="3"/>
      <dgm:spPr/>
    </dgm:pt>
    <dgm:pt modelId="{CB5AD8B5-5218-477F-BA71-323D3DF57184}" type="pres">
      <dgm:prSet presAssocID="{746D9133-9628-4F04-B56E-066CC97A0105}" presName="text" presStyleLbl="fgAcc0" presStyleIdx="1" presStyleCnt="3">
        <dgm:presLayoutVars>
          <dgm:chPref val="3"/>
        </dgm:presLayoutVars>
      </dgm:prSet>
      <dgm:spPr/>
    </dgm:pt>
    <dgm:pt modelId="{5E3F1BCE-3274-4B46-8C34-9DDA9713424F}" type="pres">
      <dgm:prSet presAssocID="{746D9133-9628-4F04-B56E-066CC97A0105}" presName="hierChild2" presStyleCnt="0"/>
      <dgm:spPr/>
    </dgm:pt>
    <dgm:pt modelId="{92214B62-236F-402E-8DA0-C0E1EC07B5CC}" type="pres">
      <dgm:prSet presAssocID="{55E8E6D0-A0DC-40BF-8939-AAE6B3EEE3E9}" presName="hierRoot1" presStyleCnt="0"/>
      <dgm:spPr/>
    </dgm:pt>
    <dgm:pt modelId="{ED5EE94A-7131-4D86-87EA-8E887CD3E339}" type="pres">
      <dgm:prSet presAssocID="{55E8E6D0-A0DC-40BF-8939-AAE6B3EEE3E9}" presName="composite" presStyleCnt="0"/>
      <dgm:spPr/>
    </dgm:pt>
    <dgm:pt modelId="{29B28918-806D-42BF-8574-9DA4C95E525A}" type="pres">
      <dgm:prSet presAssocID="{55E8E6D0-A0DC-40BF-8939-AAE6B3EEE3E9}" presName="background" presStyleLbl="node0" presStyleIdx="2" presStyleCnt="3"/>
      <dgm:spPr/>
    </dgm:pt>
    <dgm:pt modelId="{91C79005-8779-4090-BF01-4E28CC5E434C}" type="pres">
      <dgm:prSet presAssocID="{55E8E6D0-A0DC-40BF-8939-AAE6B3EEE3E9}" presName="text" presStyleLbl="fgAcc0" presStyleIdx="2" presStyleCnt="3">
        <dgm:presLayoutVars>
          <dgm:chPref val="3"/>
        </dgm:presLayoutVars>
      </dgm:prSet>
      <dgm:spPr/>
    </dgm:pt>
    <dgm:pt modelId="{02E9753B-3441-48BB-90E6-5F78161442C8}" type="pres">
      <dgm:prSet presAssocID="{55E8E6D0-A0DC-40BF-8939-AAE6B3EEE3E9}" presName="hierChild2" presStyleCnt="0"/>
      <dgm:spPr/>
    </dgm:pt>
  </dgm:ptLst>
  <dgm:cxnLst>
    <dgm:cxn modelId="{05AB9979-32CA-433D-A024-B937DA83DE34}" srcId="{3EB3F764-3AA4-4B70-89AF-16520E2FDD81}" destId="{DB40C3FE-32C6-43D7-9D5A-A44397D778E0}" srcOrd="0" destOrd="0" parTransId="{43A80DA6-C469-489B-B852-9983DE754795}" sibTransId="{6CA4BE82-13C8-47B9-ACBB-E7CFE2C42CD5}"/>
    <dgm:cxn modelId="{58AF927E-95B2-4DDC-B156-DA3A2E903F60}" type="presOf" srcId="{55E8E6D0-A0DC-40BF-8939-AAE6B3EEE3E9}" destId="{91C79005-8779-4090-BF01-4E28CC5E434C}" srcOrd="0" destOrd="0" presId="urn:microsoft.com/office/officeart/2005/8/layout/hierarchy1"/>
    <dgm:cxn modelId="{BC2616CA-4756-4547-97B3-7166CF23BD08}" type="presOf" srcId="{746D9133-9628-4F04-B56E-066CC97A0105}" destId="{CB5AD8B5-5218-477F-BA71-323D3DF57184}" srcOrd="0" destOrd="0" presId="urn:microsoft.com/office/officeart/2005/8/layout/hierarchy1"/>
    <dgm:cxn modelId="{DE0EACE5-F6B3-4E89-98E6-1A7EF7873416}" type="presOf" srcId="{DB40C3FE-32C6-43D7-9D5A-A44397D778E0}" destId="{830397AE-7CC3-49A4-BA14-09243282125C}" srcOrd="0" destOrd="0" presId="urn:microsoft.com/office/officeart/2005/8/layout/hierarchy1"/>
    <dgm:cxn modelId="{39A2B2EC-AA44-471E-B16F-DA8CAAB6E083}" type="presOf" srcId="{3EB3F764-3AA4-4B70-89AF-16520E2FDD81}" destId="{EBB7CC66-016A-4C7E-BAF3-A5616F39C2BA}" srcOrd="0" destOrd="0" presId="urn:microsoft.com/office/officeart/2005/8/layout/hierarchy1"/>
    <dgm:cxn modelId="{1F6515F5-3D09-400A-BD77-27B5EBABC312}" srcId="{3EB3F764-3AA4-4B70-89AF-16520E2FDD81}" destId="{746D9133-9628-4F04-B56E-066CC97A0105}" srcOrd="1" destOrd="0" parTransId="{711802FE-AC3B-455E-B9F6-4D56BCEA2FBD}" sibTransId="{6C31E751-9ED9-4AF8-A083-7C595E50935E}"/>
    <dgm:cxn modelId="{946CDEFD-348E-4931-A308-7BE5E28DDEC5}" srcId="{3EB3F764-3AA4-4B70-89AF-16520E2FDD81}" destId="{55E8E6D0-A0DC-40BF-8939-AAE6B3EEE3E9}" srcOrd="2" destOrd="0" parTransId="{79608C63-67B8-41AF-AF2E-41337D122EA3}" sibTransId="{BFE04BB2-DE4E-4F23-9EAB-45631E5A38A3}"/>
    <dgm:cxn modelId="{C3DC19DC-7EDC-4B36-AF36-9C2933AAB33A}" type="presParOf" srcId="{EBB7CC66-016A-4C7E-BAF3-A5616F39C2BA}" destId="{5477E627-FDAC-43C3-97DD-83DC27AA0223}" srcOrd="0" destOrd="0" presId="urn:microsoft.com/office/officeart/2005/8/layout/hierarchy1"/>
    <dgm:cxn modelId="{079D0406-82C1-4BC0-9E36-5BFAC8CF826D}" type="presParOf" srcId="{5477E627-FDAC-43C3-97DD-83DC27AA0223}" destId="{E93E166D-6A78-40BC-ADB8-2D2D5FA733F4}" srcOrd="0" destOrd="0" presId="urn:microsoft.com/office/officeart/2005/8/layout/hierarchy1"/>
    <dgm:cxn modelId="{3497D2DA-2D6C-405B-AB68-9F43E253B336}" type="presParOf" srcId="{E93E166D-6A78-40BC-ADB8-2D2D5FA733F4}" destId="{1F229A58-952E-47F2-8CEE-1D3EF985250B}" srcOrd="0" destOrd="0" presId="urn:microsoft.com/office/officeart/2005/8/layout/hierarchy1"/>
    <dgm:cxn modelId="{376DC613-DC5B-43BC-AEE5-4997E2EC2562}" type="presParOf" srcId="{E93E166D-6A78-40BC-ADB8-2D2D5FA733F4}" destId="{830397AE-7CC3-49A4-BA14-09243282125C}" srcOrd="1" destOrd="0" presId="urn:microsoft.com/office/officeart/2005/8/layout/hierarchy1"/>
    <dgm:cxn modelId="{9CEEC4F5-692E-41F5-9790-54D4AACFECFD}" type="presParOf" srcId="{5477E627-FDAC-43C3-97DD-83DC27AA0223}" destId="{E402713F-E005-4AEF-861C-0E47D15F9445}" srcOrd="1" destOrd="0" presId="urn:microsoft.com/office/officeart/2005/8/layout/hierarchy1"/>
    <dgm:cxn modelId="{61C4910D-D17A-4AD5-93B1-DB9ECB25F052}" type="presParOf" srcId="{EBB7CC66-016A-4C7E-BAF3-A5616F39C2BA}" destId="{D99D7A07-BEA9-47C3-925F-CA3A5D4ADFC7}" srcOrd="1" destOrd="0" presId="urn:microsoft.com/office/officeart/2005/8/layout/hierarchy1"/>
    <dgm:cxn modelId="{B8180CE0-662B-47D0-982E-8E6BD2284BC4}" type="presParOf" srcId="{D99D7A07-BEA9-47C3-925F-CA3A5D4ADFC7}" destId="{8463A431-21A2-4603-9134-7877821B0968}" srcOrd="0" destOrd="0" presId="urn:microsoft.com/office/officeart/2005/8/layout/hierarchy1"/>
    <dgm:cxn modelId="{E8491A32-F0F9-4F56-81BA-FBC92C97735D}" type="presParOf" srcId="{8463A431-21A2-4603-9134-7877821B0968}" destId="{93E9CDE5-D793-4125-AF9D-C7F1AA6241FA}" srcOrd="0" destOrd="0" presId="urn:microsoft.com/office/officeart/2005/8/layout/hierarchy1"/>
    <dgm:cxn modelId="{855FEDFB-EE9C-4256-83A5-36817F5178B6}" type="presParOf" srcId="{8463A431-21A2-4603-9134-7877821B0968}" destId="{CB5AD8B5-5218-477F-BA71-323D3DF57184}" srcOrd="1" destOrd="0" presId="urn:microsoft.com/office/officeart/2005/8/layout/hierarchy1"/>
    <dgm:cxn modelId="{963DE35B-2E3F-437E-848A-C461295D0670}" type="presParOf" srcId="{D99D7A07-BEA9-47C3-925F-CA3A5D4ADFC7}" destId="{5E3F1BCE-3274-4B46-8C34-9DDA9713424F}" srcOrd="1" destOrd="0" presId="urn:microsoft.com/office/officeart/2005/8/layout/hierarchy1"/>
    <dgm:cxn modelId="{AD689FDD-DF2F-460A-B545-84380A51B589}" type="presParOf" srcId="{EBB7CC66-016A-4C7E-BAF3-A5616F39C2BA}" destId="{92214B62-236F-402E-8DA0-C0E1EC07B5CC}" srcOrd="2" destOrd="0" presId="urn:microsoft.com/office/officeart/2005/8/layout/hierarchy1"/>
    <dgm:cxn modelId="{2121B4A1-BD3D-4626-BB3E-F93015C3C6F6}" type="presParOf" srcId="{92214B62-236F-402E-8DA0-C0E1EC07B5CC}" destId="{ED5EE94A-7131-4D86-87EA-8E887CD3E339}" srcOrd="0" destOrd="0" presId="urn:microsoft.com/office/officeart/2005/8/layout/hierarchy1"/>
    <dgm:cxn modelId="{917BDA22-A724-4350-83E3-17F9C8059CFA}" type="presParOf" srcId="{ED5EE94A-7131-4D86-87EA-8E887CD3E339}" destId="{29B28918-806D-42BF-8574-9DA4C95E525A}" srcOrd="0" destOrd="0" presId="urn:microsoft.com/office/officeart/2005/8/layout/hierarchy1"/>
    <dgm:cxn modelId="{8C3A5734-E462-4910-A855-53547F4C6D3E}" type="presParOf" srcId="{ED5EE94A-7131-4D86-87EA-8E887CD3E339}" destId="{91C79005-8779-4090-BF01-4E28CC5E434C}" srcOrd="1" destOrd="0" presId="urn:microsoft.com/office/officeart/2005/8/layout/hierarchy1"/>
    <dgm:cxn modelId="{1E46B74B-0779-4FC3-AE24-2F55C184D9A6}" type="presParOf" srcId="{92214B62-236F-402E-8DA0-C0E1EC07B5CC}" destId="{02E9753B-3441-48BB-90E6-5F78161442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29A58-952E-47F2-8CEE-1D3EF985250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397AE-7CC3-49A4-BA14-09243282125C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- Umgang mit Phaser gestiegen</a:t>
          </a:r>
          <a:endParaRPr lang="en-US" sz="3400" kern="1200"/>
        </a:p>
      </dsp:txBody>
      <dsp:txXfrm>
        <a:off x="366939" y="1196774"/>
        <a:ext cx="2723696" cy="1691139"/>
      </dsp:txXfrm>
    </dsp:sp>
    <dsp:sp modelId="{93E9CDE5-D793-4125-AF9D-C7F1AA6241FA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AD8B5-5218-477F-BA71-323D3DF57184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- Aufteilung BLI</a:t>
          </a:r>
          <a:endParaRPr lang="en-US" sz="3400" kern="1200"/>
        </a:p>
      </dsp:txBody>
      <dsp:txXfrm>
        <a:off x="3824513" y="1196774"/>
        <a:ext cx="2723696" cy="1691139"/>
      </dsp:txXfrm>
    </dsp:sp>
    <dsp:sp modelId="{29B28918-806D-42BF-8574-9DA4C95E525A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79005-8779-4090-BF01-4E28CC5E434C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- Absprache</a:t>
          </a:r>
          <a:endParaRPr lang="en-US" sz="34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6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8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43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6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7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1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94495-AA71-4F76-B868-D2950C092FCB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2E66B-5451-BEFF-24C0-AA3C1CA41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SE: Sprint Review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5C38C0-2BA8-33A5-F8EA-8BE949702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Gruppe: </a:t>
            </a:r>
            <a:r>
              <a:rPr lang="de-DE" dirty="0" err="1"/>
              <a:t>Auron</a:t>
            </a:r>
            <a:r>
              <a:rPr lang="de-DE" dirty="0"/>
              <a:t> (PO), Dennis (TE), Simon (</a:t>
            </a:r>
            <a:r>
              <a:rPr lang="de-DE" dirty="0" err="1"/>
              <a:t>Dev</a:t>
            </a:r>
            <a:r>
              <a:rPr lang="de-DE" dirty="0"/>
              <a:t>)</a:t>
            </a:r>
          </a:p>
          <a:p>
            <a:r>
              <a:rPr lang="de-DE" dirty="0"/>
              <a:t>Projekt: </a:t>
            </a:r>
            <a:r>
              <a:rPr lang="de-DE" dirty="0" err="1"/>
              <a:t>Jump‘N‘Run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38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E8F39E-DCD3-4DE9-0814-D99ECE9A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Unser Backlog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1B0CF0-F845-D62F-6CD8-150BC5491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0379"/>
            <a:ext cx="6912217" cy="385355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B409-E4B9-AC6B-4FC0-EC1605F1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Der heutige Fortschritt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A6040BA-A742-783B-496B-04E36973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065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8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BDC61A-6180-871A-757D-E056953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de-DE" dirty="0"/>
              <a:t>Alter Stand (Was war vorher?)</a:t>
            </a:r>
          </a:p>
        </p:txBody>
      </p:sp>
      <p:pic>
        <p:nvPicPr>
          <p:cNvPr id="5" name="Inhaltsplatzhalter 4" descr="Mann in einem Polohemd">
            <a:extLst>
              <a:ext uri="{FF2B5EF4-FFF2-40B4-BE49-F238E27FC236}">
                <a16:creationId xmlns:a16="http://schemas.microsoft.com/office/drawing/2014/main" id="{9C3EA87B-9006-51A2-780E-21344E50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856" y="640081"/>
            <a:ext cx="1693601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E999C-630B-E921-5A7B-E93625EF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 err="1"/>
              <a:t>Startseite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Start-Button</a:t>
            </a:r>
          </a:p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 err="1"/>
              <a:t>Spieleseite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</a:p>
          <a:p>
            <a:pPr lvl="4">
              <a:buFontTx/>
              <a:buChar char="-"/>
            </a:pPr>
            <a:r>
              <a:rPr lang="en-US" sz="2000" dirty="0" err="1"/>
              <a:t>Charakter</a:t>
            </a:r>
            <a:r>
              <a:rPr lang="en-US" sz="2000" dirty="0"/>
              <a:t> (-</a:t>
            </a:r>
            <a:r>
              <a:rPr lang="en-US" sz="2000" dirty="0" err="1"/>
              <a:t>bewegung</a:t>
            </a:r>
            <a:r>
              <a:rPr lang="en-US" sz="2000" dirty="0"/>
              <a:t>)</a:t>
            </a:r>
          </a:p>
          <a:p>
            <a:pPr lvl="4">
              <a:buFontTx/>
              <a:buChar char="-"/>
            </a:pPr>
            <a:r>
              <a:rPr lang="en-US" sz="2000" dirty="0" err="1"/>
              <a:t>Hintergrund</a:t>
            </a:r>
            <a:endParaRPr lang="en-US" sz="2000" dirty="0"/>
          </a:p>
          <a:p>
            <a:pPr lvl="4">
              <a:buFontTx/>
              <a:buChar char="-"/>
            </a:pPr>
            <a:endParaRPr lang="en-US" sz="2000" dirty="0"/>
          </a:p>
          <a:p>
            <a:pPr lvl="4">
              <a:buFontTx/>
              <a:buChar char="-"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34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9BD0-404F-EA51-7D88-5FD90912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de-DE"/>
              <a:t>Neuer Stand (Was ist jetzt?)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55D4D9-8A82-A69B-02CD-3603C521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00736"/>
            <a:ext cx="6909801" cy="359309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AAE41A-7187-7D7F-11D0-34A1A516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Kameraführung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Unendliches</a:t>
            </a:r>
            <a:r>
              <a:rPr lang="en-US" dirty="0"/>
              <a:t> </a:t>
            </a:r>
            <a:r>
              <a:rPr lang="en-US" dirty="0" err="1"/>
              <a:t>Hintergrundbild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Nutzt</a:t>
            </a:r>
            <a:r>
              <a:rPr lang="en-US" dirty="0"/>
              <a:t> </a:t>
            </a:r>
            <a:r>
              <a:rPr lang="en-US" dirty="0" err="1"/>
              <a:t>Höhe</a:t>
            </a:r>
            <a:r>
              <a:rPr lang="en-US" dirty="0"/>
              <a:t> und </a:t>
            </a:r>
            <a:r>
              <a:rPr lang="en-US" dirty="0" err="1"/>
              <a:t>Breite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verwendeten</a:t>
            </a:r>
            <a:r>
              <a:rPr lang="en-US" dirty="0"/>
              <a:t> Browser</a:t>
            </a:r>
          </a:p>
          <a:p>
            <a:r>
              <a:rPr lang="en-US" dirty="0"/>
              <a:t>- </a:t>
            </a:r>
            <a:r>
              <a:rPr lang="en-US" dirty="0" err="1"/>
              <a:t>Zufällige</a:t>
            </a:r>
            <a:r>
              <a:rPr lang="en-US" dirty="0"/>
              <a:t> </a:t>
            </a:r>
            <a:r>
              <a:rPr lang="en-US" dirty="0" err="1"/>
              <a:t>Plattformgenerierung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Highscorelogik</a:t>
            </a:r>
            <a:endParaRPr lang="en-US" dirty="0"/>
          </a:p>
          <a:p>
            <a:r>
              <a:rPr lang="en-US" dirty="0"/>
              <a:t>- (</a:t>
            </a:r>
            <a:r>
              <a:rPr lang="en-US" dirty="0" err="1"/>
              <a:t>Anzeige</a:t>
            </a:r>
            <a:r>
              <a:rPr lang="en-US" dirty="0"/>
              <a:t> von </a:t>
            </a:r>
            <a:r>
              <a:rPr lang="en-US" dirty="0" err="1"/>
              <a:t>Koordinaten</a:t>
            </a:r>
            <a:r>
              <a:rPr lang="en-US" dirty="0"/>
              <a:t> für Tests)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45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893DA-44FE-2FBE-7F39-03ED4AE7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dirty="0"/>
              <a:t>Was lief gut?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BDC3062-3B72-0B36-737F-DE4AF8768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6369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7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E33C7-CD85-B856-E796-0F7C381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schlecht?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65EAA-CCC7-A28E-4574-54D66AF8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- Installation von Mocha</a:t>
            </a:r>
          </a:p>
          <a:p>
            <a:endParaRPr lang="de-DE" dirty="0"/>
          </a:p>
          <a:p>
            <a:r>
              <a:rPr lang="de-DE" dirty="0"/>
              <a:t>- Leicht verplant mit Backlogitems &amp; Aufwand</a:t>
            </a:r>
          </a:p>
          <a:p>
            <a:endParaRPr lang="de-DE" dirty="0"/>
          </a:p>
          <a:p>
            <a:r>
              <a:rPr lang="de-DE" dirty="0"/>
              <a:t>- Letzter Sprint -&gt; Projekt nicht fertiggestellt worden</a:t>
            </a:r>
          </a:p>
          <a:p>
            <a:pPr marL="384048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59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084FE-C115-A971-EB6B-E5E8BE6A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des Projektes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62195-6AAE-0944-3426-0A6638CFC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positiv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1EF78-BD11-8460-0B6C-E678B98369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- gute Übung für die Berufspraxis</a:t>
            </a:r>
          </a:p>
          <a:p>
            <a:r>
              <a:rPr lang="de-DE" dirty="0"/>
              <a:t>- Erfahrung mit Phaser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5B8D58-82B2-6FF9-E049-03AA66F68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negativ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36C2B3-C8A2-683E-2F2A-65664A758D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- nicht abgeschlossen</a:t>
            </a:r>
          </a:p>
        </p:txBody>
      </p:sp>
    </p:spTree>
    <p:extLst>
      <p:ext uri="{BB962C8B-B14F-4D97-AF65-F5344CB8AC3E}">
        <p14:creationId xmlns:p14="http://schemas.microsoft.com/office/powerpoint/2010/main" val="20611694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136</Words>
  <Application>Microsoft Office PowerPoint</Application>
  <PresentationFormat>Breitbild</PresentationFormat>
  <Paragraphs>37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Rückblick</vt:lpstr>
      <vt:lpstr>SE: Sprint Review 4</vt:lpstr>
      <vt:lpstr>Unser Backlog</vt:lpstr>
      <vt:lpstr>Der heutige Fortschritt</vt:lpstr>
      <vt:lpstr>Alter Stand (Was war vorher?)</vt:lpstr>
      <vt:lpstr>Neuer Stand (Was ist jetzt?)</vt:lpstr>
      <vt:lpstr>Was lief gut?</vt:lpstr>
      <vt:lpstr>Was lief schlecht?</vt:lpstr>
      <vt:lpstr>Fazit des Projektes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SE: Sprint Review 1</dc:title>
  <dc:creator>Simon Baader</dc:creator>
  <cp:lastModifiedBy>Simon Baader</cp:lastModifiedBy>
  <cp:revision>2</cp:revision>
  <dcterms:created xsi:type="dcterms:W3CDTF">2022-05-21T11:13:49Z</dcterms:created>
  <dcterms:modified xsi:type="dcterms:W3CDTF">2022-07-02T12:52:26Z</dcterms:modified>
</cp:coreProperties>
</file>