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4495-AA71-4F76-B868-D2950C092FCB}" type="datetimeFigureOut">
              <a:rPr lang="de-DE" smtClean="0"/>
              <a:t>25.06.2022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33D7-B7B1-4CD6-8C3D-92829FEA1D8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27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4495-AA71-4F76-B868-D2950C092FCB}" type="datetimeFigureOut">
              <a:rPr lang="de-DE" smtClean="0"/>
              <a:t>25.06.2022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33D7-B7B1-4CD6-8C3D-92829FEA1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67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4495-AA71-4F76-B868-D2950C092FCB}" type="datetimeFigureOut">
              <a:rPr lang="de-DE" smtClean="0"/>
              <a:t>25.06.2022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33D7-B7B1-4CD6-8C3D-92829FEA1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04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4495-AA71-4F76-B868-D2950C092FCB}" type="datetimeFigureOut">
              <a:rPr lang="de-DE" smtClean="0"/>
              <a:t>25.06.2022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33D7-B7B1-4CD6-8C3D-92829FEA1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87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4495-AA71-4F76-B868-D2950C092FCB}" type="datetimeFigureOut">
              <a:rPr lang="de-DE" smtClean="0"/>
              <a:t>25.06.2022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33D7-B7B1-4CD6-8C3D-92829FEA1D8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1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4495-AA71-4F76-B868-D2950C092FCB}" type="datetimeFigureOut">
              <a:rPr lang="de-DE" smtClean="0"/>
              <a:t>25.06.2022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33D7-B7B1-4CD6-8C3D-92829FEA1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43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4495-AA71-4F76-B868-D2950C092FCB}" type="datetimeFigureOut">
              <a:rPr lang="de-DE" smtClean="0"/>
              <a:t>25.06.2022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33D7-B7B1-4CD6-8C3D-92829FEA1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60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4495-AA71-4F76-B868-D2950C092FCB}" type="datetimeFigureOut">
              <a:rPr lang="de-DE" smtClean="0"/>
              <a:t>25.06.2022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33D7-B7B1-4CD6-8C3D-92829FEA1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86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4495-AA71-4F76-B868-D2950C092FCB}" type="datetimeFigureOut">
              <a:rPr lang="de-DE" smtClean="0"/>
              <a:t>25.06.2022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33D7-B7B1-4CD6-8C3D-92829FEA1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6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F594495-AA71-4F76-B868-D2950C092FCB}" type="datetimeFigureOut">
              <a:rPr lang="de-DE" smtClean="0"/>
              <a:t>25.06.2022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BB33D7-B7B1-4CD6-8C3D-92829FEA1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37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4495-AA71-4F76-B868-D2950C092FCB}" type="datetimeFigureOut">
              <a:rPr lang="de-DE" smtClean="0"/>
              <a:t>25.06.2022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33D7-B7B1-4CD6-8C3D-92829FEA1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217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594495-AA71-4F76-B868-D2950C092FCB}" type="datetimeFigureOut">
              <a:rPr lang="de-DE" smtClean="0"/>
              <a:t>25.06.2022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BB33D7-B7B1-4CD6-8C3D-92829FEA1D8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93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92E66B-5451-BEFF-24C0-AA3C1CA416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SE: Sprint Review 3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5C38C0-2BA8-33A5-F8EA-8BE9497027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Gruppe: </a:t>
            </a:r>
            <a:r>
              <a:rPr lang="de-DE" dirty="0" err="1"/>
              <a:t>Auron</a:t>
            </a:r>
            <a:r>
              <a:rPr lang="de-DE" dirty="0"/>
              <a:t> (TE), Dennis (DEV), Simon (PO)</a:t>
            </a:r>
          </a:p>
          <a:p>
            <a:r>
              <a:rPr lang="de-DE" dirty="0"/>
              <a:t>Projekt: </a:t>
            </a:r>
            <a:r>
              <a:rPr lang="de-DE" dirty="0" err="1"/>
              <a:t>Jump‘N‘Run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038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E8F39E-DCD3-4DE9-0814-D99ECE9A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Unser Sprint Backlog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2C2FCE4-FEE0-D2EC-E24A-6D77401B1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196" y="1845733"/>
            <a:ext cx="9485608" cy="403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6B409-E4B9-AC6B-4FC0-EC1605F1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600" dirty="0"/>
              <a:t>Der heutige Fortschritt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9AA0D3-5932-47CF-B40C-77E42FEB8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A3F2955-1535-9770-A708-EF4B4E011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040"/>
          <a:stretch/>
        </p:blipFill>
        <p:spPr>
          <a:xfrm>
            <a:off x="503126" y="1845734"/>
            <a:ext cx="11185748" cy="393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8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BDC61A-6180-871A-757D-E05695395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de-DE" dirty="0"/>
              <a:t>Alter Stand (Was war vorher?)</a:t>
            </a:r>
          </a:p>
        </p:txBody>
      </p:sp>
      <p:pic>
        <p:nvPicPr>
          <p:cNvPr id="5" name="Inhaltsplatzhalter 4" descr="Mann in einem Polohemd">
            <a:extLst>
              <a:ext uri="{FF2B5EF4-FFF2-40B4-BE49-F238E27FC236}">
                <a16:creationId xmlns:a16="http://schemas.microsoft.com/office/drawing/2014/main" id="{9C3EA87B-9006-51A2-780E-21344E50B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7856" y="640081"/>
            <a:ext cx="1693601" cy="531440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2E999C-630B-E921-5A7B-E93625EF1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 lvl="2">
              <a:buFontTx/>
              <a:buChar char="-"/>
            </a:pPr>
            <a:endParaRPr lang="en-US" sz="2000" dirty="0"/>
          </a:p>
          <a:p>
            <a:pPr lvl="2">
              <a:buFontTx/>
              <a:buChar char="-"/>
            </a:pPr>
            <a:r>
              <a:rPr lang="en-US" sz="2000" dirty="0" err="1"/>
              <a:t>Startseite</a:t>
            </a:r>
            <a:r>
              <a:rPr lang="en-US" sz="2000" dirty="0"/>
              <a:t> </a:t>
            </a:r>
            <a:r>
              <a:rPr lang="en-US" sz="2000" dirty="0" err="1"/>
              <a:t>mit</a:t>
            </a:r>
            <a:r>
              <a:rPr lang="en-US" sz="2000" dirty="0"/>
              <a:t> “</a:t>
            </a:r>
            <a:r>
              <a:rPr lang="en-US" sz="2000" dirty="0" err="1"/>
              <a:t>Spielen</a:t>
            </a:r>
            <a:r>
              <a:rPr lang="en-US" sz="2000" dirty="0"/>
              <a:t>”-Button </a:t>
            </a:r>
            <a:r>
              <a:rPr lang="en-US" sz="2000" dirty="0" err="1"/>
              <a:t>verlinkt</a:t>
            </a:r>
            <a:r>
              <a:rPr lang="en-US" sz="2000" dirty="0"/>
              <a:t> auf </a:t>
            </a:r>
            <a:r>
              <a:rPr lang="en-US" sz="2000" dirty="0" err="1"/>
              <a:t>Spieleseite</a:t>
            </a:r>
            <a:endParaRPr lang="en-US" sz="2000" dirty="0"/>
          </a:p>
          <a:p>
            <a:pPr lvl="2">
              <a:buFontTx/>
              <a:buChar char="-"/>
            </a:pPr>
            <a:r>
              <a:rPr lang="en-US" sz="2000" dirty="0" err="1"/>
              <a:t>Charakter</a:t>
            </a:r>
            <a:r>
              <a:rPr lang="en-US" sz="2000" dirty="0"/>
              <a:t> </a:t>
            </a:r>
            <a:r>
              <a:rPr lang="en-US" sz="2000" dirty="0" err="1"/>
              <a:t>wurde</a:t>
            </a:r>
            <a:r>
              <a:rPr lang="en-US" sz="2000" dirty="0"/>
              <a:t> </a:t>
            </a:r>
            <a:r>
              <a:rPr lang="en-US" sz="2000" dirty="0" err="1"/>
              <a:t>erstellt</a:t>
            </a:r>
            <a:endParaRPr lang="en-US" sz="2000" dirty="0"/>
          </a:p>
          <a:p>
            <a:pPr lvl="3">
              <a:buFontTx/>
              <a:buChar char="-"/>
            </a:pPr>
            <a:r>
              <a:rPr lang="en-US" sz="2000" dirty="0" err="1"/>
              <a:t>Charakter</a:t>
            </a:r>
            <a:r>
              <a:rPr lang="en-US" sz="2000" dirty="0"/>
              <a:t> </a:t>
            </a:r>
            <a:r>
              <a:rPr lang="en-US" sz="2000" dirty="0" err="1"/>
              <a:t>kann</a:t>
            </a:r>
            <a:r>
              <a:rPr lang="en-US" sz="2000" dirty="0"/>
              <a:t> </a:t>
            </a:r>
            <a:r>
              <a:rPr lang="en-US" sz="2000" dirty="0" err="1"/>
              <a:t>sich</a:t>
            </a:r>
            <a:r>
              <a:rPr lang="en-US" sz="2000" dirty="0"/>
              <a:t> </a:t>
            </a:r>
            <a:r>
              <a:rPr lang="en-US" sz="2000" dirty="0" err="1"/>
              <a:t>noch</a:t>
            </a:r>
            <a:r>
              <a:rPr lang="en-US" sz="2000" dirty="0"/>
              <a:t> </a:t>
            </a:r>
            <a:r>
              <a:rPr lang="en-US" sz="2000" dirty="0" err="1"/>
              <a:t>nicht</a:t>
            </a:r>
            <a:r>
              <a:rPr lang="en-US" sz="2000" dirty="0"/>
              <a:t> </a:t>
            </a:r>
            <a:r>
              <a:rPr lang="en-US" sz="2000" dirty="0" err="1"/>
              <a:t>bewegen</a:t>
            </a:r>
            <a:endParaRPr lang="en-US" sz="2000" dirty="0"/>
          </a:p>
          <a:p>
            <a:pPr lvl="2">
              <a:buFontTx/>
              <a:buChar char="-"/>
            </a:pPr>
            <a:r>
              <a:rPr lang="en-US" sz="2000" dirty="0"/>
              <a:t>Pause-Button </a:t>
            </a:r>
            <a:r>
              <a:rPr lang="en-US" sz="2000" dirty="0" err="1"/>
              <a:t>wurde</a:t>
            </a:r>
            <a:r>
              <a:rPr lang="en-US" sz="2000" dirty="0"/>
              <a:t> </a:t>
            </a:r>
            <a:r>
              <a:rPr lang="en-US" sz="2000" dirty="0" err="1"/>
              <a:t>hinzugefügt</a:t>
            </a:r>
            <a:endParaRPr lang="en-US" sz="2000" dirty="0"/>
          </a:p>
          <a:p>
            <a:pPr lvl="2">
              <a:buFontTx/>
              <a:buChar char="-"/>
            </a:pPr>
            <a:r>
              <a:rPr lang="en-US" sz="2000" dirty="0" err="1"/>
              <a:t>Einfarbiger</a:t>
            </a:r>
            <a:r>
              <a:rPr lang="en-US" sz="2000" dirty="0"/>
              <a:t>/</a:t>
            </a:r>
            <a:r>
              <a:rPr lang="en-US" sz="2000" dirty="0" err="1"/>
              <a:t>Blauer</a:t>
            </a:r>
            <a:r>
              <a:rPr lang="en-US" sz="2000" dirty="0"/>
              <a:t> </a:t>
            </a:r>
            <a:r>
              <a:rPr lang="en-US" sz="2000" dirty="0" err="1"/>
              <a:t>Hintergrund</a:t>
            </a:r>
            <a:endParaRPr lang="en-US" sz="2000" dirty="0"/>
          </a:p>
          <a:p>
            <a:pPr lvl="2">
              <a:buFontTx/>
              <a:buChar char="-"/>
            </a:pPr>
            <a:r>
              <a:rPr lang="en-US" sz="2000" dirty="0" err="1"/>
              <a:t>Datenbank</a:t>
            </a:r>
            <a:r>
              <a:rPr lang="en-US" sz="2000" dirty="0"/>
              <a:t> </a:t>
            </a:r>
            <a:r>
              <a:rPr lang="en-US" sz="2000" dirty="0" err="1"/>
              <a:t>erstellt</a:t>
            </a:r>
            <a:endParaRPr lang="en-US" sz="2000" dirty="0"/>
          </a:p>
          <a:p>
            <a:pPr lvl="2">
              <a:buFontTx/>
              <a:buChar char="-"/>
            </a:pPr>
            <a:endParaRPr lang="en-US" sz="2000" dirty="0"/>
          </a:p>
          <a:p>
            <a:pPr lvl="2">
              <a:buFontTx/>
              <a:buChar char="-"/>
            </a:pPr>
            <a:r>
              <a:rPr lang="en-US" sz="2000" dirty="0" err="1"/>
              <a:t>Viele</a:t>
            </a:r>
            <a:r>
              <a:rPr lang="en-US" sz="2000" dirty="0"/>
              <a:t> </a:t>
            </a:r>
            <a:r>
              <a:rPr lang="en-US" sz="2000" dirty="0" err="1"/>
              <a:t>unfertige</a:t>
            </a:r>
            <a:r>
              <a:rPr lang="en-US" sz="2000" dirty="0"/>
              <a:t> Backlog Items </a:t>
            </a:r>
            <a:r>
              <a:rPr lang="en-US" sz="2000" dirty="0" err="1"/>
              <a:t>aus</a:t>
            </a:r>
            <a:r>
              <a:rPr lang="en-US" sz="2000" dirty="0"/>
              <a:t> dem </a:t>
            </a:r>
            <a:r>
              <a:rPr lang="en-US" sz="2000" dirty="0" err="1"/>
              <a:t>zweiten</a:t>
            </a:r>
            <a:r>
              <a:rPr lang="en-US" sz="2000" dirty="0"/>
              <a:t> Sprint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9342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7F9BD0-404F-EA51-7D88-5FD909125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de-DE" dirty="0"/>
              <a:t>Neuer Stand (Was ist jetzt?)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AAE41A-7187-7D7F-11D0-34A1A5167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3"/>
            <a:ext cx="3690257" cy="3755565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en-US" dirty="0"/>
              <a:t> “</a:t>
            </a:r>
            <a:r>
              <a:rPr lang="en-US" dirty="0" err="1"/>
              <a:t>Beenden</a:t>
            </a:r>
            <a:r>
              <a:rPr lang="en-US" dirty="0"/>
              <a:t>”-Button </a:t>
            </a:r>
            <a:r>
              <a:rPr lang="en-US" dirty="0" err="1"/>
              <a:t>hinzugefügt</a:t>
            </a:r>
            <a:endParaRPr lang="en-US" dirty="0"/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 err="1"/>
              <a:t>Setzt</a:t>
            </a:r>
            <a:r>
              <a:rPr lang="en-US" dirty="0"/>
              <a:t> auf </a:t>
            </a:r>
            <a:r>
              <a:rPr lang="en-US" dirty="0" err="1"/>
              <a:t>Startseite</a:t>
            </a:r>
            <a:r>
              <a:rPr lang="en-US" dirty="0"/>
              <a:t> </a:t>
            </a:r>
            <a:r>
              <a:rPr lang="en-US" dirty="0" err="1"/>
              <a:t>zurück</a:t>
            </a:r>
            <a:endParaRPr lang="en-US" dirty="0"/>
          </a:p>
          <a:p>
            <a:pPr>
              <a:buFont typeface="Symbol" panose="05050102010706020507" pitchFamily="18" charset="2"/>
              <a:buChar char="-"/>
            </a:pPr>
            <a:r>
              <a:rPr lang="en-US" dirty="0"/>
              <a:t> </a:t>
            </a:r>
            <a:r>
              <a:rPr lang="en-US" dirty="0" err="1"/>
              <a:t>Charakter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links und </a:t>
            </a:r>
            <a:r>
              <a:rPr lang="en-US" dirty="0" err="1"/>
              <a:t>rechts</a:t>
            </a:r>
            <a:r>
              <a:rPr lang="en-US" dirty="0"/>
              <a:t> </a:t>
            </a:r>
            <a:r>
              <a:rPr lang="en-US" dirty="0" err="1"/>
              <a:t>bewegen</a:t>
            </a:r>
            <a:endParaRPr lang="en-US" dirty="0"/>
          </a:p>
          <a:p>
            <a:pPr>
              <a:buFont typeface="Symbol" panose="05050102010706020507" pitchFamily="18" charset="2"/>
              <a:buChar char="-"/>
            </a:pPr>
            <a:r>
              <a:rPr lang="en-US" dirty="0"/>
              <a:t> </a:t>
            </a:r>
            <a:r>
              <a:rPr lang="en-US" dirty="0" err="1"/>
              <a:t>Charakter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springen</a:t>
            </a:r>
            <a:endParaRPr lang="en-US" dirty="0"/>
          </a:p>
          <a:p>
            <a:pPr>
              <a:buFont typeface="Symbol" panose="05050102010706020507" pitchFamily="18" charset="2"/>
              <a:buChar char="-"/>
            </a:pPr>
            <a:r>
              <a:rPr lang="en-US" dirty="0"/>
              <a:t> </a:t>
            </a:r>
            <a:r>
              <a:rPr lang="en-US" dirty="0" err="1"/>
              <a:t>Hintergrundbild</a:t>
            </a:r>
            <a:r>
              <a:rPr lang="en-US" dirty="0"/>
              <a:t> </a:t>
            </a:r>
            <a:r>
              <a:rPr lang="en-US" dirty="0" err="1"/>
              <a:t>hinzugefügt</a:t>
            </a:r>
            <a:endParaRPr lang="en-US" dirty="0"/>
          </a:p>
          <a:p>
            <a:pPr>
              <a:buFont typeface="Symbol" panose="05050102010706020507" pitchFamily="18" charset="2"/>
              <a:buChar char="-"/>
            </a:pPr>
            <a:r>
              <a:rPr lang="en-US" dirty="0"/>
              <a:t> </a:t>
            </a:r>
            <a:r>
              <a:rPr lang="en-US" dirty="0" err="1"/>
              <a:t>Lebensbalken</a:t>
            </a:r>
            <a:r>
              <a:rPr lang="en-US" dirty="0"/>
              <a:t> </a:t>
            </a:r>
            <a:r>
              <a:rPr lang="en-US" dirty="0" err="1"/>
              <a:t>hinzugefügt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D22DE95-24C4-5316-8A73-238A9CA88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43" y="1209771"/>
            <a:ext cx="69596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5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9893DA-44FE-2FBE-7F39-03ED4AE7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lief gut?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F8A4EC-6B4E-CC15-B8B6-F40711E86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Aufteilung &amp; Übernehmen BLI </a:t>
            </a:r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Kommunikation</a:t>
            </a:r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Teamarbeit &amp; Unterstützung</a:t>
            </a:r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Fortschritte inzwischen erkennbar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171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E33C7-CD85-B856-E796-0F7C3819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lief schlecht?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F65EAA-CCC7-A28E-4574-54D66AF89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Tests für Phaser erstellen gestaltet sich schwierig/aufwendig</a:t>
            </a:r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Komplikationen mit dem Umgang von Phaser</a:t>
            </a:r>
          </a:p>
        </p:txBody>
      </p:sp>
    </p:spTree>
    <p:extLst>
      <p:ext uri="{BB962C8B-B14F-4D97-AF65-F5344CB8AC3E}">
        <p14:creationId xmlns:p14="http://schemas.microsoft.com/office/powerpoint/2010/main" val="1635590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F084FE-C115-A971-EB6B-E5E8BE6A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Quality Assessment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A1EF78-BD11-8460-0B6C-E678B9836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/>
              <a:t>DoD</a:t>
            </a:r>
            <a:r>
              <a:rPr lang="de-DE" dirty="0"/>
              <a:t> beachtet</a:t>
            </a:r>
          </a:p>
        </p:txBody>
      </p:sp>
    </p:spTree>
    <p:extLst>
      <p:ext uri="{BB962C8B-B14F-4D97-AF65-F5344CB8AC3E}">
        <p14:creationId xmlns:p14="http://schemas.microsoft.com/office/powerpoint/2010/main" val="2061169437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155</Words>
  <Application>Microsoft Office PowerPoint</Application>
  <PresentationFormat>Breitbild</PresentationFormat>
  <Paragraphs>36</Paragraphs>
  <Slides>8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Symbol</vt:lpstr>
      <vt:lpstr>Rückblick</vt:lpstr>
      <vt:lpstr>SE: Sprint Review 3</vt:lpstr>
      <vt:lpstr>Unser Sprint Backlog</vt:lpstr>
      <vt:lpstr>Der heutige Fortschritt</vt:lpstr>
      <vt:lpstr>Alter Stand (Was war vorher?)</vt:lpstr>
      <vt:lpstr>Neuer Stand (Was ist jetzt?)</vt:lpstr>
      <vt:lpstr>Was lief gut?</vt:lpstr>
      <vt:lpstr>Was lief schlecht?</vt:lpstr>
      <vt:lpstr>Quality Assessment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SE: Sprint Review 1</dc:title>
  <dc:creator>Simon Baader</dc:creator>
  <cp:lastModifiedBy>Dennis Ratuschny</cp:lastModifiedBy>
  <cp:revision>12</cp:revision>
  <dcterms:created xsi:type="dcterms:W3CDTF">2022-05-21T11:13:49Z</dcterms:created>
  <dcterms:modified xsi:type="dcterms:W3CDTF">2022-06-25T11:43:54Z</dcterms:modified>
</cp:coreProperties>
</file>