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6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0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87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43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60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8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6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37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17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594495-AA71-4F76-B868-D2950C092FCB}" type="datetimeFigureOut">
              <a:rPr lang="de-DE" smtClean="0"/>
              <a:t>11.06.2022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BB33D7-B7B1-4CD6-8C3D-92829FEA1D8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9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2E66B-5451-BEFF-24C0-AA3C1CA41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SE: Sprint </a:t>
            </a:r>
            <a:r>
              <a:rPr lang="de-DE"/>
              <a:t>Review 2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5C38C0-2BA8-33A5-F8EA-8BE949702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Gruppe: </a:t>
            </a:r>
            <a:r>
              <a:rPr lang="de-DE" dirty="0" err="1"/>
              <a:t>Auron</a:t>
            </a:r>
            <a:r>
              <a:rPr lang="de-DE" dirty="0"/>
              <a:t> (</a:t>
            </a:r>
            <a:r>
              <a:rPr lang="de-DE" dirty="0" err="1"/>
              <a:t>Dev</a:t>
            </a:r>
            <a:r>
              <a:rPr lang="de-DE" dirty="0"/>
              <a:t>), Dennis (PO), Simon (</a:t>
            </a:r>
            <a:r>
              <a:rPr lang="de-DE" dirty="0" err="1"/>
              <a:t>te</a:t>
            </a:r>
            <a:r>
              <a:rPr lang="de-DE" dirty="0"/>
              <a:t>)</a:t>
            </a:r>
          </a:p>
          <a:p>
            <a:r>
              <a:rPr lang="de-DE" dirty="0"/>
              <a:t>Projekt: </a:t>
            </a:r>
            <a:r>
              <a:rPr lang="de-DE" dirty="0" err="1"/>
              <a:t>Jump‘N‘Run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38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E8F39E-DCD3-4DE9-0814-D99ECE9A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Unser Backlog</a:t>
            </a:r>
          </a:p>
        </p:txBody>
      </p:sp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0F120EDA-6AC3-4CB3-8726-4AE58E577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75" y="640081"/>
            <a:ext cx="5946065" cy="505415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1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6B409-E4B9-AC6B-4FC0-EC1605F1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Der heutige Fortschritt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AA0D3-5932-47CF-B40C-77E42FEB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5290B9-8416-426A-BC56-01BD84E13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5"/>
          <a:stretch/>
        </p:blipFill>
        <p:spPr>
          <a:xfrm>
            <a:off x="986712" y="1801866"/>
            <a:ext cx="10218575" cy="430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8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BDC61A-6180-871A-757D-E056953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de-DE" dirty="0"/>
              <a:t>Alter Stand (Was war vorher?)</a:t>
            </a:r>
          </a:p>
        </p:txBody>
      </p:sp>
      <p:pic>
        <p:nvPicPr>
          <p:cNvPr id="5" name="Inhaltsplatzhalter 4" descr="Mann in einem Polohemd">
            <a:extLst>
              <a:ext uri="{FF2B5EF4-FFF2-40B4-BE49-F238E27FC236}">
                <a16:creationId xmlns:a16="http://schemas.microsoft.com/office/drawing/2014/main" id="{9C3EA87B-9006-51A2-780E-21344E50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7856" y="640081"/>
            <a:ext cx="1693601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2E999C-630B-E921-5A7B-E93625EF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 err="1"/>
              <a:t>Zwei</a:t>
            </a:r>
            <a:r>
              <a:rPr lang="en-US" sz="2000" dirty="0"/>
              <a:t> Seiten </a:t>
            </a:r>
            <a:r>
              <a:rPr lang="en-US" sz="2000" dirty="0" err="1"/>
              <a:t>mit</a:t>
            </a:r>
            <a:r>
              <a:rPr lang="en-US" sz="2000" dirty="0"/>
              <a:t> Buttons </a:t>
            </a:r>
            <a:r>
              <a:rPr lang="en-US" sz="2000" dirty="0" err="1"/>
              <a:t>ohne</a:t>
            </a:r>
            <a:r>
              <a:rPr lang="en-US" sz="2000" dirty="0"/>
              <a:t> </a:t>
            </a:r>
            <a:r>
              <a:rPr lang="en-US" sz="2000" dirty="0" err="1"/>
              <a:t>Funktion</a:t>
            </a:r>
            <a:endParaRPr lang="en-US" sz="2000" dirty="0"/>
          </a:p>
          <a:p>
            <a:pPr lvl="2">
              <a:buFontTx/>
              <a:buChar char="-"/>
            </a:pPr>
            <a:endParaRPr lang="en-US" sz="2000" dirty="0"/>
          </a:p>
          <a:p>
            <a:pPr lvl="2">
              <a:buFontTx/>
              <a:buChar char="-"/>
            </a:pPr>
            <a:r>
              <a:rPr lang="en-US" sz="2000" dirty="0" err="1"/>
              <a:t>Unfertige</a:t>
            </a:r>
            <a:r>
              <a:rPr lang="en-US" sz="2000" dirty="0"/>
              <a:t> Backlog Items </a:t>
            </a:r>
            <a:r>
              <a:rPr lang="en-US" sz="2000" dirty="0" err="1"/>
              <a:t>aus</a:t>
            </a:r>
            <a:r>
              <a:rPr lang="en-US" sz="2000" dirty="0"/>
              <a:t> dem </a:t>
            </a:r>
            <a:r>
              <a:rPr lang="en-US" sz="2000" dirty="0" err="1"/>
              <a:t>ersten</a:t>
            </a:r>
            <a:r>
              <a:rPr lang="en-US" sz="2000" dirty="0"/>
              <a:t> Sprint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34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9BD0-404F-EA51-7D88-5FD90912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de-DE" dirty="0"/>
              <a:t>Neuer Stand (Was ist jetzt?)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AAE41A-7187-7D7F-11D0-34A1A516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Verbinden</a:t>
            </a:r>
            <a:r>
              <a:rPr lang="en-US" dirty="0"/>
              <a:t> der </a:t>
            </a:r>
            <a:r>
              <a:rPr lang="en-US" dirty="0" err="1"/>
              <a:t>Startseite</a:t>
            </a:r>
            <a:r>
              <a:rPr lang="en-US" dirty="0"/>
              <a:t> und des Spiels</a:t>
            </a:r>
          </a:p>
          <a:p>
            <a:r>
              <a:rPr lang="en-US" dirty="0"/>
              <a:t>- Phaser (Engine)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eingebunden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Charakter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erstellt</a:t>
            </a:r>
            <a:endParaRPr lang="en-US" dirty="0"/>
          </a:p>
          <a:p>
            <a:r>
              <a:rPr lang="en-US" dirty="0"/>
              <a:t>- Gravitation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hinzugefügt</a:t>
            </a:r>
            <a:endParaRPr lang="en-US" dirty="0"/>
          </a:p>
          <a:p>
            <a:r>
              <a:rPr lang="en-US" dirty="0"/>
              <a:t>- Git Push/Commit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7E8690-4347-4C17-8DFD-976EB474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43" y="1193740"/>
            <a:ext cx="7016599" cy="39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893DA-44FE-2FBE-7F39-03ED4AE7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8A4EC-6B4E-CC15-B8B6-F40711E8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Aufteilung &amp; Übernehmen BLI </a:t>
            </a:r>
          </a:p>
          <a:p>
            <a:endParaRPr lang="de-DE" dirty="0"/>
          </a:p>
          <a:p>
            <a:r>
              <a:rPr lang="de-DE" dirty="0"/>
              <a:t>- Kommunikation</a:t>
            </a:r>
          </a:p>
          <a:p>
            <a:endParaRPr lang="de-DE" dirty="0"/>
          </a:p>
          <a:p>
            <a:r>
              <a:rPr lang="de-DE" dirty="0"/>
              <a:t>- Teamarbeit &amp; Unterstützung</a:t>
            </a:r>
          </a:p>
        </p:txBody>
      </p:sp>
    </p:spTree>
    <p:extLst>
      <p:ext uri="{BB962C8B-B14F-4D97-AF65-F5344CB8AC3E}">
        <p14:creationId xmlns:p14="http://schemas.microsoft.com/office/powerpoint/2010/main" val="33117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E33C7-CD85-B856-E796-0F7C381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lief schlecht?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F65EAA-CCC7-A28E-4574-54D66AF8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Probleme beim Klonen und </a:t>
            </a:r>
            <a:r>
              <a:rPr lang="de-DE" dirty="0" err="1"/>
              <a:t>Mergen</a:t>
            </a:r>
            <a:r>
              <a:rPr lang="de-DE" dirty="0"/>
              <a:t> auf GitHub</a:t>
            </a:r>
          </a:p>
          <a:p>
            <a:endParaRPr lang="de-DE" dirty="0"/>
          </a:p>
          <a:p>
            <a:r>
              <a:rPr lang="de-DE" dirty="0"/>
              <a:t>- Verplant mit Backlogitems &amp; Aufwand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- Wenig Tests</a:t>
            </a:r>
          </a:p>
        </p:txBody>
      </p:sp>
    </p:spTree>
    <p:extLst>
      <p:ext uri="{BB962C8B-B14F-4D97-AF65-F5344CB8AC3E}">
        <p14:creationId xmlns:p14="http://schemas.microsoft.com/office/powerpoint/2010/main" val="163559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F084FE-C115-A971-EB6B-E5E8BE6A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Assessment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1EF78-BD11-8460-0B6C-E678B983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DoD</a:t>
            </a:r>
            <a:r>
              <a:rPr lang="de-DE" dirty="0"/>
              <a:t> beachtet</a:t>
            </a:r>
          </a:p>
        </p:txBody>
      </p:sp>
    </p:spTree>
    <p:extLst>
      <p:ext uri="{BB962C8B-B14F-4D97-AF65-F5344CB8AC3E}">
        <p14:creationId xmlns:p14="http://schemas.microsoft.com/office/powerpoint/2010/main" val="206116943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126</Words>
  <Application>Microsoft Office PowerPoint</Application>
  <PresentationFormat>Breitbild</PresentationFormat>
  <Paragraphs>30</Paragraphs>
  <Slides>8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Rückblick</vt:lpstr>
      <vt:lpstr>SE: Sprint Review 2</vt:lpstr>
      <vt:lpstr>Unser Backlog</vt:lpstr>
      <vt:lpstr>Der heutige Fortschritt</vt:lpstr>
      <vt:lpstr>Alter Stand (Was war vorher?)</vt:lpstr>
      <vt:lpstr>Neuer Stand (Was ist jetzt?)</vt:lpstr>
      <vt:lpstr>Was lief gut?</vt:lpstr>
      <vt:lpstr>Was lief schlecht?</vt:lpstr>
      <vt:lpstr>Quality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SE: Sprint Review 1</dc:title>
  <dc:creator>Simon Baader</dc:creator>
  <cp:lastModifiedBy>Ratuschny, Dennis</cp:lastModifiedBy>
  <cp:revision>6</cp:revision>
  <dcterms:created xsi:type="dcterms:W3CDTF">2022-05-21T11:13:49Z</dcterms:created>
  <dcterms:modified xsi:type="dcterms:W3CDTF">2022-06-11T11:20:16Z</dcterms:modified>
</cp:coreProperties>
</file>