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AC433-849C-4193-A68A-4DF3A2E8E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Bitbucket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A12E9F-FD9B-4EFB-A726-F86015FDF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Plateforme de management de </a:t>
            </a:r>
            <a:r>
              <a:rPr lang="fr-FR" dirty="0" err="1">
                <a:solidFill>
                  <a:schemeClr val="tx1"/>
                </a:solidFill>
              </a:rPr>
              <a:t>repertoires</a:t>
            </a:r>
            <a:r>
              <a:rPr lang="fr-FR" dirty="0">
                <a:solidFill>
                  <a:schemeClr val="tx1"/>
                </a:solidFill>
              </a:rPr>
              <a:t> et de contrôle de version</a:t>
            </a:r>
          </a:p>
        </p:txBody>
      </p:sp>
    </p:spTree>
    <p:extLst>
      <p:ext uri="{BB962C8B-B14F-4D97-AF65-F5344CB8AC3E}">
        <p14:creationId xmlns:p14="http://schemas.microsoft.com/office/powerpoint/2010/main" val="2129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255139A-5DD9-475E-8AEC-A48F6741A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71671"/>
            <a:ext cx="8001000" cy="927653"/>
          </a:xfrm>
        </p:spPr>
        <p:txBody>
          <a:bodyPr>
            <a:normAutofit/>
          </a:bodyPr>
          <a:lstStyle/>
          <a:p>
            <a:r>
              <a:rPr lang="fr-FR" dirty="0"/>
              <a:t>A propos de </a:t>
            </a:r>
            <a:r>
              <a:rPr lang="fr-FR" dirty="0" err="1"/>
              <a:t>Bitbucket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260ED-3D37-47BF-ADCD-53648F02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35155"/>
            <a:ext cx="11401771" cy="4880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Bitbucket</a:t>
            </a:r>
            <a:r>
              <a:rPr lang="fr-FR" dirty="0">
                <a:solidFill>
                  <a:schemeClr val="tx1"/>
                </a:solidFill>
              </a:rPr>
              <a:t> et une startup indépendante fondé en 2008 par Jesper </a:t>
            </a:r>
            <a:r>
              <a:rPr lang="fr-FR" dirty="0" err="1">
                <a:solidFill>
                  <a:schemeClr val="tx1"/>
                </a:solidFill>
              </a:rPr>
              <a:t>Nor</a:t>
            </a:r>
            <a:r>
              <a:rPr lang="fr-FR" dirty="0">
                <a:solidFill>
                  <a:schemeClr val="tx1"/>
                </a:solidFill>
              </a:rPr>
              <a:t>, racheté en 2010 par </a:t>
            </a:r>
            <a:r>
              <a:rPr lang="fr-FR" dirty="0" err="1">
                <a:solidFill>
                  <a:schemeClr val="tx1"/>
                </a:solidFill>
              </a:rPr>
              <a:t>Atlassian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Outil de gestion du code: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Git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Mercurial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Il permet de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Planifier des projets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Collaborer autour du code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- Tester et déployer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0C2C87-6E2C-49C2-AC8C-40C686B7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314661"/>
            <a:ext cx="11754678" cy="62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8E961C0-99F1-4568-9F2C-6C337868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71061"/>
            <a:ext cx="10434362" cy="1709530"/>
          </a:xfrm>
        </p:spPr>
        <p:txBody>
          <a:bodyPr/>
          <a:lstStyle/>
          <a:p>
            <a:r>
              <a:rPr lang="fr-FR" dirty="0"/>
              <a:t>Modèles de déploiement et grille tarifaire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89DFA26-62D0-4354-91DD-302CAC0CF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55334"/>
            <a:ext cx="11348762" cy="170953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Utilisation d’un système de Cloud propriétaire - (Free / Standard / Premium jusqu’à 5$/</a:t>
            </a:r>
            <a:r>
              <a:rPr lang="fr-FR" dirty="0" err="1">
                <a:solidFill>
                  <a:schemeClr val="tx1"/>
                </a:solidFill>
              </a:rPr>
              <a:t>month</a:t>
            </a:r>
            <a:r>
              <a:rPr lang="fr-FR" dirty="0">
                <a:solidFill>
                  <a:schemeClr val="tx1"/>
                </a:solidFill>
              </a:rPr>
              <a:t>/user)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Déploiement de son propre </a:t>
            </a:r>
            <a:r>
              <a:rPr lang="fr-FR" dirty="0" err="1">
                <a:solidFill>
                  <a:schemeClr val="tx1"/>
                </a:solidFill>
              </a:rPr>
              <a:t>BitBucket</a:t>
            </a:r>
            <a:r>
              <a:rPr lang="fr-FR" dirty="0">
                <a:solidFill>
                  <a:schemeClr val="tx1"/>
                </a:solidFill>
              </a:rPr>
              <a:t> Server (Apache HTTP) (A partir de 10$ pour 10 </a:t>
            </a:r>
            <a:r>
              <a:rPr lang="fr-FR" dirty="0" err="1">
                <a:solidFill>
                  <a:schemeClr val="tx1"/>
                </a:solidFill>
              </a:rPr>
              <a:t>users</a:t>
            </a:r>
            <a:r>
              <a:rPr lang="fr-FR" dirty="0">
                <a:solidFill>
                  <a:schemeClr val="tx1"/>
                </a:solidFill>
              </a:rPr>
              <a:t> ou forfait annuel)</a:t>
            </a:r>
          </a:p>
          <a:p>
            <a:pPr marL="342900"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0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D0CFC0F-E526-46C3-8E4E-B5A5161C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14325"/>
            <a:ext cx="115062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F538CD2-A773-4D93-8CC9-5B3A7688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750" y="685800"/>
            <a:ext cx="11282501" cy="930965"/>
          </a:xfrm>
        </p:spPr>
        <p:txBody>
          <a:bodyPr anchor="t"/>
          <a:lstStyle/>
          <a:p>
            <a:r>
              <a:rPr lang="fr-FR" dirty="0"/>
              <a:t>Fonctionnalités et avantages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C7FF1CB-A73F-4640-B839-997778E7A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65024"/>
            <a:ext cx="11282500" cy="399967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Gestion facilité des utilisateurs, groupes de travail et des permissions</a:t>
            </a:r>
          </a:p>
          <a:p>
            <a:pPr marL="342900" indent="-342900">
              <a:buFontTx/>
              <a:buChar char="-"/>
            </a:pPr>
            <a:r>
              <a:rPr lang="fr-FR" dirty="0" err="1">
                <a:solidFill>
                  <a:schemeClr val="tx1"/>
                </a:solidFill>
              </a:rPr>
              <a:t>Dépots</a:t>
            </a:r>
            <a:r>
              <a:rPr lang="fr-FR" dirty="0">
                <a:solidFill>
                  <a:schemeClr val="tx1"/>
                </a:solidFill>
              </a:rPr>
              <a:t> privés gratuits et illimités</a:t>
            </a:r>
          </a:p>
          <a:p>
            <a:pPr marL="342900" indent="-342900">
              <a:buFontTx/>
              <a:buChar char="-"/>
            </a:pPr>
            <a:r>
              <a:rPr lang="fr-FR" dirty="0" err="1">
                <a:solidFill>
                  <a:schemeClr val="tx1"/>
                </a:solidFill>
              </a:rPr>
              <a:t>Integration</a:t>
            </a:r>
            <a:r>
              <a:rPr lang="fr-FR" dirty="0">
                <a:solidFill>
                  <a:schemeClr val="tx1"/>
                </a:solidFill>
              </a:rPr>
              <a:t> avec Jira et Trello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Livraison continue </a:t>
            </a:r>
            <a:r>
              <a:rPr lang="fr-FR" dirty="0" err="1">
                <a:solidFill>
                  <a:schemeClr val="tx1"/>
                </a:solidFill>
              </a:rPr>
              <a:t>integrée</a:t>
            </a: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Tutoriels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Interface graphique et ergonomique pour Git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Possibilité d’héberger son propre serveur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Grille tarifaire environ 75% moins cher que les licences Git pro</a:t>
            </a:r>
          </a:p>
        </p:txBody>
      </p:sp>
    </p:spTree>
    <p:extLst>
      <p:ext uri="{BB962C8B-B14F-4D97-AF65-F5344CB8AC3E}">
        <p14:creationId xmlns:p14="http://schemas.microsoft.com/office/powerpoint/2010/main" val="27742465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103</TotalTime>
  <Words>161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Bitbucket</vt:lpstr>
      <vt:lpstr>A propos de Bitbucket :</vt:lpstr>
      <vt:lpstr>Présentation PowerPoint</vt:lpstr>
      <vt:lpstr>Modèles de déploiement et grille tarifaire</vt:lpstr>
      <vt:lpstr>Présentation PowerPoint</vt:lpstr>
      <vt:lpstr>Fonctionnalités et avantages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Bitbucket</dc:title>
  <dc:creator>Jonathan BARI</dc:creator>
  <cp:lastModifiedBy>Jonathan BARI</cp:lastModifiedBy>
  <cp:revision>12</cp:revision>
  <dcterms:created xsi:type="dcterms:W3CDTF">2019-04-09T08:37:12Z</dcterms:created>
  <dcterms:modified xsi:type="dcterms:W3CDTF">2019-04-09T10:21:03Z</dcterms:modified>
</cp:coreProperties>
</file>