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9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8722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6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727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05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3802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9952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576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393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912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467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62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36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79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94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49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727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3419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u="sng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Bharath Kumar L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 312219814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DEPARTMENT:B.COM(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 ID: 6651E112F4FE2EE9F47452AA53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36A35A-FA19-8D09-23E2-79118CF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743075" y="1687059"/>
            <a:ext cx="6753225" cy="435019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9AAD-9541-F0B2-3FEC-A38EFF2B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534400" cy="150706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C404-2715-CD13-A858-E40F9BED9B31}"/>
              </a:ext>
            </a:extLst>
          </p:cNvPr>
          <p:cNvSpPr txBox="1"/>
          <p:nvPr/>
        </p:nvSpPr>
        <p:spPr>
          <a:xfrm>
            <a:off x="1219200" y="1981200"/>
            <a:ext cx="1021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64926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657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Times New Roman</vt:lpstr>
      <vt:lpstr>Trebuchet MS</vt:lpstr>
      <vt:lpstr>Wingdings 3</vt:lpstr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JOTHIKA .L</cp:lastModifiedBy>
  <cp:revision>17</cp:revision>
  <dcterms:created xsi:type="dcterms:W3CDTF">2024-03-29T15:07:22Z</dcterms:created>
  <dcterms:modified xsi:type="dcterms:W3CDTF">2024-09-10T11:15:01Z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