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59" r:id="rId4"/>
    <p:sldId id="256" r:id="rId5"/>
    <p:sldId id="257" r:id="rId6"/>
  </p:sldIdLst>
  <p:sldSz cx="4572000" cy="30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35F5B-ACBF-4DC6-BB0A-50D53BBEDC6B}" v="3" dt="2024-02-01T09:40:19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6" autoAdjust="0"/>
    <p:restoredTop sz="94660"/>
  </p:normalViewPr>
  <p:slideViewPr>
    <p:cSldViewPr snapToGrid="0">
      <p:cViewPr varScale="1">
        <p:scale>
          <a:sx n="223" d="100"/>
          <a:sy n="223" d="100"/>
        </p:scale>
        <p:origin x="10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Firmo" userId="a172d909a3b48d48" providerId="LiveId" clId="{C3835F5B-ACBF-4DC6-BB0A-50D53BBEDC6B}"/>
    <pc:docChg chg="undo custSel addSld delSld modSld">
      <pc:chgData name="Edward Firmo" userId="a172d909a3b48d48" providerId="LiveId" clId="{C3835F5B-ACBF-4DC6-BB0A-50D53BBEDC6B}" dt="2024-02-01T09:40:22.208" v="148" actId="47"/>
      <pc:docMkLst>
        <pc:docMk/>
      </pc:docMkLst>
      <pc:sldChg chg="addSp delSp modSp mod">
        <pc:chgData name="Edward Firmo" userId="a172d909a3b48d48" providerId="LiveId" clId="{C3835F5B-ACBF-4DC6-BB0A-50D53BBEDC6B}" dt="2024-02-01T09:40:12.424" v="145" actId="21"/>
        <pc:sldMkLst>
          <pc:docMk/>
          <pc:sldMk cId="481644452" sldId="257"/>
        </pc:sldMkLst>
        <pc:spChg chg="add del mod">
          <ac:chgData name="Edward Firmo" userId="a172d909a3b48d48" providerId="LiveId" clId="{C3835F5B-ACBF-4DC6-BB0A-50D53BBEDC6B}" dt="2024-02-01T09:40:12.424" v="145" actId="21"/>
          <ac:spMkLst>
            <pc:docMk/>
            <pc:sldMk cId="481644452" sldId="257"/>
            <ac:spMk id="2" creationId="{0EEB4A34-4813-8107-E073-E4629C1683CC}"/>
          </ac:spMkLst>
        </pc:spChg>
        <pc:spChg chg="add del mod">
          <ac:chgData name="Edward Firmo" userId="a172d909a3b48d48" providerId="LiveId" clId="{C3835F5B-ACBF-4DC6-BB0A-50D53BBEDC6B}" dt="2024-02-01T09:33:58.297" v="143" actId="478"/>
          <ac:spMkLst>
            <pc:docMk/>
            <pc:sldMk cId="481644452" sldId="257"/>
            <ac:spMk id="3" creationId="{98EBDE05-0AF3-BDFE-A8F3-6C2E9855ACA9}"/>
          </ac:spMkLst>
        </pc:spChg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8" creationId="{3AA2A801-457E-87BC-3B72-3221D54F8E42}"/>
          </ac:spMkLst>
        </pc:spChg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9" creationId="{24DB2494-D161-11FB-FEF7-ED748EE3D1BC}"/>
          </ac:spMkLst>
        </pc:spChg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10" creationId="{1CCC58E7-7282-FD56-E454-66C5E99F52F2}"/>
          </ac:spMkLst>
        </pc:spChg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11" creationId="{47405F33-FD0F-47B3-2587-54459381EDD9}"/>
          </ac:spMkLst>
        </pc:spChg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12" creationId="{AAFC7E33-D819-6F1F-C512-78769358B8F7}"/>
          </ac:spMkLst>
        </pc:spChg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13" creationId="{1BEB1FCC-0605-CCB8-FCC2-F243BE81FE92}"/>
          </ac:spMkLst>
        </pc:spChg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14" creationId="{AD39C582-2955-B913-1E03-89D3A3C1A1C7}"/>
          </ac:spMkLst>
        </pc:spChg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15" creationId="{7CF83176-637F-0E98-B9D6-2E62DA2474F1}"/>
          </ac:spMkLst>
        </pc:spChg>
      </pc:sldChg>
      <pc:sldChg chg="addSp delSp modSp mod">
        <pc:chgData name="Edward Firmo" userId="a172d909a3b48d48" providerId="LiveId" clId="{C3835F5B-ACBF-4DC6-BB0A-50D53BBEDC6B}" dt="2024-01-20T13:46:03.552" v="77" actId="21"/>
        <pc:sldMkLst>
          <pc:docMk/>
          <pc:sldMk cId="220686341" sldId="258"/>
        </pc:sldMkLst>
        <pc:picChg chg="add del mod">
          <ac:chgData name="Edward Firmo" userId="a172d909a3b48d48" providerId="LiveId" clId="{C3835F5B-ACBF-4DC6-BB0A-50D53BBEDC6B}" dt="2024-01-20T13:46:03.552" v="77" actId="21"/>
          <ac:picMkLst>
            <pc:docMk/>
            <pc:sldMk cId="220686341" sldId="258"/>
            <ac:picMk id="4" creationId="{EB3B1E87-E17C-0D6D-A107-8551E689D995}"/>
          </ac:picMkLst>
        </pc:picChg>
        <pc:picChg chg="add del mod">
          <ac:chgData name="Edward Firmo" userId="a172d909a3b48d48" providerId="LiveId" clId="{C3835F5B-ACBF-4DC6-BB0A-50D53BBEDC6B}" dt="2024-01-20T13:46:03.552" v="77" actId="21"/>
          <ac:picMkLst>
            <pc:docMk/>
            <pc:sldMk cId="220686341" sldId="258"/>
            <ac:picMk id="6" creationId="{A048324D-CEAA-4B79-887F-04F2E4407F88}"/>
          </ac:picMkLst>
        </pc:picChg>
        <pc:picChg chg="add del mod">
          <ac:chgData name="Edward Firmo" userId="a172d909a3b48d48" providerId="LiveId" clId="{C3835F5B-ACBF-4DC6-BB0A-50D53BBEDC6B}" dt="2024-01-20T13:46:03.552" v="77" actId="21"/>
          <ac:picMkLst>
            <pc:docMk/>
            <pc:sldMk cId="220686341" sldId="258"/>
            <ac:picMk id="8" creationId="{3B7B90AC-37C5-0824-FC54-7361D43AE22C}"/>
          </ac:picMkLst>
        </pc:picChg>
      </pc:sldChg>
      <pc:sldChg chg="addSp modSp add">
        <pc:chgData name="Edward Firmo" userId="a172d909a3b48d48" providerId="LiveId" clId="{C3835F5B-ACBF-4DC6-BB0A-50D53BBEDC6B}" dt="2024-01-20T13:46:11.800" v="79"/>
        <pc:sldMkLst>
          <pc:docMk/>
          <pc:sldMk cId="15377754" sldId="259"/>
        </pc:sldMkLst>
        <pc:picChg chg="add mod">
          <ac:chgData name="Edward Firmo" userId="a172d909a3b48d48" providerId="LiveId" clId="{C3835F5B-ACBF-4DC6-BB0A-50D53BBEDC6B}" dt="2024-01-20T13:46:11.800" v="79"/>
          <ac:picMkLst>
            <pc:docMk/>
            <pc:sldMk cId="15377754" sldId="259"/>
            <ac:picMk id="4" creationId="{EB3B1E87-E17C-0D6D-A107-8551E689D995}"/>
          </ac:picMkLst>
        </pc:picChg>
        <pc:picChg chg="add mod">
          <ac:chgData name="Edward Firmo" userId="a172d909a3b48d48" providerId="LiveId" clId="{C3835F5B-ACBF-4DC6-BB0A-50D53BBEDC6B}" dt="2024-01-20T13:46:11.800" v="79"/>
          <ac:picMkLst>
            <pc:docMk/>
            <pc:sldMk cId="15377754" sldId="259"/>
            <ac:picMk id="6" creationId="{A048324D-CEAA-4B79-887F-04F2E4407F88}"/>
          </ac:picMkLst>
        </pc:picChg>
        <pc:picChg chg="add mod">
          <ac:chgData name="Edward Firmo" userId="a172d909a3b48d48" providerId="LiveId" clId="{C3835F5B-ACBF-4DC6-BB0A-50D53BBEDC6B}" dt="2024-01-20T13:46:11.800" v="79"/>
          <ac:picMkLst>
            <pc:docMk/>
            <pc:sldMk cId="15377754" sldId="259"/>
            <ac:picMk id="8" creationId="{3B7B90AC-37C5-0824-FC54-7361D43AE22C}"/>
          </ac:picMkLst>
        </pc:picChg>
      </pc:sldChg>
      <pc:sldChg chg="new del">
        <pc:chgData name="Edward Firmo" userId="a172d909a3b48d48" providerId="LiveId" clId="{C3835F5B-ACBF-4DC6-BB0A-50D53BBEDC6B}" dt="2024-02-01T09:40:22.208" v="148" actId="47"/>
        <pc:sldMkLst>
          <pc:docMk/>
          <pc:sldMk cId="1430413120" sldId="260"/>
        </pc:sldMkLst>
      </pc:sldChg>
      <pc:sldChg chg="addSp modSp add">
        <pc:chgData name="Edward Firmo" userId="a172d909a3b48d48" providerId="LiveId" clId="{C3835F5B-ACBF-4DC6-BB0A-50D53BBEDC6B}" dt="2024-02-01T09:40:19.322" v="147"/>
        <pc:sldMkLst>
          <pc:docMk/>
          <pc:sldMk cId="2904208445" sldId="261"/>
        </pc:sldMkLst>
        <pc:spChg chg="add mod">
          <ac:chgData name="Edward Firmo" userId="a172d909a3b48d48" providerId="LiveId" clId="{C3835F5B-ACBF-4DC6-BB0A-50D53BBEDC6B}" dt="2024-02-01T09:40:19.322" v="147"/>
          <ac:spMkLst>
            <pc:docMk/>
            <pc:sldMk cId="2904208445" sldId="261"/>
            <ac:spMk id="3" creationId="{0EEB4A34-4813-8107-E073-E4629C1683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8828"/>
            <a:ext cx="3886200" cy="1061156"/>
          </a:xfrm>
        </p:spPr>
        <p:txBody>
          <a:bodyPr anchor="b"/>
          <a:lstStyle>
            <a:lvl1pPr algn="ctr">
              <a:defRPr sz="2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600906"/>
            <a:ext cx="3429000" cy="735894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180" indent="0" algn="ctr">
              <a:buNone/>
              <a:defRPr sz="889"/>
            </a:lvl2pPr>
            <a:lvl3pPr marL="406359" indent="0" algn="ctr">
              <a:buNone/>
              <a:defRPr sz="800"/>
            </a:lvl3pPr>
            <a:lvl4pPr marL="609539" indent="0" algn="ctr">
              <a:buNone/>
              <a:defRPr sz="711"/>
            </a:lvl4pPr>
            <a:lvl5pPr marL="812719" indent="0" algn="ctr">
              <a:buNone/>
              <a:defRPr sz="711"/>
            </a:lvl5pPr>
            <a:lvl6pPr marL="1015898" indent="0" algn="ctr">
              <a:buNone/>
              <a:defRPr sz="711"/>
            </a:lvl6pPr>
            <a:lvl7pPr marL="1219078" indent="0" algn="ctr">
              <a:buNone/>
              <a:defRPr sz="711"/>
            </a:lvl7pPr>
            <a:lvl8pPr marL="1422258" indent="0" algn="ctr">
              <a:buNone/>
              <a:defRPr sz="711"/>
            </a:lvl8pPr>
            <a:lvl9pPr marL="1625437" indent="0" algn="ctr">
              <a:buNone/>
              <a:defRPr sz="7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2024-02-01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6822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2024-02-01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3160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40" y="162279"/>
            <a:ext cx="985838" cy="2583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7" y="162279"/>
            <a:ext cx="2900363" cy="2583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2024-02-01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5905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2024-02-01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5942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5" y="759885"/>
            <a:ext cx="3943350" cy="1267883"/>
          </a:xfrm>
        </p:spPr>
        <p:txBody>
          <a:bodyPr anchor="b"/>
          <a:lstStyle>
            <a:lvl1pPr>
              <a:defRPr sz="2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5" y="2039762"/>
            <a:ext cx="3943350" cy="666750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/>
                </a:solidFill>
              </a:defRPr>
            </a:lvl1pPr>
            <a:lvl2pPr marL="20318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2pPr>
            <a:lvl3pPr marL="40635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0953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4pPr>
            <a:lvl5pPr marL="81271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5pPr>
            <a:lvl6pPr marL="101589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6pPr>
            <a:lvl7pPr marL="121907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7pPr>
            <a:lvl8pPr marL="142225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8pPr>
            <a:lvl9pPr marL="1625437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2024-02-01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422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811389"/>
            <a:ext cx="1943100" cy="1933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811389"/>
            <a:ext cx="1943100" cy="1933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2024-02-01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482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62280"/>
            <a:ext cx="3943350" cy="5891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747185"/>
            <a:ext cx="1934171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113368"/>
            <a:ext cx="1934171" cy="1637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6" y="747185"/>
            <a:ext cx="1943696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6" y="1113368"/>
            <a:ext cx="1943696" cy="1637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2024-02-01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9334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2024-02-01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6742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2024-02-01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9623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3" y="203200"/>
            <a:ext cx="1474589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438856"/>
            <a:ext cx="2314575" cy="2166056"/>
          </a:xfrm>
        </p:spPr>
        <p:txBody>
          <a:bodyPr/>
          <a:lstStyle>
            <a:lvl1pPr>
              <a:defRPr sz="1422"/>
            </a:lvl1pPr>
            <a:lvl2pPr>
              <a:defRPr sz="1244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3" y="914401"/>
            <a:ext cx="1474589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2024-02-01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43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3" y="203200"/>
            <a:ext cx="1474589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438856"/>
            <a:ext cx="2314575" cy="2166056"/>
          </a:xfrm>
        </p:spPr>
        <p:txBody>
          <a:bodyPr anchor="t"/>
          <a:lstStyle>
            <a:lvl1pPr marL="0" indent="0">
              <a:buNone/>
              <a:defRPr sz="1422"/>
            </a:lvl1pPr>
            <a:lvl2pPr marL="203180" indent="0">
              <a:buNone/>
              <a:defRPr sz="1244"/>
            </a:lvl2pPr>
            <a:lvl3pPr marL="406359" indent="0">
              <a:buNone/>
              <a:defRPr sz="1067"/>
            </a:lvl3pPr>
            <a:lvl4pPr marL="609539" indent="0">
              <a:buNone/>
              <a:defRPr sz="889"/>
            </a:lvl4pPr>
            <a:lvl5pPr marL="812719" indent="0">
              <a:buNone/>
              <a:defRPr sz="889"/>
            </a:lvl5pPr>
            <a:lvl6pPr marL="1015898" indent="0">
              <a:buNone/>
              <a:defRPr sz="889"/>
            </a:lvl6pPr>
            <a:lvl7pPr marL="1219078" indent="0">
              <a:buNone/>
              <a:defRPr sz="889"/>
            </a:lvl7pPr>
            <a:lvl8pPr marL="1422258" indent="0">
              <a:buNone/>
              <a:defRPr sz="889"/>
            </a:lvl8pPr>
            <a:lvl9pPr marL="1625437" indent="0">
              <a:buNone/>
              <a:defRPr sz="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3" y="914401"/>
            <a:ext cx="1474589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2024-02-01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199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62280"/>
            <a:ext cx="3943350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811389"/>
            <a:ext cx="3943350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825046"/>
            <a:ext cx="10287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B8AE9-66EA-4D6A-A8A7-9C9BEADD6B50}" type="datetimeFigureOut">
              <a:rPr lang="en-SE" smtClean="0"/>
              <a:t>2024-02-01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825046"/>
            <a:ext cx="15430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825046"/>
            <a:ext cx="10287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329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6359" rtl="0" eaLnBrk="1" latinLnBrk="0" hangingPunct="1">
        <a:lnSpc>
          <a:spcPct val="90000"/>
        </a:lnSpc>
        <a:spcBef>
          <a:spcPct val="0"/>
        </a:spcBef>
        <a:buNone/>
        <a:defRPr sz="19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590" indent="-101590" algn="l" defTabSz="40635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04770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794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12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0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748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066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384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027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18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35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53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271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589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07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25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5437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orful smoke on a black background&#10;&#10;Description automatically generated">
            <a:extLst>
              <a:ext uri="{FF2B5EF4-FFF2-40B4-BE49-F238E27FC236}">
                <a16:creationId xmlns:a16="http://schemas.microsoft.com/office/drawing/2014/main" id="{632986F5-F442-0F89-C91C-356012685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orful smoke on a black background&#10;&#10;Description automatically generated">
            <a:extLst>
              <a:ext uri="{FF2B5EF4-FFF2-40B4-BE49-F238E27FC236}">
                <a16:creationId xmlns:a16="http://schemas.microsoft.com/office/drawing/2014/main" id="{632986F5-F442-0F89-C91C-356012685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4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EB4A34-4813-8107-E073-E4629C1683CC}"/>
              </a:ext>
            </a:extLst>
          </p:cNvPr>
          <p:cNvSpPr/>
          <p:nvPr/>
        </p:nvSpPr>
        <p:spPr>
          <a:xfrm>
            <a:off x="4286250" y="0"/>
            <a:ext cx="285750" cy="30480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0420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orful smoke on a black background&#10;&#10;Description automatically generated">
            <a:extLst>
              <a:ext uri="{FF2B5EF4-FFF2-40B4-BE49-F238E27FC236}">
                <a16:creationId xmlns:a16="http://schemas.microsoft.com/office/drawing/2014/main" id="{632986F5-F442-0F89-C91C-356012685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48000"/>
          </a:xfrm>
          <a:prstGeom prst="rect">
            <a:avLst/>
          </a:prstGeom>
        </p:spPr>
      </p:pic>
      <p:pic>
        <p:nvPicPr>
          <p:cNvPr id="4" name="Picture 3" descr="A circle with a rainbow colored circle&#10;&#10;Description automatically generated with medium confidence">
            <a:extLst>
              <a:ext uri="{FF2B5EF4-FFF2-40B4-BE49-F238E27FC236}">
                <a16:creationId xmlns:a16="http://schemas.microsoft.com/office/drawing/2014/main" id="{EB3B1E87-E17C-0D6D-A107-8551E689D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66" y="752446"/>
            <a:ext cx="1905266" cy="1905266"/>
          </a:xfrm>
          <a:prstGeom prst="rect">
            <a:avLst/>
          </a:prstGeom>
        </p:spPr>
      </p:pic>
      <p:pic>
        <p:nvPicPr>
          <p:cNvPr id="6" name="Picture 5" descr="A yellow and white gradient&#10;&#10;Description automatically generated">
            <a:extLst>
              <a:ext uri="{FF2B5EF4-FFF2-40B4-BE49-F238E27FC236}">
                <a16:creationId xmlns:a16="http://schemas.microsoft.com/office/drawing/2014/main" id="{A048324D-CEAA-4B79-887F-04F2E4407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50" y="585892"/>
            <a:ext cx="809625" cy="2238375"/>
          </a:xfrm>
          <a:prstGeom prst="rect">
            <a:avLst/>
          </a:prstGeom>
        </p:spPr>
      </p:pic>
      <p:pic>
        <p:nvPicPr>
          <p:cNvPr id="8" name="Picture 7" descr="A blue and white background&#10;&#10;Description automatically generated">
            <a:extLst>
              <a:ext uri="{FF2B5EF4-FFF2-40B4-BE49-F238E27FC236}">
                <a16:creationId xmlns:a16="http://schemas.microsoft.com/office/drawing/2014/main" id="{3B7B90AC-37C5-0824-FC54-7361D43AE2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6" y="585892"/>
            <a:ext cx="809738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smoke on a black background&#10;&#10;Description automatically generated">
            <a:extLst>
              <a:ext uri="{FF2B5EF4-FFF2-40B4-BE49-F238E27FC236}">
                <a16:creationId xmlns:a16="http://schemas.microsoft.com/office/drawing/2014/main" id="{8E6E834B-2239-3616-44F3-8EC91345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4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A2A801-457E-87BC-3B72-3221D54F8E42}"/>
              </a:ext>
            </a:extLst>
          </p:cNvPr>
          <p:cNvSpPr/>
          <p:nvPr/>
        </p:nvSpPr>
        <p:spPr>
          <a:xfrm>
            <a:off x="161925" y="42862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DB2494-D161-11FB-FEF7-ED748EE3D1BC}"/>
              </a:ext>
            </a:extLst>
          </p:cNvPr>
          <p:cNvSpPr/>
          <p:nvPr/>
        </p:nvSpPr>
        <p:spPr>
          <a:xfrm>
            <a:off x="1181100" y="42862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CC58E7-7282-FD56-E454-66C5E99F52F2}"/>
              </a:ext>
            </a:extLst>
          </p:cNvPr>
          <p:cNvSpPr/>
          <p:nvPr/>
        </p:nvSpPr>
        <p:spPr>
          <a:xfrm>
            <a:off x="2200275" y="42862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405F33-FD0F-47B3-2587-54459381EDD9}"/>
              </a:ext>
            </a:extLst>
          </p:cNvPr>
          <p:cNvSpPr/>
          <p:nvPr/>
        </p:nvSpPr>
        <p:spPr>
          <a:xfrm>
            <a:off x="3219450" y="42862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FC7E33-D819-6F1F-C512-78769358B8F7}"/>
              </a:ext>
            </a:extLst>
          </p:cNvPr>
          <p:cNvSpPr/>
          <p:nvPr/>
        </p:nvSpPr>
        <p:spPr>
          <a:xfrm>
            <a:off x="161925" y="1676400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EB1FCC-0605-CCB8-FCC2-F243BE81FE92}"/>
              </a:ext>
            </a:extLst>
          </p:cNvPr>
          <p:cNvSpPr/>
          <p:nvPr/>
        </p:nvSpPr>
        <p:spPr>
          <a:xfrm>
            <a:off x="1181100" y="1676400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39C582-2955-B913-1E03-89D3A3C1A1C7}"/>
              </a:ext>
            </a:extLst>
          </p:cNvPr>
          <p:cNvSpPr/>
          <p:nvPr/>
        </p:nvSpPr>
        <p:spPr>
          <a:xfrm>
            <a:off x="2200275" y="1676400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F83176-637F-0E98-B9D6-2E62DA2474F1}"/>
              </a:ext>
            </a:extLst>
          </p:cNvPr>
          <p:cNvSpPr/>
          <p:nvPr/>
        </p:nvSpPr>
        <p:spPr>
          <a:xfrm>
            <a:off x="3219450" y="1676400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7826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smoke on a black background&#10;&#10;Description automatically generated">
            <a:extLst>
              <a:ext uri="{FF2B5EF4-FFF2-40B4-BE49-F238E27FC236}">
                <a16:creationId xmlns:a16="http://schemas.microsoft.com/office/drawing/2014/main" id="{8E6E834B-2239-3616-44F3-8EC91345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4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A2A801-457E-87BC-3B72-3221D54F8E42}"/>
              </a:ext>
            </a:extLst>
          </p:cNvPr>
          <p:cNvSpPr/>
          <p:nvPr/>
        </p:nvSpPr>
        <p:spPr>
          <a:xfrm>
            <a:off x="161925" y="42862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DB2494-D161-11FB-FEF7-ED748EE3D1BC}"/>
              </a:ext>
            </a:extLst>
          </p:cNvPr>
          <p:cNvSpPr/>
          <p:nvPr/>
        </p:nvSpPr>
        <p:spPr>
          <a:xfrm>
            <a:off x="1181100" y="42862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CC58E7-7282-FD56-E454-66C5E99F52F2}"/>
              </a:ext>
            </a:extLst>
          </p:cNvPr>
          <p:cNvSpPr/>
          <p:nvPr/>
        </p:nvSpPr>
        <p:spPr>
          <a:xfrm>
            <a:off x="2200275" y="42862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405F33-FD0F-47B3-2587-54459381EDD9}"/>
              </a:ext>
            </a:extLst>
          </p:cNvPr>
          <p:cNvSpPr/>
          <p:nvPr/>
        </p:nvSpPr>
        <p:spPr>
          <a:xfrm>
            <a:off x="3219450" y="42862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FC7E33-D819-6F1F-C512-78769358B8F7}"/>
              </a:ext>
            </a:extLst>
          </p:cNvPr>
          <p:cNvSpPr/>
          <p:nvPr/>
        </p:nvSpPr>
        <p:spPr>
          <a:xfrm>
            <a:off x="161925" y="1676400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EB1FCC-0605-CCB8-FCC2-F243BE81FE92}"/>
              </a:ext>
            </a:extLst>
          </p:cNvPr>
          <p:cNvSpPr/>
          <p:nvPr/>
        </p:nvSpPr>
        <p:spPr>
          <a:xfrm>
            <a:off x="1181100" y="1676400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39C582-2955-B913-1E03-89D3A3C1A1C7}"/>
              </a:ext>
            </a:extLst>
          </p:cNvPr>
          <p:cNvSpPr/>
          <p:nvPr/>
        </p:nvSpPr>
        <p:spPr>
          <a:xfrm>
            <a:off x="2200275" y="1676400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F83176-637F-0E98-B9D6-2E62DA2474F1}"/>
              </a:ext>
            </a:extLst>
          </p:cNvPr>
          <p:cNvSpPr/>
          <p:nvPr/>
        </p:nvSpPr>
        <p:spPr>
          <a:xfrm>
            <a:off x="3219450" y="1676400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8164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Firmo</dc:creator>
  <cp:lastModifiedBy>Edward Firmo</cp:lastModifiedBy>
  <cp:revision>1</cp:revision>
  <dcterms:created xsi:type="dcterms:W3CDTF">2023-12-16T10:47:37Z</dcterms:created>
  <dcterms:modified xsi:type="dcterms:W3CDTF">2024-02-01T09:40:26Z</dcterms:modified>
</cp:coreProperties>
</file>