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3" r:id="rId3"/>
    <p:sldId id="260" r:id="rId4"/>
    <p:sldId id="262" r:id="rId5"/>
  </p:sldIdLst>
  <p:sldSz cx="304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0C778-99A6-48B0-9013-6975E1DA3DE2}" v="7" dt="2024-01-20T13:49:35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Firmo" userId="a172d909a3b48d48" providerId="LiveId" clId="{FD80C778-99A6-48B0-9013-6975E1DA3DE2}"/>
    <pc:docChg chg="undo custSel addSld delSld modSld">
      <pc:chgData name="Edward Firmo" userId="a172d909a3b48d48" providerId="LiveId" clId="{FD80C778-99A6-48B0-9013-6975E1DA3DE2}" dt="2024-01-20T13:49:56.067" v="129" actId="1076"/>
      <pc:docMkLst>
        <pc:docMk/>
      </pc:docMkLst>
      <pc:sldChg chg="del">
        <pc:chgData name="Edward Firmo" userId="a172d909a3b48d48" providerId="LiveId" clId="{FD80C778-99A6-48B0-9013-6975E1DA3DE2}" dt="2023-12-16T12:43:29.098" v="30" actId="47"/>
        <pc:sldMkLst>
          <pc:docMk/>
          <pc:sldMk cId="2478264824" sldId="256"/>
        </pc:sldMkLst>
      </pc:sldChg>
      <pc:sldChg chg="del">
        <pc:chgData name="Edward Firmo" userId="a172d909a3b48d48" providerId="LiveId" clId="{FD80C778-99A6-48B0-9013-6975E1DA3DE2}" dt="2023-12-16T12:43:29.098" v="30" actId="47"/>
        <pc:sldMkLst>
          <pc:docMk/>
          <pc:sldMk cId="481644452" sldId="257"/>
        </pc:sldMkLst>
      </pc:sldChg>
      <pc:sldChg chg="addSp delSp modSp mod">
        <pc:chgData name="Edward Firmo" userId="a172d909a3b48d48" providerId="LiveId" clId="{FD80C778-99A6-48B0-9013-6975E1DA3DE2}" dt="2023-12-16T12:37:25.329" v="3" actId="962"/>
        <pc:sldMkLst>
          <pc:docMk/>
          <pc:sldMk cId="220686341" sldId="258"/>
        </pc:sldMkLst>
        <pc:picChg chg="del">
          <ac:chgData name="Edward Firmo" userId="a172d909a3b48d48" providerId="LiveId" clId="{FD80C778-99A6-48B0-9013-6975E1DA3DE2}" dt="2023-12-16T12:37:01.557" v="0" actId="478"/>
          <ac:picMkLst>
            <pc:docMk/>
            <pc:sldMk cId="220686341" sldId="258"/>
            <ac:picMk id="2" creationId="{632986F5-F442-0F89-C91C-356012685765}"/>
          </ac:picMkLst>
        </pc:picChg>
        <pc:picChg chg="add mod">
          <ac:chgData name="Edward Firmo" userId="a172d909a3b48d48" providerId="LiveId" clId="{FD80C778-99A6-48B0-9013-6975E1DA3DE2}" dt="2023-12-16T12:37:25.329" v="3" actId="962"/>
          <ac:picMkLst>
            <pc:docMk/>
            <pc:sldMk cId="220686341" sldId="258"/>
            <ac:picMk id="4" creationId="{F086EAF8-13C6-23DD-1547-4E35A34A1D12}"/>
          </ac:picMkLst>
        </pc:picChg>
      </pc:sldChg>
      <pc:sldChg chg="new del">
        <pc:chgData name="Edward Firmo" userId="a172d909a3b48d48" providerId="LiveId" clId="{FD80C778-99A6-48B0-9013-6975E1DA3DE2}" dt="2023-12-16T12:37:54.076" v="7" actId="47"/>
        <pc:sldMkLst>
          <pc:docMk/>
          <pc:sldMk cId="945131844" sldId="259"/>
        </pc:sldMkLst>
      </pc:sldChg>
      <pc:sldChg chg="addSp modSp add mod">
        <pc:chgData name="Edward Firmo" userId="a172d909a3b48d48" providerId="LiveId" clId="{FD80C778-99A6-48B0-9013-6975E1DA3DE2}" dt="2023-12-16T12:41:40.532" v="24" actId="1076"/>
        <pc:sldMkLst>
          <pc:docMk/>
          <pc:sldMk cId="3861062762" sldId="260"/>
        </pc:sldMkLst>
        <pc:spChg chg="add mod">
          <ac:chgData name="Edward Firmo" userId="a172d909a3b48d48" providerId="LiveId" clId="{FD80C778-99A6-48B0-9013-6975E1DA3DE2}" dt="2023-12-16T12:40:10.865" v="14" actId="1076"/>
          <ac:spMkLst>
            <pc:docMk/>
            <pc:sldMk cId="3861062762" sldId="260"/>
            <ac:spMk id="2" creationId="{390AE322-5457-0548-7BCF-9BF2DB5AA5EE}"/>
          </ac:spMkLst>
        </pc:spChg>
        <pc:spChg chg="add mod">
          <ac:chgData name="Edward Firmo" userId="a172d909a3b48d48" providerId="LiveId" clId="{FD80C778-99A6-48B0-9013-6975E1DA3DE2}" dt="2023-12-16T12:39:34.201" v="12" actId="1076"/>
          <ac:spMkLst>
            <pc:docMk/>
            <pc:sldMk cId="3861062762" sldId="260"/>
            <ac:spMk id="3" creationId="{0B0391D2-9F72-CFC2-0625-E27D2ED14352}"/>
          </ac:spMkLst>
        </pc:spChg>
        <pc:spChg chg="add mod">
          <ac:chgData name="Edward Firmo" userId="a172d909a3b48d48" providerId="LiveId" clId="{FD80C778-99A6-48B0-9013-6975E1DA3DE2}" dt="2023-12-16T12:41:40.532" v="24" actId="1076"/>
          <ac:spMkLst>
            <pc:docMk/>
            <pc:sldMk cId="3861062762" sldId="260"/>
            <ac:spMk id="5" creationId="{8BCB7F83-6F41-508A-150C-D48759CDBF10}"/>
          </ac:spMkLst>
        </pc:spChg>
        <pc:spChg chg="add mod">
          <ac:chgData name="Edward Firmo" userId="a172d909a3b48d48" providerId="LiveId" clId="{FD80C778-99A6-48B0-9013-6975E1DA3DE2}" dt="2023-12-16T12:41:15.770" v="19" actId="1076"/>
          <ac:spMkLst>
            <pc:docMk/>
            <pc:sldMk cId="3861062762" sldId="260"/>
            <ac:spMk id="6" creationId="{722E42D9-015C-9F6A-F883-B1D1840444D0}"/>
          </ac:spMkLst>
        </pc:spChg>
        <pc:spChg chg="add mod">
          <ac:chgData name="Edward Firmo" userId="a172d909a3b48d48" providerId="LiveId" clId="{FD80C778-99A6-48B0-9013-6975E1DA3DE2}" dt="2023-12-16T12:40:10.865" v="14" actId="1076"/>
          <ac:spMkLst>
            <pc:docMk/>
            <pc:sldMk cId="3861062762" sldId="260"/>
            <ac:spMk id="7" creationId="{A4F49CA8-3850-88E4-8471-6AF4BC9DDB52}"/>
          </ac:spMkLst>
        </pc:spChg>
        <pc:spChg chg="add mod">
          <ac:chgData name="Edward Firmo" userId="a172d909a3b48d48" providerId="LiveId" clId="{FD80C778-99A6-48B0-9013-6975E1DA3DE2}" dt="2023-12-16T12:41:40.532" v="24" actId="1076"/>
          <ac:spMkLst>
            <pc:docMk/>
            <pc:sldMk cId="3861062762" sldId="260"/>
            <ac:spMk id="8" creationId="{C834FA7B-63B8-43AA-6836-61B86D79B263}"/>
          </ac:spMkLst>
        </pc:spChg>
        <pc:spChg chg="add mod">
          <ac:chgData name="Edward Firmo" userId="a172d909a3b48d48" providerId="LiveId" clId="{FD80C778-99A6-48B0-9013-6975E1DA3DE2}" dt="2023-12-16T12:41:22.425" v="22" actId="1076"/>
          <ac:spMkLst>
            <pc:docMk/>
            <pc:sldMk cId="3861062762" sldId="260"/>
            <ac:spMk id="9" creationId="{DED73328-3F31-4EB9-5967-270B6B0B7ED7}"/>
          </ac:spMkLst>
        </pc:spChg>
        <pc:spChg chg="add mod">
          <ac:chgData name="Edward Firmo" userId="a172d909a3b48d48" providerId="LiveId" clId="{FD80C778-99A6-48B0-9013-6975E1DA3DE2}" dt="2023-12-16T12:40:56.393" v="17" actId="1076"/>
          <ac:spMkLst>
            <pc:docMk/>
            <pc:sldMk cId="3861062762" sldId="260"/>
            <ac:spMk id="10" creationId="{D06409C1-F888-5597-7F61-02C772BFAD8E}"/>
          </ac:spMkLst>
        </pc:spChg>
      </pc:sldChg>
      <pc:sldChg chg="add del">
        <pc:chgData name="Edward Firmo" userId="a172d909a3b48d48" providerId="LiveId" clId="{FD80C778-99A6-48B0-9013-6975E1DA3DE2}" dt="2023-12-16T12:43:29.098" v="30" actId="47"/>
        <pc:sldMkLst>
          <pc:docMk/>
          <pc:sldMk cId="2308532733" sldId="261"/>
        </pc:sldMkLst>
      </pc:sldChg>
      <pc:sldChg chg="addSp delSp modSp add mod">
        <pc:chgData name="Edward Firmo" userId="a172d909a3b48d48" providerId="LiveId" clId="{FD80C778-99A6-48B0-9013-6975E1DA3DE2}" dt="2023-12-16T12:43:25.236" v="29" actId="478"/>
        <pc:sldMkLst>
          <pc:docMk/>
          <pc:sldMk cId="182044153" sldId="262"/>
        </pc:sldMkLst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2" creationId="{390AE322-5457-0548-7BCF-9BF2DB5AA5EE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3" creationId="{0B0391D2-9F72-CFC2-0625-E27D2ED14352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5" creationId="{8BCB7F83-6F41-508A-150C-D48759CDBF10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6" creationId="{722E42D9-015C-9F6A-F883-B1D1840444D0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7" creationId="{A4F49CA8-3850-88E4-8471-6AF4BC9DDB52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8" creationId="{C834FA7B-63B8-43AA-6836-61B86D79B263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9" creationId="{DED73328-3F31-4EB9-5967-270B6B0B7ED7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10" creationId="{D06409C1-F888-5597-7F61-02C772BFAD8E}"/>
          </ac:spMkLst>
        </pc:spChg>
        <pc:spChg chg="add del mod">
          <ac:chgData name="Edward Firmo" userId="a172d909a3b48d48" providerId="LiveId" clId="{FD80C778-99A6-48B0-9013-6975E1DA3DE2}" dt="2023-12-16T12:43:25.236" v="29" actId="478"/>
          <ac:spMkLst>
            <pc:docMk/>
            <pc:sldMk cId="182044153" sldId="262"/>
            <ac:spMk id="11" creationId="{63B64F51-5D38-9E3B-5823-C074C81EBBCB}"/>
          </ac:spMkLst>
        </pc:spChg>
      </pc:sldChg>
      <pc:sldChg chg="addSp modSp add mod">
        <pc:chgData name="Edward Firmo" userId="a172d909a3b48d48" providerId="LiveId" clId="{FD80C778-99A6-48B0-9013-6975E1DA3DE2}" dt="2024-01-20T13:49:56.067" v="129" actId="1076"/>
        <pc:sldMkLst>
          <pc:docMk/>
          <pc:sldMk cId="1439606373" sldId="263"/>
        </pc:sldMkLst>
        <pc:picChg chg="add mod">
          <ac:chgData name="Edward Firmo" userId="a172d909a3b48d48" providerId="LiveId" clId="{FD80C778-99A6-48B0-9013-6975E1DA3DE2}" dt="2024-01-20T13:49:56.067" v="129" actId="1076"/>
          <ac:picMkLst>
            <pc:docMk/>
            <pc:sldMk cId="1439606373" sldId="263"/>
            <ac:picMk id="2" creationId="{5B63B5A7-0D5D-1A71-435F-BB635A8BA282}"/>
          </ac:picMkLst>
        </pc:picChg>
        <pc:picChg chg="add mod">
          <ac:chgData name="Edward Firmo" userId="a172d909a3b48d48" providerId="LiveId" clId="{FD80C778-99A6-48B0-9013-6975E1DA3DE2}" dt="2024-01-20T13:48:24.135" v="124" actId="1076"/>
          <ac:picMkLst>
            <pc:docMk/>
            <pc:sldMk cId="1439606373" sldId="263"/>
            <ac:picMk id="3" creationId="{12D5DFD8-8037-C70D-A947-3C129F0541A0}"/>
          </ac:picMkLst>
        </pc:picChg>
        <pc:picChg chg="add mod">
          <ac:chgData name="Edward Firmo" userId="a172d909a3b48d48" providerId="LiveId" clId="{FD80C778-99A6-48B0-9013-6975E1DA3DE2}" dt="2024-01-20T13:48:24.135" v="124" actId="1076"/>
          <ac:picMkLst>
            <pc:docMk/>
            <pc:sldMk cId="1439606373" sldId="263"/>
            <ac:picMk id="5" creationId="{ACCA1889-0EFB-DEF8-D0DF-C32205ED2A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48242"/>
            <a:ext cx="2590800" cy="1591733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401359"/>
            <a:ext cx="2286000" cy="110384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372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81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1225" y="243417"/>
            <a:ext cx="65722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243417"/>
            <a:ext cx="19335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396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43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1139826"/>
            <a:ext cx="2628900" cy="190182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3" y="3059643"/>
            <a:ext cx="2628900" cy="1000125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941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217083"/>
            <a:ext cx="1295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050" y="1217083"/>
            <a:ext cx="1295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336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243418"/>
            <a:ext cx="26289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47" y="1120775"/>
            <a:ext cx="1289447" cy="54927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47" y="1670050"/>
            <a:ext cx="128944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050" y="1120775"/>
            <a:ext cx="1295797" cy="54927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050" y="1670050"/>
            <a:ext cx="129579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685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964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304800"/>
            <a:ext cx="983059" cy="10668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97" y="658285"/>
            <a:ext cx="1543050" cy="3249083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1371600"/>
            <a:ext cx="983059" cy="254105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33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304800"/>
            <a:ext cx="983059" cy="10668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5797" y="658285"/>
            <a:ext cx="1543050" cy="3249083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1371600"/>
            <a:ext cx="983059" cy="254105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903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550" y="243418"/>
            <a:ext cx="26289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" y="1217083"/>
            <a:ext cx="26289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550" y="4237568"/>
            <a:ext cx="685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9650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650" y="4237568"/>
            <a:ext cx="685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33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  <p:pic>
        <p:nvPicPr>
          <p:cNvPr id="2" name="Picture 1" descr="A circle with a rainbow colored circle&#10;&#10;Description automatically generated with medium confidence">
            <a:extLst>
              <a:ext uri="{FF2B5EF4-FFF2-40B4-BE49-F238E27FC236}">
                <a16:creationId xmlns:a16="http://schemas.microsoft.com/office/drawing/2014/main" id="{5B63B5A7-0D5D-1A71-435F-BB635A8BA2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7" y="2560647"/>
            <a:ext cx="1905266" cy="1905266"/>
          </a:xfrm>
          <a:prstGeom prst="rect">
            <a:avLst/>
          </a:prstGeom>
        </p:spPr>
      </p:pic>
      <p:pic>
        <p:nvPicPr>
          <p:cNvPr id="3" name="Picture 2" descr="A yellow and white gradient&#10;&#10;Description automatically generated">
            <a:extLst>
              <a:ext uri="{FF2B5EF4-FFF2-40B4-BE49-F238E27FC236}">
                <a16:creationId xmlns:a16="http://schemas.microsoft.com/office/drawing/2014/main" id="{12D5DFD8-8037-C70D-A947-3C129F05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8" y="322272"/>
            <a:ext cx="809625" cy="2238375"/>
          </a:xfrm>
          <a:prstGeom prst="rect">
            <a:avLst/>
          </a:prstGeom>
        </p:spPr>
      </p:pic>
      <p:pic>
        <p:nvPicPr>
          <p:cNvPr id="5" name="Picture 4" descr="A blue and white background&#10;&#10;Description automatically generated">
            <a:extLst>
              <a:ext uri="{FF2B5EF4-FFF2-40B4-BE49-F238E27FC236}">
                <a16:creationId xmlns:a16="http://schemas.microsoft.com/office/drawing/2014/main" id="{ACCA1889-0EFB-DEF8-D0DF-C32205ED2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4" y="322272"/>
            <a:ext cx="80973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0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0AE322-5457-0548-7BCF-9BF2DB5AA5EE}"/>
              </a:ext>
            </a:extLst>
          </p:cNvPr>
          <p:cNvSpPr/>
          <p:nvPr/>
        </p:nvSpPr>
        <p:spPr>
          <a:xfrm>
            <a:off x="361950" y="48577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0391D2-9F72-CFC2-0625-E27D2ED14352}"/>
              </a:ext>
            </a:extLst>
          </p:cNvPr>
          <p:cNvSpPr/>
          <p:nvPr/>
        </p:nvSpPr>
        <p:spPr>
          <a:xfrm>
            <a:off x="1724025" y="48577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CB7F83-6F41-508A-150C-D48759CDBF10}"/>
              </a:ext>
            </a:extLst>
          </p:cNvPr>
          <p:cNvSpPr/>
          <p:nvPr/>
        </p:nvSpPr>
        <p:spPr>
          <a:xfrm>
            <a:off x="1724025" y="34004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E42D9-015C-9F6A-F883-B1D1840444D0}"/>
              </a:ext>
            </a:extLst>
          </p:cNvPr>
          <p:cNvSpPr/>
          <p:nvPr/>
        </p:nvSpPr>
        <p:spPr>
          <a:xfrm>
            <a:off x="1724025" y="14573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F49CA8-3850-88E4-8471-6AF4BC9DDB52}"/>
              </a:ext>
            </a:extLst>
          </p:cNvPr>
          <p:cNvSpPr/>
          <p:nvPr/>
        </p:nvSpPr>
        <p:spPr>
          <a:xfrm>
            <a:off x="361950" y="2438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34FA7B-63B8-43AA-6836-61B86D79B263}"/>
              </a:ext>
            </a:extLst>
          </p:cNvPr>
          <p:cNvSpPr/>
          <p:nvPr/>
        </p:nvSpPr>
        <p:spPr>
          <a:xfrm>
            <a:off x="360347" y="34004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D73328-3F31-4EB9-5967-270B6B0B7ED7}"/>
              </a:ext>
            </a:extLst>
          </p:cNvPr>
          <p:cNvSpPr/>
          <p:nvPr/>
        </p:nvSpPr>
        <p:spPr>
          <a:xfrm>
            <a:off x="361950" y="14573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6409C1-F888-5597-7F61-02C772BFAD8E}"/>
              </a:ext>
            </a:extLst>
          </p:cNvPr>
          <p:cNvSpPr/>
          <p:nvPr/>
        </p:nvSpPr>
        <p:spPr>
          <a:xfrm>
            <a:off x="1724025" y="2438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106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0AE322-5457-0548-7BCF-9BF2DB5AA5EE}"/>
              </a:ext>
            </a:extLst>
          </p:cNvPr>
          <p:cNvSpPr/>
          <p:nvPr/>
        </p:nvSpPr>
        <p:spPr>
          <a:xfrm>
            <a:off x="361950" y="48577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0391D2-9F72-CFC2-0625-E27D2ED14352}"/>
              </a:ext>
            </a:extLst>
          </p:cNvPr>
          <p:cNvSpPr/>
          <p:nvPr/>
        </p:nvSpPr>
        <p:spPr>
          <a:xfrm>
            <a:off x="1724025" y="48577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CB7F83-6F41-508A-150C-D48759CDBF10}"/>
              </a:ext>
            </a:extLst>
          </p:cNvPr>
          <p:cNvSpPr/>
          <p:nvPr/>
        </p:nvSpPr>
        <p:spPr>
          <a:xfrm>
            <a:off x="1724025" y="34004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E42D9-015C-9F6A-F883-B1D1840444D0}"/>
              </a:ext>
            </a:extLst>
          </p:cNvPr>
          <p:cNvSpPr/>
          <p:nvPr/>
        </p:nvSpPr>
        <p:spPr>
          <a:xfrm>
            <a:off x="1724025" y="14573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F49CA8-3850-88E4-8471-6AF4BC9DDB52}"/>
              </a:ext>
            </a:extLst>
          </p:cNvPr>
          <p:cNvSpPr/>
          <p:nvPr/>
        </p:nvSpPr>
        <p:spPr>
          <a:xfrm>
            <a:off x="361950" y="2438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34FA7B-63B8-43AA-6836-61B86D79B263}"/>
              </a:ext>
            </a:extLst>
          </p:cNvPr>
          <p:cNvSpPr/>
          <p:nvPr/>
        </p:nvSpPr>
        <p:spPr>
          <a:xfrm>
            <a:off x="360347" y="34004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D73328-3F31-4EB9-5967-270B6B0B7ED7}"/>
              </a:ext>
            </a:extLst>
          </p:cNvPr>
          <p:cNvSpPr/>
          <p:nvPr/>
        </p:nvSpPr>
        <p:spPr>
          <a:xfrm>
            <a:off x="361950" y="14573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6409C1-F888-5597-7F61-02C772BFAD8E}"/>
              </a:ext>
            </a:extLst>
          </p:cNvPr>
          <p:cNvSpPr/>
          <p:nvPr/>
        </p:nvSpPr>
        <p:spPr>
          <a:xfrm>
            <a:off x="1724025" y="2438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04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Firmo</dc:creator>
  <cp:lastModifiedBy>Edward Firmo</cp:lastModifiedBy>
  <cp:revision>1</cp:revision>
  <dcterms:created xsi:type="dcterms:W3CDTF">2023-12-16T10:47:37Z</dcterms:created>
  <dcterms:modified xsi:type="dcterms:W3CDTF">2024-01-20T13:50:04Z</dcterms:modified>
</cp:coreProperties>
</file>