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56" r:id="rId5"/>
    <p:sldId id="257" r:id="rId6"/>
    <p:sldId id="262" r:id="rId7"/>
    <p:sldId id="263" r:id="rId8"/>
  </p:sldIdLst>
  <p:sldSz cx="4572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9"/>
    <a:srgbClr val="4682B4"/>
    <a:srgbClr val="FFFFF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C5C0C-894A-47A0-8FCB-A543991BE815}" v="6" dt="2024-07-09T07:39:4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6" autoAdjust="0"/>
    <p:restoredTop sz="94660"/>
  </p:normalViewPr>
  <p:slideViewPr>
    <p:cSldViewPr snapToGrid="0">
      <p:cViewPr varScale="1">
        <p:scale>
          <a:sx n="336" d="100"/>
          <a:sy n="336" d="100"/>
        </p:scale>
        <p:origin x="11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Firmo" userId="a172d909a3b48d48" providerId="LiveId" clId="{89AC5C0C-894A-47A0-8FCB-A543991BE815}"/>
    <pc:docChg chg="undo custSel addSld delSld modSld">
      <pc:chgData name="Edward Firmo" userId="a172d909a3b48d48" providerId="LiveId" clId="{89AC5C0C-894A-47A0-8FCB-A543991BE815}" dt="2024-07-12T08:52:03.254" v="297" actId="207"/>
      <pc:docMkLst>
        <pc:docMk/>
      </pc:docMkLst>
      <pc:sldChg chg="modSp mod">
        <pc:chgData name="Edward Firmo" userId="a172d909a3b48d48" providerId="LiveId" clId="{89AC5C0C-894A-47A0-8FCB-A543991BE815}" dt="2024-07-12T08:50:34.281" v="295" actId="207"/>
        <pc:sldMkLst>
          <pc:docMk/>
          <pc:sldMk cId="2478264824" sldId="256"/>
        </pc:sldMkLst>
        <pc:spChg chg="mod">
          <ac:chgData name="Edward Firmo" userId="a172d909a3b48d48" providerId="LiveId" clId="{89AC5C0C-894A-47A0-8FCB-A543991BE815}" dt="2024-07-12T08:50:34.281" v="295" actId="207"/>
          <ac:spMkLst>
            <pc:docMk/>
            <pc:sldMk cId="2478264824" sldId="256"/>
            <ac:spMk id="8" creationId="{3AA2A801-457E-87BC-3B72-3221D54F8E42}"/>
          </ac:spMkLst>
        </pc:spChg>
        <pc:spChg chg="mod">
          <ac:chgData name="Edward Firmo" userId="a172d909a3b48d48" providerId="LiveId" clId="{89AC5C0C-894A-47A0-8FCB-A543991BE815}" dt="2024-07-12T08:50:34.281" v="295" actId="207"/>
          <ac:spMkLst>
            <pc:docMk/>
            <pc:sldMk cId="2478264824" sldId="256"/>
            <ac:spMk id="9" creationId="{24DB2494-D161-11FB-FEF7-ED748EE3D1BC}"/>
          </ac:spMkLst>
        </pc:spChg>
        <pc:spChg chg="mod">
          <ac:chgData name="Edward Firmo" userId="a172d909a3b48d48" providerId="LiveId" clId="{89AC5C0C-894A-47A0-8FCB-A543991BE815}" dt="2024-07-12T08:50:34.281" v="295" actId="207"/>
          <ac:spMkLst>
            <pc:docMk/>
            <pc:sldMk cId="2478264824" sldId="256"/>
            <ac:spMk id="10" creationId="{1CCC58E7-7282-FD56-E454-66C5E99F52F2}"/>
          </ac:spMkLst>
        </pc:spChg>
        <pc:spChg chg="mod">
          <ac:chgData name="Edward Firmo" userId="a172d909a3b48d48" providerId="LiveId" clId="{89AC5C0C-894A-47A0-8FCB-A543991BE815}" dt="2024-07-12T08:50:34.281" v="295" actId="207"/>
          <ac:spMkLst>
            <pc:docMk/>
            <pc:sldMk cId="2478264824" sldId="256"/>
            <ac:spMk id="11" creationId="{47405F33-FD0F-47B3-2587-54459381EDD9}"/>
          </ac:spMkLst>
        </pc:spChg>
        <pc:spChg chg="mod">
          <ac:chgData name="Edward Firmo" userId="a172d909a3b48d48" providerId="LiveId" clId="{89AC5C0C-894A-47A0-8FCB-A543991BE815}" dt="2024-07-12T08:50:34.281" v="295" actId="207"/>
          <ac:spMkLst>
            <pc:docMk/>
            <pc:sldMk cId="2478264824" sldId="256"/>
            <ac:spMk id="12" creationId="{AAFC7E33-D819-6F1F-C512-78769358B8F7}"/>
          </ac:spMkLst>
        </pc:spChg>
        <pc:spChg chg="mod">
          <ac:chgData name="Edward Firmo" userId="a172d909a3b48d48" providerId="LiveId" clId="{89AC5C0C-894A-47A0-8FCB-A543991BE815}" dt="2024-07-12T08:50:34.281" v="295" actId="207"/>
          <ac:spMkLst>
            <pc:docMk/>
            <pc:sldMk cId="2478264824" sldId="256"/>
            <ac:spMk id="13" creationId="{1BEB1FCC-0605-CCB8-FCC2-F243BE81FE92}"/>
          </ac:spMkLst>
        </pc:spChg>
        <pc:spChg chg="mod">
          <ac:chgData name="Edward Firmo" userId="a172d909a3b48d48" providerId="LiveId" clId="{89AC5C0C-894A-47A0-8FCB-A543991BE815}" dt="2024-07-12T08:50:34.281" v="295" actId="207"/>
          <ac:spMkLst>
            <pc:docMk/>
            <pc:sldMk cId="2478264824" sldId="256"/>
            <ac:spMk id="14" creationId="{AD39C582-2955-B913-1E03-89D3A3C1A1C7}"/>
          </ac:spMkLst>
        </pc:spChg>
        <pc:spChg chg="mod">
          <ac:chgData name="Edward Firmo" userId="a172d909a3b48d48" providerId="LiveId" clId="{89AC5C0C-894A-47A0-8FCB-A543991BE815}" dt="2024-07-12T08:50:34.281" v="295" actId="207"/>
          <ac:spMkLst>
            <pc:docMk/>
            <pc:sldMk cId="2478264824" sldId="256"/>
            <ac:spMk id="15" creationId="{7CF83176-637F-0E98-B9D6-2E62DA2474F1}"/>
          </ac:spMkLst>
        </pc:spChg>
      </pc:sldChg>
      <pc:sldChg chg="modSp mod">
        <pc:chgData name="Edward Firmo" userId="a172d909a3b48d48" providerId="LiveId" clId="{89AC5C0C-894A-47A0-8FCB-A543991BE815}" dt="2024-07-12T08:52:03.254" v="297" actId="207"/>
        <pc:sldMkLst>
          <pc:docMk/>
          <pc:sldMk cId="481644452" sldId="257"/>
        </pc:sldMkLst>
        <pc:spChg chg="mod">
          <ac:chgData name="Edward Firmo" userId="a172d909a3b48d48" providerId="LiveId" clId="{89AC5C0C-894A-47A0-8FCB-A543991BE815}" dt="2024-07-12T08:52:03.254" v="297" actId="207"/>
          <ac:spMkLst>
            <pc:docMk/>
            <pc:sldMk cId="481644452" sldId="257"/>
            <ac:spMk id="8" creationId="{3AA2A801-457E-87BC-3B72-3221D54F8E42}"/>
          </ac:spMkLst>
        </pc:spChg>
        <pc:spChg chg="mod">
          <ac:chgData name="Edward Firmo" userId="a172d909a3b48d48" providerId="LiveId" clId="{89AC5C0C-894A-47A0-8FCB-A543991BE815}" dt="2024-07-12T08:52:03.254" v="297" actId="207"/>
          <ac:spMkLst>
            <pc:docMk/>
            <pc:sldMk cId="481644452" sldId="257"/>
            <ac:spMk id="9" creationId="{24DB2494-D161-11FB-FEF7-ED748EE3D1BC}"/>
          </ac:spMkLst>
        </pc:spChg>
        <pc:spChg chg="mod">
          <ac:chgData name="Edward Firmo" userId="a172d909a3b48d48" providerId="LiveId" clId="{89AC5C0C-894A-47A0-8FCB-A543991BE815}" dt="2024-07-12T08:52:03.254" v="297" actId="207"/>
          <ac:spMkLst>
            <pc:docMk/>
            <pc:sldMk cId="481644452" sldId="257"/>
            <ac:spMk id="10" creationId="{1CCC58E7-7282-FD56-E454-66C5E99F52F2}"/>
          </ac:spMkLst>
        </pc:spChg>
        <pc:spChg chg="mod">
          <ac:chgData name="Edward Firmo" userId="a172d909a3b48d48" providerId="LiveId" clId="{89AC5C0C-894A-47A0-8FCB-A543991BE815}" dt="2024-07-12T08:52:03.254" v="297" actId="207"/>
          <ac:spMkLst>
            <pc:docMk/>
            <pc:sldMk cId="481644452" sldId="257"/>
            <ac:spMk id="11" creationId="{47405F33-FD0F-47B3-2587-54459381EDD9}"/>
          </ac:spMkLst>
        </pc:spChg>
        <pc:spChg chg="mod">
          <ac:chgData name="Edward Firmo" userId="a172d909a3b48d48" providerId="LiveId" clId="{89AC5C0C-894A-47A0-8FCB-A543991BE815}" dt="2024-07-12T08:52:03.254" v="297" actId="207"/>
          <ac:spMkLst>
            <pc:docMk/>
            <pc:sldMk cId="481644452" sldId="257"/>
            <ac:spMk id="12" creationId="{AAFC7E33-D819-6F1F-C512-78769358B8F7}"/>
          </ac:spMkLst>
        </pc:spChg>
        <pc:spChg chg="mod">
          <ac:chgData name="Edward Firmo" userId="a172d909a3b48d48" providerId="LiveId" clId="{89AC5C0C-894A-47A0-8FCB-A543991BE815}" dt="2024-07-12T08:52:03.254" v="297" actId="207"/>
          <ac:spMkLst>
            <pc:docMk/>
            <pc:sldMk cId="481644452" sldId="257"/>
            <ac:spMk id="13" creationId="{1BEB1FCC-0605-CCB8-FCC2-F243BE81FE92}"/>
          </ac:spMkLst>
        </pc:spChg>
        <pc:spChg chg="mod">
          <ac:chgData name="Edward Firmo" userId="a172d909a3b48d48" providerId="LiveId" clId="{89AC5C0C-894A-47A0-8FCB-A543991BE815}" dt="2024-07-12T08:52:03.254" v="297" actId="207"/>
          <ac:spMkLst>
            <pc:docMk/>
            <pc:sldMk cId="481644452" sldId="257"/>
            <ac:spMk id="14" creationId="{AD39C582-2955-B913-1E03-89D3A3C1A1C7}"/>
          </ac:spMkLst>
        </pc:spChg>
        <pc:spChg chg="mod">
          <ac:chgData name="Edward Firmo" userId="a172d909a3b48d48" providerId="LiveId" clId="{89AC5C0C-894A-47A0-8FCB-A543991BE815}" dt="2024-07-12T08:52:03.254" v="297" actId="207"/>
          <ac:spMkLst>
            <pc:docMk/>
            <pc:sldMk cId="481644452" sldId="257"/>
            <ac:spMk id="15" creationId="{7CF83176-637F-0E98-B9D6-2E62DA2474F1}"/>
          </ac:spMkLst>
        </pc:spChg>
      </pc:sldChg>
      <pc:sldChg chg="addSp modSp new mod">
        <pc:chgData name="Edward Firmo" userId="a172d909a3b48d48" providerId="LiveId" clId="{89AC5C0C-894A-47A0-8FCB-A543991BE815}" dt="2024-07-09T07:26:47.606" v="3" actId="962"/>
        <pc:sldMkLst>
          <pc:docMk/>
          <pc:sldMk cId="2283762670" sldId="262"/>
        </pc:sldMkLst>
        <pc:picChg chg="add mod">
          <ac:chgData name="Edward Firmo" userId="a172d909a3b48d48" providerId="LiveId" clId="{89AC5C0C-894A-47A0-8FCB-A543991BE815}" dt="2024-07-09T07:26:47.606" v="3" actId="962"/>
          <ac:picMkLst>
            <pc:docMk/>
            <pc:sldMk cId="2283762670" sldId="262"/>
            <ac:picMk id="3" creationId="{E312AA82-1F8D-C027-4D29-5B552B800E69}"/>
          </ac:picMkLst>
        </pc:picChg>
      </pc:sldChg>
      <pc:sldChg chg="addSp delSp modSp new mod">
        <pc:chgData name="Edward Firmo" userId="a172d909a3b48d48" providerId="LiveId" clId="{89AC5C0C-894A-47A0-8FCB-A543991BE815}" dt="2024-07-09T07:42:20.252" v="196" actId="1076"/>
        <pc:sldMkLst>
          <pc:docMk/>
          <pc:sldMk cId="1111272298" sldId="263"/>
        </pc:sldMkLst>
        <pc:spChg chg="add mod">
          <ac:chgData name="Edward Firmo" userId="a172d909a3b48d48" providerId="LiveId" clId="{89AC5C0C-894A-47A0-8FCB-A543991BE815}" dt="2024-07-09T07:41:32.213" v="177" actId="5793"/>
          <ac:spMkLst>
            <pc:docMk/>
            <pc:sldMk cId="1111272298" sldId="263"/>
            <ac:spMk id="8" creationId="{1AB8D876-44F2-706C-70B9-1FC96772E454}"/>
          </ac:spMkLst>
        </pc:spChg>
        <pc:picChg chg="add del mod">
          <ac:chgData name="Edward Firmo" userId="a172d909a3b48d48" providerId="LiveId" clId="{89AC5C0C-894A-47A0-8FCB-A543991BE815}" dt="2024-07-09T07:34:36.126" v="16" actId="478"/>
          <ac:picMkLst>
            <pc:docMk/>
            <pc:sldMk cId="1111272298" sldId="263"/>
            <ac:picMk id="3" creationId="{66E9F0CA-5CD4-0922-DD2F-3998049CD3E8}"/>
          </ac:picMkLst>
        </pc:picChg>
        <pc:picChg chg="add mod">
          <ac:chgData name="Edward Firmo" userId="a172d909a3b48d48" providerId="LiveId" clId="{89AC5C0C-894A-47A0-8FCB-A543991BE815}" dt="2024-07-09T07:38:54.425" v="81" actId="1076"/>
          <ac:picMkLst>
            <pc:docMk/>
            <pc:sldMk cId="1111272298" sldId="263"/>
            <ac:picMk id="5" creationId="{0FE4C44D-F553-7411-C18E-ADB7E1F2F360}"/>
          </ac:picMkLst>
        </pc:picChg>
        <pc:picChg chg="add mod">
          <ac:chgData name="Edward Firmo" userId="a172d909a3b48d48" providerId="LiveId" clId="{89AC5C0C-894A-47A0-8FCB-A543991BE815}" dt="2024-07-09T07:42:20.252" v="196" actId="1076"/>
          <ac:picMkLst>
            <pc:docMk/>
            <pc:sldMk cId="1111272298" sldId="263"/>
            <ac:picMk id="7" creationId="{AF95D14B-CD36-DE92-453B-928DD64988E7}"/>
          </ac:picMkLst>
        </pc:picChg>
      </pc:sldChg>
      <pc:sldChg chg="new del">
        <pc:chgData name="Edward Firmo" userId="a172d909a3b48d48" providerId="LiveId" clId="{89AC5C0C-894A-47A0-8FCB-A543991BE815}" dt="2024-07-09T07:35:07.796" v="19" actId="2696"/>
        <pc:sldMkLst>
          <pc:docMk/>
          <pc:sldMk cId="1497418799" sldId="264"/>
        </pc:sldMkLst>
      </pc:sldChg>
    </pc:docChg>
  </pc:docChgLst>
  <pc:docChgLst>
    <pc:chgData name="Edward Firmo" userId="a172d909a3b48d48" providerId="LiveId" clId="{C3835F5B-ACBF-4DC6-BB0A-50D53BBEDC6B}"/>
    <pc:docChg chg="undo custSel addSld delSld modSld">
      <pc:chgData name="Edward Firmo" userId="a172d909a3b48d48" providerId="LiveId" clId="{C3835F5B-ACBF-4DC6-BB0A-50D53BBEDC6B}" dt="2024-02-01T09:40:22.208" v="148" actId="47"/>
      <pc:docMkLst>
        <pc:docMk/>
      </pc:docMkLst>
      <pc:sldChg chg="addSp delSp modSp mod">
        <pc:chgData name="Edward Firmo" userId="a172d909a3b48d48" providerId="LiveId" clId="{C3835F5B-ACBF-4DC6-BB0A-50D53BBEDC6B}" dt="2024-02-01T09:40:12.424" v="145" actId="21"/>
        <pc:sldMkLst>
          <pc:docMk/>
          <pc:sldMk cId="481644452" sldId="257"/>
        </pc:sldMkLst>
        <pc:spChg chg="add del mod">
          <ac:chgData name="Edward Firmo" userId="a172d909a3b48d48" providerId="LiveId" clId="{C3835F5B-ACBF-4DC6-BB0A-50D53BBEDC6B}" dt="2024-02-01T09:40:12.424" v="145" actId="21"/>
          <ac:spMkLst>
            <pc:docMk/>
            <pc:sldMk cId="481644452" sldId="257"/>
            <ac:spMk id="2" creationId="{0EEB4A34-4813-8107-E073-E4629C1683CC}"/>
          </ac:spMkLst>
        </pc:spChg>
        <pc:spChg chg="add del mod">
          <ac:chgData name="Edward Firmo" userId="a172d909a3b48d48" providerId="LiveId" clId="{C3835F5B-ACBF-4DC6-BB0A-50D53BBEDC6B}" dt="2024-02-01T09:33:58.297" v="143" actId="478"/>
          <ac:spMkLst>
            <pc:docMk/>
            <pc:sldMk cId="481644452" sldId="257"/>
            <ac:spMk id="3" creationId="{98EBDE05-0AF3-BDFE-A8F3-6C2E9855ACA9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8" creationId="{3AA2A801-457E-87BC-3B72-3221D54F8E42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9" creationId="{24DB2494-D161-11FB-FEF7-ED748EE3D1BC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0" creationId="{1CCC58E7-7282-FD56-E454-66C5E99F52F2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1" creationId="{47405F33-FD0F-47B3-2587-54459381EDD9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2" creationId="{AAFC7E33-D819-6F1F-C512-78769358B8F7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3" creationId="{1BEB1FCC-0605-CCB8-FCC2-F243BE81FE92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4" creationId="{AD39C582-2955-B913-1E03-89D3A3C1A1C7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5" creationId="{7CF83176-637F-0E98-B9D6-2E62DA2474F1}"/>
          </ac:spMkLst>
        </pc:spChg>
      </pc:sldChg>
      <pc:sldChg chg="addSp delSp modSp mod">
        <pc:chgData name="Edward Firmo" userId="a172d909a3b48d48" providerId="LiveId" clId="{C3835F5B-ACBF-4DC6-BB0A-50D53BBEDC6B}" dt="2024-01-20T13:46:03.552" v="77" actId="21"/>
        <pc:sldMkLst>
          <pc:docMk/>
          <pc:sldMk cId="220686341" sldId="258"/>
        </pc:sldMkLst>
        <pc:picChg chg="add del mod">
          <ac:chgData name="Edward Firmo" userId="a172d909a3b48d48" providerId="LiveId" clId="{C3835F5B-ACBF-4DC6-BB0A-50D53BBEDC6B}" dt="2024-01-20T13:46:03.552" v="77" actId="21"/>
          <ac:picMkLst>
            <pc:docMk/>
            <pc:sldMk cId="220686341" sldId="258"/>
            <ac:picMk id="4" creationId="{EB3B1E87-E17C-0D6D-A107-8551E689D995}"/>
          </ac:picMkLst>
        </pc:picChg>
        <pc:picChg chg="add del mod">
          <ac:chgData name="Edward Firmo" userId="a172d909a3b48d48" providerId="LiveId" clId="{C3835F5B-ACBF-4DC6-BB0A-50D53BBEDC6B}" dt="2024-01-20T13:46:03.552" v="77" actId="21"/>
          <ac:picMkLst>
            <pc:docMk/>
            <pc:sldMk cId="220686341" sldId="258"/>
            <ac:picMk id="6" creationId="{A048324D-CEAA-4B79-887F-04F2E4407F88}"/>
          </ac:picMkLst>
        </pc:picChg>
        <pc:picChg chg="add del mod">
          <ac:chgData name="Edward Firmo" userId="a172d909a3b48d48" providerId="LiveId" clId="{C3835F5B-ACBF-4DC6-BB0A-50D53BBEDC6B}" dt="2024-01-20T13:46:03.552" v="77" actId="21"/>
          <ac:picMkLst>
            <pc:docMk/>
            <pc:sldMk cId="220686341" sldId="258"/>
            <ac:picMk id="8" creationId="{3B7B90AC-37C5-0824-FC54-7361D43AE22C}"/>
          </ac:picMkLst>
        </pc:picChg>
      </pc:sldChg>
      <pc:sldChg chg="addSp modSp add">
        <pc:chgData name="Edward Firmo" userId="a172d909a3b48d48" providerId="LiveId" clId="{C3835F5B-ACBF-4DC6-BB0A-50D53BBEDC6B}" dt="2024-01-20T13:46:11.800" v="79"/>
        <pc:sldMkLst>
          <pc:docMk/>
          <pc:sldMk cId="15377754" sldId="259"/>
        </pc:sldMkLst>
        <pc:picChg chg="add mod">
          <ac:chgData name="Edward Firmo" userId="a172d909a3b48d48" providerId="LiveId" clId="{C3835F5B-ACBF-4DC6-BB0A-50D53BBEDC6B}" dt="2024-01-20T13:46:11.800" v="79"/>
          <ac:picMkLst>
            <pc:docMk/>
            <pc:sldMk cId="15377754" sldId="259"/>
            <ac:picMk id="4" creationId="{EB3B1E87-E17C-0D6D-A107-8551E689D995}"/>
          </ac:picMkLst>
        </pc:picChg>
        <pc:picChg chg="add mod">
          <ac:chgData name="Edward Firmo" userId="a172d909a3b48d48" providerId="LiveId" clId="{C3835F5B-ACBF-4DC6-BB0A-50D53BBEDC6B}" dt="2024-01-20T13:46:11.800" v="79"/>
          <ac:picMkLst>
            <pc:docMk/>
            <pc:sldMk cId="15377754" sldId="259"/>
            <ac:picMk id="6" creationId="{A048324D-CEAA-4B79-887F-04F2E4407F88}"/>
          </ac:picMkLst>
        </pc:picChg>
        <pc:picChg chg="add mod">
          <ac:chgData name="Edward Firmo" userId="a172d909a3b48d48" providerId="LiveId" clId="{C3835F5B-ACBF-4DC6-BB0A-50D53BBEDC6B}" dt="2024-01-20T13:46:11.800" v="79"/>
          <ac:picMkLst>
            <pc:docMk/>
            <pc:sldMk cId="15377754" sldId="259"/>
            <ac:picMk id="8" creationId="{3B7B90AC-37C5-0824-FC54-7361D43AE22C}"/>
          </ac:picMkLst>
        </pc:picChg>
      </pc:sldChg>
      <pc:sldChg chg="new del">
        <pc:chgData name="Edward Firmo" userId="a172d909a3b48d48" providerId="LiveId" clId="{C3835F5B-ACBF-4DC6-BB0A-50D53BBEDC6B}" dt="2024-02-01T09:40:22.208" v="148" actId="47"/>
        <pc:sldMkLst>
          <pc:docMk/>
          <pc:sldMk cId="1430413120" sldId="260"/>
        </pc:sldMkLst>
      </pc:sldChg>
      <pc:sldChg chg="addSp modSp add">
        <pc:chgData name="Edward Firmo" userId="a172d909a3b48d48" providerId="LiveId" clId="{C3835F5B-ACBF-4DC6-BB0A-50D53BBEDC6B}" dt="2024-02-01T09:40:19.322" v="147"/>
        <pc:sldMkLst>
          <pc:docMk/>
          <pc:sldMk cId="2904208445" sldId="261"/>
        </pc:sldMkLst>
        <pc:spChg chg="add mod">
          <ac:chgData name="Edward Firmo" userId="a172d909a3b48d48" providerId="LiveId" clId="{C3835F5B-ACBF-4DC6-BB0A-50D53BBEDC6B}" dt="2024-02-01T09:40:19.322" v="147"/>
          <ac:spMkLst>
            <pc:docMk/>
            <pc:sldMk cId="2904208445" sldId="261"/>
            <ac:spMk id="3" creationId="{0EEB4A34-4813-8107-E073-E4629C1683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8828"/>
            <a:ext cx="38862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00906"/>
            <a:ext cx="3429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82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160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40" y="162279"/>
            <a:ext cx="985838" cy="2583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7" y="162279"/>
            <a:ext cx="2900363" cy="2583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90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942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759885"/>
            <a:ext cx="394335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2039762"/>
            <a:ext cx="394335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/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2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11389"/>
            <a:ext cx="1943100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11389"/>
            <a:ext cx="1943100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48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62280"/>
            <a:ext cx="3943350" cy="5891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47185"/>
            <a:ext cx="1934171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13368"/>
            <a:ext cx="1934171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747185"/>
            <a:ext cx="1943696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1113368"/>
            <a:ext cx="1943696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334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4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623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" y="203200"/>
            <a:ext cx="1474589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38856"/>
            <a:ext cx="2314575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3" y="914401"/>
            <a:ext cx="1474589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4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" y="203200"/>
            <a:ext cx="1474589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38856"/>
            <a:ext cx="2314575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3" y="914401"/>
            <a:ext cx="1474589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199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62280"/>
            <a:ext cx="394335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11389"/>
            <a:ext cx="394335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825046"/>
            <a:ext cx="10287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825046"/>
            <a:ext cx="15430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825046"/>
            <a:ext cx="10287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32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632986F5-F442-0F89-C91C-35601268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632986F5-F442-0F89-C91C-35601268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EB4A34-4813-8107-E073-E4629C1683CC}"/>
              </a:ext>
            </a:extLst>
          </p:cNvPr>
          <p:cNvSpPr/>
          <p:nvPr/>
        </p:nvSpPr>
        <p:spPr>
          <a:xfrm>
            <a:off x="4286250" y="0"/>
            <a:ext cx="285750" cy="3048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420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632986F5-F442-0F89-C91C-35601268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pic>
        <p:nvPicPr>
          <p:cNvPr id="4" name="Picture 3" descr="A circle with a rainbow colored circle&#10;&#10;Description automatically generated with medium confidence">
            <a:extLst>
              <a:ext uri="{FF2B5EF4-FFF2-40B4-BE49-F238E27FC236}">
                <a16:creationId xmlns:a16="http://schemas.microsoft.com/office/drawing/2014/main" id="{EB3B1E87-E17C-0D6D-A107-8551E689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66" y="752446"/>
            <a:ext cx="1905266" cy="1905266"/>
          </a:xfrm>
          <a:prstGeom prst="rect">
            <a:avLst/>
          </a:prstGeom>
        </p:spPr>
      </p:pic>
      <p:pic>
        <p:nvPicPr>
          <p:cNvPr id="6" name="Picture 5" descr="A yellow and white gradient&#10;&#10;Description automatically generated">
            <a:extLst>
              <a:ext uri="{FF2B5EF4-FFF2-40B4-BE49-F238E27FC236}">
                <a16:creationId xmlns:a16="http://schemas.microsoft.com/office/drawing/2014/main" id="{A048324D-CEAA-4B79-887F-04F2E4407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50" y="585892"/>
            <a:ext cx="809625" cy="2238375"/>
          </a:xfrm>
          <a:prstGeom prst="rect">
            <a:avLst/>
          </a:prstGeom>
        </p:spPr>
      </p:pic>
      <p:pic>
        <p:nvPicPr>
          <p:cNvPr id="8" name="Picture 7" descr="A blue and white background&#10;&#10;Description automatically generated">
            <a:extLst>
              <a:ext uri="{FF2B5EF4-FFF2-40B4-BE49-F238E27FC236}">
                <a16:creationId xmlns:a16="http://schemas.microsoft.com/office/drawing/2014/main" id="{3B7B90AC-37C5-0824-FC54-7361D43AE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6" y="585892"/>
            <a:ext cx="80973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8E6E834B-2239-3616-44F3-8EC91345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2A801-457E-87BC-3B72-3221D54F8E42}"/>
              </a:ext>
            </a:extLst>
          </p:cNvPr>
          <p:cNvSpPr/>
          <p:nvPr/>
        </p:nvSpPr>
        <p:spPr>
          <a:xfrm>
            <a:off x="161925" y="428625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DB2494-D161-11FB-FEF7-ED748EE3D1BC}"/>
              </a:ext>
            </a:extLst>
          </p:cNvPr>
          <p:cNvSpPr/>
          <p:nvPr/>
        </p:nvSpPr>
        <p:spPr>
          <a:xfrm>
            <a:off x="1181100" y="428625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CC58E7-7282-FD56-E454-66C5E99F52F2}"/>
              </a:ext>
            </a:extLst>
          </p:cNvPr>
          <p:cNvSpPr/>
          <p:nvPr/>
        </p:nvSpPr>
        <p:spPr>
          <a:xfrm>
            <a:off x="2200275" y="428625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05F33-FD0F-47B3-2587-54459381EDD9}"/>
              </a:ext>
            </a:extLst>
          </p:cNvPr>
          <p:cNvSpPr/>
          <p:nvPr/>
        </p:nvSpPr>
        <p:spPr>
          <a:xfrm>
            <a:off x="3219450" y="428625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FC7E33-D819-6F1F-C512-78769358B8F7}"/>
              </a:ext>
            </a:extLst>
          </p:cNvPr>
          <p:cNvSpPr/>
          <p:nvPr/>
        </p:nvSpPr>
        <p:spPr>
          <a:xfrm>
            <a:off x="161925" y="1676400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B1FCC-0605-CCB8-FCC2-F243BE81FE92}"/>
              </a:ext>
            </a:extLst>
          </p:cNvPr>
          <p:cNvSpPr/>
          <p:nvPr/>
        </p:nvSpPr>
        <p:spPr>
          <a:xfrm>
            <a:off x="1181100" y="1676400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39C582-2955-B913-1E03-89D3A3C1A1C7}"/>
              </a:ext>
            </a:extLst>
          </p:cNvPr>
          <p:cNvSpPr/>
          <p:nvPr/>
        </p:nvSpPr>
        <p:spPr>
          <a:xfrm>
            <a:off x="2200275" y="1676400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83176-637F-0E98-B9D6-2E62DA2474F1}"/>
              </a:ext>
            </a:extLst>
          </p:cNvPr>
          <p:cNvSpPr/>
          <p:nvPr/>
        </p:nvSpPr>
        <p:spPr>
          <a:xfrm>
            <a:off x="3219450" y="1676400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7826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8E6E834B-2239-3616-44F3-8EC91345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2A801-457E-87BC-3B72-3221D54F8E42}"/>
              </a:ext>
            </a:extLst>
          </p:cNvPr>
          <p:cNvSpPr/>
          <p:nvPr/>
        </p:nvSpPr>
        <p:spPr>
          <a:xfrm>
            <a:off x="161925" y="428625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DB2494-D161-11FB-FEF7-ED748EE3D1BC}"/>
              </a:ext>
            </a:extLst>
          </p:cNvPr>
          <p:cNvSpPr/>
          <p:nvPr/>
        </p:nvSpPr>
        <p:spPr>
          <a:xfrm>
            <a:off x="1181100" y="428625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CC58E7-7282-FD56-E454-66C5E99F52F2}"/>
              </a:ext>
            </a:extLst>
          </p:cNvPr>
          <p:cNvSpPr/>
          <p:nvPr/>
        </p:nvSpPr>
        <p:spPr>
          <a:xfrm>
            <a:off x="2200275" y="428625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05F33-FD0F-47B3-2587-54459381EDD9}"/>
              </a:ext>
            </a:extLst>
          </p:cNvPr>
          <p:cNvSpPr/>
          <p:nvPr/>
        </p:nvSpPr>
        <p:spPr>
          <a:xfrm>
            <a:off x="3219450" y="428625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FC7E33-D819-6F1F-C512-78769358B8F7}"/>
              </a:ext>
            </a:extLst>
          </p:cNvPr>
          <p:cNvSpPr/>
          <p:nvPr/>
        </p:nvSpPr>
        <p:spPr>
          <a:xfrm>
            <a:off x="161925" y="1676400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B1FCC-0605-CCB8-FCC2-F243BE81FE92}"/>
              </a:ext>
            </a:extLst>
          </p:cNvPr>
          <p:cNvSpPr/>
          <p:nvPr/>
        </p:nvSpPr>
        <p:spPr>
          <a:xfrm>
            <a:off x="1181100" y="1676400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39C582-2955-B913-1E03-89D3A3C1A1C7}"/>
              </a:ext>
            </a:extLst>
          </p:cNvPr>
          <p:cNvSpPr/>
          <p:nvPr/>
        </p:nvSpPr>
        <p:spPr>
          <a:xfrm>
            <a:off x="2200275" y="1676400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83176-637F-0E98-B9D6-2E62DA2474F1}"/>
              </a:ext>
            </a:extLst>
          </p:cNvPr>
          <p:cNvSpPr/>
          <p:nvPr/>
        </p:nvSpPr>
        <p:spPr>
          <a:xfrm>
            <a:off x="3219450" y="1676400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816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house with a white tree&#10;&#10;Description automatically generated">
            <a:extLst>
              <a:ext uri="{FF2B5EF4-FFF2-40B4-BE49-F238E27FC236}">
                <a16:creationId xmlns:a16="http://schemas.microsoft.com/office/drawing/2014/main" id="{E312AA82-1F8D-C027-4D29-5B552B800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6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0FE4C44D-F553-7411-C18E-ADB7E1F2F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" y="2680596"/>
            <a:ext cx="1531302" cy="21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F95D14B-CD36-DE92-453B-928DD6498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5565" y="2680596"/>
            <a:ext cx="1102155" cy="2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8D876-44F2-706C-70B9-1FC96772E454}"/>
              </a:ext>
            </a:extLst>
          </p:cNvPr>
          <p:cNvSpPr txBox="1"/>
          <p:nvPr/>
        </p:nvSpPr>
        <p:spPr>
          <a:xfrm>
            <a:off x="84280" y="9691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F4F9"/>
                </a:solidFill>
              </a:rPr>
              <a:t>Initializing…</a:t>
            </a:r>
          </a:p>
        </p:txBody>
      </p:sp>
    </p:spTree>
    <p:extLst>
      <p:ext uri="{BB962C8B-B14F-4D97-AF65-F5344CB8AC3E}">
        <p14:creationId xmlns:p14="http://schemas.microsoft.com/office/powerpoint/2010/main" val="111127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2</Words>
  <Application>Microsoft Office PowerPoint</Application>
  <PresentationFormat>Custom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Firmo</dc:creator>
  <cp:lastModifiedBy>Edward Firmo</cp:lastModifiedBy>
  <cp:revision>1</cp:revision>
  <dcterms:created xsi:type="dcterms:W3CDTF">2023-12-16T10:47:37Z</dcterms:created>
  <dcterms:modified xsi:type="dcterms:W3CDTF">2024-07-12T08:52:13Z</dcterms:modified>
</cp:coreProperties>
</file>