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3" d="100"/>
          <a:sy n="43" d="100"/>
        </p:scale>
        <p:origin x="5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5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05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883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871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288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78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2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0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9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4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7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2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2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6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509A250-FF31-4206-8172-F9D3106AACB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60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FINANCE TRACKING APP : MONEY PILOT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938954"/>
            <a:ext cx="8676222" cy="2307100"/>
          </a:xfrm>
        </p:spPr>
        <p:txBody>
          <a:bodyPr>
            <a:normAutofit/>
          </a:bodyPr>
          <a:lstStyle/>
          <a:p>
            <a:pPr algn="r"/>
            <a:r>
              <a:rPr lang="en-US" sz="2400" b="1" i="1" dirty="0" smtClean="0"/>
              <a:t>Simplifying personal financial management</a:t>
            </a:r>
          </a:p>
          <a:p>
            <a:pPr algn="r"/>
            <a:r>
              <a:rPr lang="en-US" sz="2400" i="1" dirty="0" smtClean="0"/>
              <a:t>GROUP 14 : ict 2140</a:t>
            </a:r>
          </a:p>
          <a:p>
            <a:pPr algn="r"/>
            <a:r>
              <a:rPr lang="en-US" sz="2400" i="1" dirty="0" smtClean="0"/>
              <a:t>Group leader : </a:t>
            </a:r>
            <a:r>
              <a:rPr lang="en-US" sz="2400" dirty="0" smtClean="0"/>
              <a:t>Penchia </a:t>
            </a:r>
            <a:r>
              <a:rPr lang="en-US" sz="2400" dirty="0"/>
              <a:t>Mediesse Ornelle Davilla</a:t>
            </a:r>
            <a:endParaRPr lang="en-US" sz="2400" i="1" dirty="0" smtClean="0"/>
          </a:p>
          <a:p>
            <a:pPr algn="r"/>
            <a:r>
              <a:rPr lang="en-US" sz="2400" i="1" dirty="0" smtClean="0"/>
              <a:t>16 September 2024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612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3778"/>
          </a:xfrm>
        </p:spPr>
        <p:txBody>
          <a:bodyPr>
            <a:normAutofit/>
          </a:bodyPr>
          <a:lstStyle/>
          <a:p>
            <a:r>
              <a:rPr lang="en-US" sz="4400" dirty="0"/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86597"/>
            <a:ext cx="9905998" cy="4529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Architecture</a:t>
            </a:r>
          </a:p>
          <a:p>
            <a:r>
              <a:rPr lang="en-US" sz="2800" dirty="0"/>
              <a:t>Client-server architecture with cloud-based database </a:t>
            </a:r>
            <a:r>
              <a:rPr lang="en-US" sz="2800" dirty="0" smtClean="0"/>
              <a:t>storage.</a:t>
            </a:r>
            <a:endParaRPr lang="en-US" dirty="0" smtClean="0">
              <a:solidFill>
                <a:srgbClr val="ECECEC"/>
              </a:solidFill>
              <a:effectLst/>
              <a:latin typeface="ui-sans-serif"/>
            </a:endParaRPr>
          </a:p>
          <a:p>
            <a:r>
              <a:rPr lang="en-US" sz="2800" dirty="0" smtClean="0">
                <a:solidFill>
                  <a:srgbClr val="ECECEC"/>
                </a:solidFill>
                <a:effectLst/>
                <a:latin typeface="ui-sans-serif"/>
              </a:rPr>
              <a:t>Secure </a:t>
            </a:r>
            <a:r>
              <a:rPr lang="en-US" sz="2800" dirty="0">
                <a:solidFill>
                  <a:srgbClr val="ECECEC"/>
                </a:solidFill>
                <a:effectLst/>
                <a:latin typeface="ui-sans-serif"/>
              </a:rPr>
              <a:t>server environment ensuring data privacy and protection</a:t>
            </a:r>
            <a:r>
              <a:rPr lang="en-US" sz="2800" dirty="0" smtClean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ECECEC"/>
                </a:solidFill>
                <a:effectLst/>
                <a:latin typeface="ui-sans-serif"/>
              </a:rPr>
              <a:t>System design</a:t>
            </a:r>
          </a:p>
          <a:p>
            <a:r>
              <a:rPr lang="en-US" sz="3000" dirty="0" smtClean="0"/>
              <a:t>Use </a:t>
            </a:r>
            <a:r>
              <a:rPr lang="en-US" sz="3000" dirty="0"/>
              <a:t>Case, Class, and Sequence diagrams were used to structure app development</a:t>
            </a:r>
            <a:r>
              <a:rPr lang="en-US" dirty="0" smtClean="0"/>
              <a:t>.</a:t>
            </a:r>
            <a:endParaRPr lang="en-US" sz="280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server environment ensuring data privacy and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6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36320"/>
          </a:xfrm>
        </p:spPr>
        <p:txBody>
          <a:bodyPr>
            <a:normAutofit/>
          </a:bodyPr>
          <a:lstStyle/>
          <a:p>
            <a:r>
              <a:rPr lang="en-US" sz="4400" dirty="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45920"/>
            <a:ext cx="11155680" cy="4684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Challenge:</a:t>
            </a:r>
            <a:r>
              <a:rPr lang="en-US" sz="2800" dirty="0"/>
              <a:t> Ensuring user-friendly </a:t>
            </a:r>
            <a:r>
              <a:rPr lang="en-US" sz="2800" dirty="0" smtClean="0"/>
              <a:t>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b="1" dirty="0" smtClean="0"/>
              <a:t>Solution</a:t>
            </a:r>
            <a:r>
              <a:rPr lang="en-US" sz="2800" b="1" dirty="0"/>
              <a:t>:</a:t>
            </a:r>
            <a:r>
              <a:rPr lang="en-US" sz="2800" dirty="0"/>
              <a:t> Iterative development for constant feedback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Challenge:</a:t>
            </a:r>
            <a:r>
              <a:rPr lang="en-US" sz="2800" dirty="0"/>
              <a:t> Handling real-time data</a:t>
            </a:r>
            <a:r>
              <a:rPr lang="en-US" sz="2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s</a:t>
            </a:r>
            <a:r>
              <a:rPr lang="en-US" sz="2800" b="1" dirty="0" smtClean="0"/>
              <a:t>olution</a:t>
            </a:r>
            <a:r>
              <a:rPr lang="en-US" sz="2800" b="1" dirty="0"/>
              <a:t>:</a:t>
            </a:r>
            <a:r>
              <a:rPr lang="en-US" sz="2800" dirty="0"/>
              <a:t> Efficient backend with Django and SQLite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Challenge:</a:t>
            </a:r>
            <a:r>
              <a:rPr lang="en-US" sz="2800" dirty="0"/>
              <a:t> Securing user </a:t>
            </a:r>
            <a:r>
              <a:rPr lang="en-US" sz="2800" dirty="0" smtClean="0"/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b="1" dirty="0"/>
              <a:t>Solution:</a:t>
            </a:r>
            <a:r>
              <a:rPr lang="en-US" sz="2800" dirty="0"/>
              <a:t> Implementing strong security protocols.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28136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 backend with Django and SQLite.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 backend with Django and SQLite.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1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400" dirty="0"/>
              <a:t>Results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8" y="1589649"/>
            <a:ext cx="10733650" cy="4501662"/>
          </a:xfrm>
        </p:spPr>
        <p:txBody>
          <a:bodyPr>
            <a:normAutofit/>
          </a:bodyPr>
          <a:lstStyle/>
          <a:p>
            <a:r>
              <a:rPr lang="en-US" sz="2800" b="1" dirty="0"/>
              <a:t>Initial Testing:</a:t>
            </a:r>
            <a:r>
              <a:rPr lang="en-US" sz="2800" dirty="0"/>
              <a:t> Successful implementation of core </a:t>
            </a:r>
            <a:r>
              <a:rPr lang="en-US" sz="2800" dirty="0" smtClean="0"/>
              <a:t>features using white and black box testing.</a:t>
            </a:r>
          </a:p>
          <a:p>
            <a:r>
              <a:rPr lang="en-US" sz="2800" b="1" dirty="0"/>
              <a:t>Feedback from users:</a:t>
            </a:r>
            <a:r>
              <a:rPr lang="en-US" sz="2800" dirty="0"/>
              <a:t> Positive user experience regarding ease of use and interface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Performance:</a:t>
            </a:r>
            <a:r>
              <a:rPr lang="en-US" sz="2800" dirty="0"/>
              <a:t> Smooth integration of frontend and backend, secure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90227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072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App capabilities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730326"/>
            <a:ext cx="10578905" cy="4403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Simplified financial tracking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Users can add income and expenses, set budgets, and view financial </a:t>
            </a:r>
            <a:r>
              <a:rPr lang="en-US" sz="2800" dirty="0" smtClean="0"/>
              <a:t>reports.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Custom </a:t>
            </a:r>
            <a:r>
              <a:rPr lang="en-US" sz="2800" dirty="0"/>
              <a:t>notifications and alerts for overspending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31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1462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8463"/>
            <a:ext cx="9905998" cy="4431322"/>
          </a:xfrm>
        </p:spPr>
        <p:txBody>
          <a:bodyPr>
            <a:normAutofit/>
          </a:bodyPr>
          <a:lstStyle/>
          <a:p>
            <a:r>
              <a:rPr lang="en-US" sz="2800" b="1" dirty="0"/>
              <a:t>Money Pilot</a:t>
            </a:r>
            <a:r>
              <a:rPr lang="en-US" sz="2800" dirty="0"/>
              <a:t> offers a comprehensive, customizable, and user-friendly solution for managing personal finances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Combines real-time tracking, budgeting, and financial visualization with advanced security and ease of use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Future enhancements will focus on expanding functionality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39619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852" y="1041010"/>
            <a:ext cx="8750105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600" dirty="0" smtClean="0">
                <a:latin typeface="Brush Script MT" panose="03060802040406070304" pitchFamily="66" charset="0"/>
              </a:rPr>
              <a:t>THANK YOU FOR YOUR </a:t>
            </a:r>
          </a:p>
          <a:p>
            <a:pPr algn="ctr">
              <a:lnSpc>
                <a:spcPct val="200000"/>
              </a:lnSpc>
            </a:pPr>
            <a:r>
              <a:rPr lang="en-US" sz="6600" dirty="0" smtClean="0">
                <a:latin typeface="Brush Script MT" panose="03060802040406070304" pitchFamily="66" charset="0"/>
              </a:rPr>
              <a:t>KIND ATTENTION</a:t>
            </a:r>
            <a:endParaRPr lang="en-US" sz="66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0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99" y="309488"/>
            <a:ext cx="5725551" cy="4825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2689" y="5331655"/>
            <a:ext cx="585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radley Hand ITC" panose="03070402050302030203" pitchFamily="66" charset="0"/>
              </a:rPr>
              <a:t>ANY QUESTIONS ?</a:t>
            </a:r>
            <a:endParaRPr lang="en-US" sz="48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292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2529"/>
            <a:ext cx="9905998" cy="4951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introduction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"Money Pilot" app was developed to assist users in tracking and managing personal financial activities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enables users to categorize spending, set budgets, and view detailed financial reports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Features</a:t>
            </a:r>
          </a:p>
          <a:p>
            <a:r>
              <a:rPr lang="en-US" sz="2400" dirty="0"/>
              <a:t>Track income, expenses, and savings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Budget setting and categorization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Financial reports and visual insights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Customization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1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4733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  statement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63614"/>
            <a:ext cx="9905998" cy="436684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Managing personal finances can be </a:t>
            </a:r>
            <a:r>
              <a:rPr lang="en-US" sz="3200" dirty="0" smtClean="0"/>
              <a:t>overwhelming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Existing apps are often too complex or lack essential features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Solution:</a:t>
            </a:r>
            <a:r>
              <a:rPr lang="en-US" sz="3200" dirty="0"/>
              <a:t> Money Pilot provides a seamless and user-friendly financial management experience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3174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AIM AND 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1941343"/>
            <a:ext cx="11029071" cy="42765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AIM</a:t>
            </a:r>
          </a:p>
          <a:p>
            <a:r>
              <a:rPr lang="en-US" sz="2800" dirty="0"/>
              <a:t>Provides an efficient and user-friendly platform for personal financial management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Objectives</a:t>
            </a:r>
          </a:p>
          <a:p>
            <a:r>
              <a:rPr lang="en-US" sz="2800" dirty="0"/>
              <a:t>Real-time tracking of income, expenses, and savings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Provide data visualization tools to understand financial patterns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Support budget management and financial goal setting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Ensure security and data protection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Provide customizable user experience</a:t>
            </a:r>
          </a:p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an efficient and user-friendly platform for personal financial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3880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methodology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85071"/>
            <a:ext cx="9905998" cy="4614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Model used 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ECECEC"/>
                </a:solidFill>
                <a:effectLst/>
                <a:latin typeface="ui-sans-serif"/>
              </a:rPr>
              <a:t>Combination </a:t>
            </a:r>
            <a:r>
              <a:rPr lang="en-US" sz="2400" dirty="0">
                <a:solidFill>
                  <a:srgbClr val="ECECEC"/>
                </a:solidFill>
                <a:effectLst/>
                <a:latin typeface="ui-sans-serif"/>
              </a:rPr>
              <a:t>of Waterfall and Iterative/Incremental models.</a:t>
            </a:r>
          </a:p>
          <a:p>
            <a:pPr marL="0" indent="0">
              <a:buNone/>
            </a:pPr>
            <a:r>
              <a:rPr lang="en-US" sz="3200" dirty="0" smtClean="0"/>
              <a:t>Development phases</a:t>
            </a:r>
          </a:p>
          <a:p>
            <a:r>
              <a:rPr lang="en-US" sz="2400" dirty="0" smtClean="0"/>
              <a:t>Planning</a:t>
            </a:r>
          </a:p>
          <a:p>
            <a:r>
              <a:rPr lang="en-US" sz="2400" dirty="0" smtClean="0"/>
              <a:t>Design</a:t>
            </a:r>
          </a:p>
          <a:p>
            <a:r>
              <a:rPr lang="en-US" sz="2400" dirty="0" smtClean="0"/>
              <a:t>Development</a:t>
            </a:r>
          </a:p>
          <a:p>
            <a:r>
              <a:rPr lang="en-US" sz="2400" dirty="0" smtClean="0"/>
              <a:t>Testing</a:t>
            </a:r>
          </a:p>
          <a:p>
            <a:r>
              <a:rPr lang="en-US" sz="2400" dirty="0" smtClean="0"/>
              <a:t>Deployment</a:t>
            </a:r>
          </a:p>
          <a:p>
            <a:r>
              <a:rPr lang="en-US" sz="2400" dirty="0" smtClean="0"/>
              <a:t>maintenance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28135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Combination of Waterfall and Iterative/Incremental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2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3326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System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42868"/>
            <a:ext cx="9905998" cy="43047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/>
              <a:t>Frontend Technologies:</a:t>
            </a:r>
            <a:r>
              <a:rPr lang="fr-FR" sz="2800" dirty="0"/>
              <a:t> HTML, CSS, JavaScript</a:t>
            </a:r>
            <a:r>
              <a:rPr lang="fr-FR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Backend Technologies:</a:t>
            </a:r>
            <a:r>
              <a:rPr lang="en-US" sz="2800" dirty="0"/>
              <a:t> Django (Python), SQLite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Data Visualization:</a:t>
            </a:r>
            <a:r>
              <a:rPr lang="en-US" sz="2800" dirty="0"/>
              <a:t> Chart.js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Hosting:</a:t>
            </a:r>
            <a:r>
              <a:rPr lang="en-US" sz="2800" dirty="0"/>
              <a:t> </a:t>
            </a:r>
            <a:r>
              <a:rPr lang="en-US" sz="2800" dirty="0" smtClean="0"/>
              <a:t>PythonAnywhere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Version Control:</a:t>
            </a:r>
            <a:r>
              <a:rPr lang="en-US" sz="2800" dirty="0"/>
              <a:t> Git &amp; GitHub.</a:t>
            </a:r>
          </a:p>
        </p:txBody>
      </p:sp>
    </p:spTree>
    <p:extLst>
      <p:ext uri="{BB962C8B-B14F-4D97-AF65-F5344CB8AC3E}">
        <p14:creationId xmlns:p14="http://schemas.microsoft.com/office/powerpoint/2010/main" val="2645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1767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Key 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44395"/>
            <a:ext cx="9905998" cy="4867420"/>
          </a:xfrm>
        </p:spPr>
        <p:txBody>
          <a:bodyPr>
            <a:normAutofit/>
          </a:bodyPr>
          <a:lstStyle/>
          <a:p>
            <a:r>
              <a:rPr lang="en-US" sz="2800" b="1" dirty="0"/>
              <a:t>Real-Time Tracking:</a:t>
            </a:r>
            <a:r>
              <a:rPr lang="en-US" sz="2800" dirty="0"/>
              <a:t> Monitor income and expenses as they happen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Budgeting Tools:</a:t>
            </a:r>
            <a:r>
              <a:rPr lang="en-US" sz="2800" dirty="0"/>
              <a:t> Set spending limits and categorize expenses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Financial Reports:</a:t>
            </a:r>
            <a:r>
              <a:rPr lang="en-US" sz="2800" dirty="0"/>
              <a:t> Get insights into your financial health through graphs and charts</a:t>
            </a:r>
            <a:r>
              <a:rPr lang="en-US" sz="2800" dirty="0" smtClean="0"/>
              <a:t>.</a:t>
            </a:r>
          </a:p>
          <a:p>
            <a:r>
              <a:rPr lang="en-US" sz="2800" b="1" dirty="0"/>
              <a:t>Customization:</a:t>
            </a:r>
            <a:r>
              <a:rPr lang="en-US" sz="2800" dirty="0"/>
              <a:t> Tailor the app to fit personal financial needs.</a:t>
            </a:r>
          </a:p>
        </p:txBody>
      </p:sp>
    </p:spTree>
    <p:extLst>
      <p:ext uri="{BB962C8B-B14F-4D97-AF65-F5344CB8AC3E}">
        <p14:creationId xmlns:p14="http://schemas.microsoft.com/office/powerpoint/2010/main" val="237565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971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Existing Solutions vs. Money 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23" y="1913206"/>
            <a:ext cx="10677378" cy="43328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Existing Apps:</a:t>
            </a:r>
            <a:r>
              <a:rPr lang="en-US" sz="2800" dirty="0"/>
              <a:t> Spending Tracker, YNAB, PocketGuard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Limited customizations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Money pilot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Customizable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User-friendly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95211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08185"/>
          </a:xfrm>
        </p:spPr>
        <p:txBody>
          <a:bodyPr>
            <a:normAutofit/>
          </a:bodyPr>
          <a:lstStyle/>
          <a:p>
            <a:r>
              <a:rPr lang="en-US" sz="4400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00665"/>
            <a:ext cx="11099409" cy="43750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HTML:</a:t>
            </a:r>
            <a:r>
              <a:rPr lang="en-US" sz="2800" dirty="0"/>
              <a:t> For structuring web pages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CSS:</a:t>
            </a:r>
            <a:r>
              <a:rPr lang="en-US" sz="2800" dirty="0"/>
              <a:t> For styling and layout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JavaScript:</a:t>
            </a:r>
            <a:r>
              <a:rPr lang="en-US" sz="2800" dirty="0"/>
              <a:t> Adds interactive functionality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Django:</a:t>
            </a:r>
            <a:r>
              <a:rPr lang="en-US" sz="2800" dirty="0"/>
              <a:t> Framework for backend logic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SQLite:</a:t>
            </a:r>
            <a:r>
              <a:rPr lang="en-US" sz="2800" dirty="0"/>
              <a:t> Database management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Chart.js:</a:t>
            </a:r>
            <a:r>
              <a:rPr lang="en-US" sz="2800" dirty="0"/>
              <a:t> Visualization of financial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876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119</TotalTime>
  <Words>589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Bradley Hand ITC</vt:lpstr>
      <vt:lpstr>Brush Script MT</vt:lpstr>
      <vt:lpstr>Century Gothic</vt:lpstr>
      <vt:lpstr>ui-sans-serif</vt:lpstr>
      <vt:lpstr>Wingdings</vt:lpstr>
      <vt:lpstr>Mesh</vt:lpstr>
      <vt:lpstr>FINANCE TRACKING APP : MONEY PILOT</vt:lpstr>
      <vt:lpstr>Project overview</vt:lpstr>
      <vt:lpstr>Problem  statement</vt:lpstr>
      <vt:lpstr>AIM AND OBJECTIVES</vt:lpstr>
      <vt:lpstr>methodology</vt:lpstr>
      <vt:lpstr>System design</vt:lpstr>
      <vt:lpstr>Key features</vt:lpstr>
      <vt:lpstr>Existing Solutions vs. Money Pilot</vt:lpstr>
      <vt:lpstr>Technologies Used</vt:lpstr>
      <vt:lpstr>Application Architecture</vt:lpstr>
      <vt:lpstr>Challenges and Solutions</vt:lpstr>
      <vt:lpstr>Results and Testing</vt:lpstr>
      <vt:lpstr>App capabilities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TRACKING APP : MONEY PILOT</dc:title>
  <dc:creator>Microsoft account</dc:creator>
  <cp:lastModifiedBy>Microsoft account</cp:lastModifiedBy>
  <cp:revision>13</cp:revision>
  <dcterms:created xsi:type="dcterms:W3CDTF">2024-09-15T18:49:20Z</dcterms:created>
  <dcterms:modified xsi:type="dcterms:W3CDTF">2024-09-15T20:57:50Z</dcterms:modified>
</cp:coreProperties>
</file>