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81" r:id="rId6"/>
    <p:sldId id="271" r:id="rId7"/>
    <p:sldId id="270" r:id="rId8"/>
    <p:sldId id="267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86" r:id="rId26"/>
    <p:sldId id="283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26955-798A-7368-1484-AF3666821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F47A84-6979-9862-A590-7E8DB9EC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BCE4C7-FF71-0B5D-653C-A3B99EE6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581BF2-DF95-96CD-30E9-507F48D6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491F87-0435-A3A8-E28A-3A52CFF1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1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9B718-E65C-55AB-C412-181A6BBE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AE64CDB-6515-D738-B845-E4C35726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45264F-C3B3-0520-CDBF-A54FAC7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F32A85-608C-71ED-C752-DE96EB95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6ED19E-680E-FD3F-C837-C9B3AF48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3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F6327F-B0ED-3F4A-5ADA-2959E348C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569D7B-2957-A936-DF15-50EB6531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789BF-C90D-905C-C45E-7CB7D932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23A443-65EC-1563-87ED-1993460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8E0E47-2BC7-E398-8A2B-7C944B7B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86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64AF9-E034-6EA4-2D5E-BF373364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A0F24-7A5D-A33D-BC31-115EDDBE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AFBCD6-B6E3-D313-192B-66B2AC2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29FDDF-0B07-A5E0-CF5F-40268DA4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9B29EC-BA5B-546F-D655-704671A6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3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09DC-C73D-8694-9B74-2E355CA6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2114C0-02E5-A15A-66C8-58C5F6D3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C69C55-AE70-E670-1AFB-9CA2DDD3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247931-DDD7-2E0E-31E3-87BDAB02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0ECB3C-0671-A7B3-700F-21A9481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6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9609F-0B9C-A03B-C502-F005638F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DC74B7-B42B-8B3E-94B5-2B41CB17E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F24BE2-8A84-197C-997E-0279B4FA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2655F1-8973-9794-D47C-EDD470C2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9BA279-A99A-1921-7887-BDCF9150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690F64-FB11-879B-E986-EF2CFC9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9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37-40C3-AE77-0034-D9D86E29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87DF9E-9D98-4EB3-75B7-8E99AAA3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78CFEB-9C5F-05DF-83DF-749CB57D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03603E-16FC-DB7E-9B8A-07065F4C5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B261FC-46F1-BCBD-656B-F8E4A435A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B809FD2-DB61-42DD-F9C5-EBC97C1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26A286B-39BB-2047-406B-168995D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A334EF-F102-CE92-9CA2-FE65F326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25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EF9C-0138-8D27-C6EB-601822FD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6CBCC1-1BA8-9EC2-76F4-5E5BD2E4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3CA571-E2FD-A2B1-8D7F-58767EC8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930813-6115-A915-908A-9599F51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7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F808259-53C5-5949-4CFE-23C6018E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B44FF4-97FE-1399-42D2-2D050A62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EF8258-6559-025B-A9F9-D4BCCA13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4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774AB-4B91-8D26-BB09-4EA315EC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BE7BB-6519-17F7-C188-257BFD36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F8D122-267E-5DDF-6C90-07867126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80EE1D-7CB1-3EBC-F8A7-D27658B0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8EC864-51A7-5EDC-FAD6-FE2F1CE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E61ADC-19AC-518E-CCAB-1E136A26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6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AD6A2-D76E-E2FD-B556-A50A7573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F6D8906-3119-E700-D98B-487C9B84A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68B81B-81A2-55F9-9260-C7E31CDE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6BCF57-8160-9FDB-A6FB-F51E8890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F56DA1-B8D3-043B-3285-9657E80C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B1961B-EA35-6C6F-F741-EBF0620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0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5C046F-97C1-AF36-8D8D-A3A58F2B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F629C6-0589-9A9C-3676-26F933A7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F4547B-9E06-CD0C-E5AC-FC39B4B7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07DA-661E-414B-A4A8-E815B57BA7E7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7736B6-54FB-710E-F050-DCAE5CF6B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6F623-B7E8-2274-F12E-728132E5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D7D4-33F1-43B4-B5FD-CBD33960E5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6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house-cross-section-room-indoor-bedroom-basement-vector-41957885" TargetMode="External"/><Relationship Id="rId2" Type="http://schemas.openxmlformats.org/officeDocument/2006/relationships/hyperlink" Target="https://www.cgtrader.com/3d-models/interior/house-interior/cartoon-room-interior-full-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E5F5F-4488-5A30-0E83-04DD9ACB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Keuzemodule</a:t>
            </a:r>
            <a:br>
              <a:rPr lang="nl-NL" dirty="0"/>
            </a:br>
            <a:r>
              <a:rPr lang="nl-NL" sz="1800" dirty="0" err="1"/>
              <a:t>Exploring</a:t>
            </a:r>
            <a:r>
              <a:rPr lang="nl-NL" sz="1800" dirty="0"/>
              <a:t> App Development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DD4A60-4332-BB4E-98F5-CD0AEF94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2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429B9A9-423F-28E6-A9D2-70D8D298351E}"/>
              </a:ext>
            </a:extLst>
          </p:cNvPr>
          <p:cNvSpPr txBox="1"/>
          <p:nvPr/>
        </p:nvSpPr>
        <p:spPr>
          <a:xfrm>
            <a:off x="4324553" y="3013501"/>
            <a:ext cx="354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Game Layout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313676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33F83-1E92-26F9-03CD-DE8AF33BF923}"/>
              </a:ext>
            </a:extLst>
          </p:cNvPr>
          <p:cNvSpPr/>
          <p:nvPr/>
        </p:nvSpPr>
        <p:spPr>
          <a:xfrm>
            <a:off x="1447295" y="496561"/>
            <a:ext cx="1980191" cy="156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BedRoom</a:t>
            </a:r>
            <a:endParaRPr lang="en-US" dirty="0"/>
          </a:p>
          <a:p>
            <a:pPr algn="ctr"/>
            <a:r>
              <a:rPr lang="en-US" dirty="0"/>
              <a:t>-sleepy</a:t>
            </a:r>
          </a:p>
          <a:p>
            <a:pPr algn="ctr"/>
            <a:r>
              <a:rPr lang="en-US" dirty="0"/>
              <a:t>-Overstimulated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E40A-3BB0-DE2A-D406-FC74A2CF59C4}"/>
              </a:ext>
            </a:extLst>
          </p:cNvPr>
          <p:cNvSpPr/>
          <p:nvPr/>
        </p:nvSpPr>
        <p:spPr>
          <a:xfrm>
            <a:off x="3919001" y="496561"/>
            <a:ext cx="1980191" cy="156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ChillRoom</a:t>
            </a:r>
            <a:endParaRPr lang="en-US" dirty="0"/>
          </a:p>
          <a:p>
            <a:pPr algn="ctr"/>
            <a:r>
              <a:rPr lang="en-US" dirty="0"/>
              <a:t>-Overstimulated</a:t>
            </a:r>
          </a:p>
          <a:p>
            <a:pPr algn="ctr"/>
            <a:r>
              <a:rPr lang="en-US" dirty="0"/>
              <a:t>-Bored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37252-5790-591B-F57D-39F8619E18C6}"/>
              </a:ext>
            </a:extLst>
          </p:cNvPr>
          <p:cNvSpPr/>
          <p:nvPr/>
        </p:nvSpPr>
        <p:spPr>
          <a:xfrm>
            <a:off x="6293816" y="496561"/>
            <a:ext cx="1980191" cy="156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Corridor</a:t>
            </a:r>
          </a:p>
          <a:p>
            <a:pPr algn="ctr"/>
            <a:r>
              <a:rPr lang="en-US" dirty="0"/>
              <a:t>+ Money(work)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1C819-754E-E2F4-015E-76C30C73DAE8}"/>
              </a:ext>
            </a:extLst>
          </p:cNvPr>
          <p:cNvSpPr/>
          <p:nvPr/>
        </p:nvSpPr>
        <p:spPr>
          <a:xfrm>
            <a:off x="8668631" y="496561"/>
            <a:ext cx="2183057" cy="156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  <a:p>
            <a:pPr algn="ctr"/>
            <a:r>
              <a:rPr lang="en-US" dirty="0"/>
              <a:t>- Lonely &amp; Bored</a:t>
            </a:r>
          </a:p>
          <a:p>
            <a:pPr algn="ctr"/>
            <a:r>
              <a:rPr lang="en-US" dirty="0"/>
              <a:t>(call Friends)</a:t>
            </a:r>
          </a:p>
          <a:p>
            <a:pPr algn="ctr"/>
            <a:r>
              <a:rPr lang="en-US" dirty="0"/>
              <a:t>-Hunger &amp; Thirst</a:t>
            </a:r>
          </a:p>
        </p:txBody>
      </p:sp>
    </p:spTree>
    <p:extLst>
      <p:ext uri="{BB962C8B-B14F-4D97-AF65-F5344CB8AC3E}">
        <p14:creationId xmlns:p14="http://schemas.microsoft.com/office/powerpoint/2010/main" val="40935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2392800"/>
            <a:ext cx="2498956" cy="22631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733774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  <a:stCxn id="42" idx="2"/>
          </p:cNvCxnSpPr>
          <p:nvPr/>
        </p:nvCxnSpPr>
        <p:spPr>
          <a:xfrm flipV="1">
            <a:off x="5535856" y="5733774"/>
            <a:ext cx="0" cy="4490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3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1915234"/>
            <a:ext cx="2498956" cy="226315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96CE8-CC45-E96A-470C-F8442260FAF1}"/>
              </a:ext>
            </a:extLst>
          </p:cNvPr>
          <p:cNvCxnSpPr>
            <a:cxnSpLocks/>
          </p:cNvCxnSpPr>
          <p:nvPr/>
        </p:nvCxnSpPr>
        <p:spPr>
          <a:xfrm>
            <a:off x="4286378" y="5081501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851575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  <a:stCxn id="42" idx="2"/>
          </p:cNvCxnSpPr>
          <p:nvPr/>
        </p:nvCxnSpPr>
        <p:spPr>
          <a:xfrm flipV="1">
            <a:off x="5535856" y="5851575"/>
            <a:ext cx="0" cy="331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5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1915234"/>
            <a:ext cx="2498956" cy="226315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96CE8-CC45-E96A-470C-F8442260FAF1}"/>
              </a:ext>
            </a:extLst>
          </p:cNvPr>
          <p:cNvCxnSpPr>
            <a:cxnSpLocks/>
          </p:cNvCxnSpPr>
          <p:nvPr/>
        </p:nvCxnSpPr>
        <p:spPr>
          <a:xfrm>
            <a:off x="4286378" y="5081501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851575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  <a:stCxn id="42" idx="2"/>
          </p:cNvCxnSpPr>
          <p:nvPr/>
        </p:nvCxnSpPr>
        <p:spPr>
          <a:xfrm flipV="1">
            <a:off x="5535856" y="5851575"/>
            <a:ext cx="0" cy="331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2C216-865F-1FAC-674E-B9AC86DF0569}"/>
              </a:ext>
            </a:extLst>
          </p:cNvPr>
          <p:cNvSpPr/>
          <p:nvPr/>
        </p:nvSpPr>
        <p:spPr>
          <a:xfrm>
            <a:off x="4994380" y="5153241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AF2F2-9609-F9F4-5398-E6395E58B950}"/>
              </a:ext>
            </a:extLst>
          </p:cNvPr>
          <p:cNvSpPr/>
          <p:nvPr/>
        </p:nvSpPr>
        <p:spPr>
          <a:xfrm>
            <a:off x="4994380" y="5525499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CE0D0-CDE1-1A01-1D7D-0A23FFAE0117}"/>
              </a:ext>
            </a:extLst>
          </p:cNvPr>
          <p:cNvSpPr/>
          <p:nvPr/>
        </p:nvSpPr>
        <p:spPr>
          <a:xfrm>
            <a:off x="5413480" y="5153241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AE81-1AE7-7A85-AB9F-8F48E29F8836}"/>
              </a:ext>
            </a:extLst>
          </p:cNvPr>
          <p:cNvSpPr/>
          <p:nvPr/>
        </p:nvSpPr>
        <p:spPr>
          <a:xfrm>
            <a:off x="5413480" y="5525499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FD63E-5CFC-4F18-2501-577FF74CAD7E}"/>
              </a:ext>
            </a:extLst>
          </p:cNvPr>
          <p:cNvSpPr/>
          <p:nvPr/>
        </p:nvSpPr>
        <p:spPr>
          <a:xfrm>
            <a:off x="5832580" y="5153241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5BB-2CD2-CFC3-E72A-45A49311F942}"/>
              </a:ext>
            </a:extLst>
          </p:cNvPr>
          <p:cNvSpPr/>
          <p:nvPr/>
        </p:nvSpPr>
        <p:spPr>
          <a:xfrm>
            <a:off x="5832580" y="5525499"/>
            <a:ext cx="263420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77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1915234"/>
            <a:ext cx="2498956" cy="226315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96CE8-CC45-E96A-470C-F8442260FAF1}"/>
              </a:ext>
            </a:extLst>
          </p:cNvPr>
          <p:cNvCxnSpPr>
            <a:cxnSpLocks/>
          </p:cNvCxnSpPr>
          <p:nvPr/>
        </p:nvCxnSpPr>
        <p:spPr>
          <a:xfrm>
            <a:off x="4286378" y="5081501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851575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  <a:stCxn id="42" idx="2"/>
          </p:cNvCxnSpPr>
          <p:nvPr/>
        </p:nvCxnSpPr>
        <p:spPr>
          <a:xfrm flipV="1">
            <a:off x="5535856" y="5851575"/>
            <a:ext cx="0" cy="331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CE0D0-CDE1-1A01-1D7D-0A23FFAE0117}"/>
              </a:ext>
            </a:extLst>
          </p:cNvPr>
          <p:cNvSpPr/>
          <p:nvPr/>
        </p:nvSpPr>
        <p:spPr>
          <a:xfrm>
            <a:off x="5247959" y="5153241"/>
            <a:ext cx="594462" cy="2543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thistst</a:t>
            </a:r>
            <a:endParaRPr lang="nl-N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AE81-1AE7-7A85-AB9F-8F48E29F8836}"/>
              </a:ext>
            </a:extLst>
          </p:cNvPr>
          <p:cNvSpPr/>
          <p:nvPr/>
        </p:nvSpPr>
        <p:spPr>
          <a:xfrm>
            <a:off x="5247959" y="5525499"/>
            <a:ext cx="594462" cy="254336"/>
          </a:xfrm>
          <a:prstGeom prst="rect">
            <a:avLst/>
          </a:prstGeom>
          <a:solidFill>
            <a:srgbClr val="F1F10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focus</a:t>
            </a:r>
            <a:endParaRPr lang="nl-NL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FD63E-5CFC-4F18-2501-577FF74CAD7E}"/>
              </a:ext>
            </a:extLst>
          </p:cNvPr>
          <p:cNvSpPr/>
          <p:nvPr/>
        </p:nvSpPr>
        <p:spPr>
          <a:xfrm>
            <a:off x="6017783" y="5153241"/>
            <a:ext cx="594462" cy="2543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Sleep</a:t>
            </a:r>
            <a:endParaRPr lang="nl-N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5BB-2CD2-CFC3-E72A-45A49311F942}"/>
              </a:ext>
            </a:extLst>
          </p:cNvPr>
          <p:cNvSpPr/>
          <p:nvPr/>
        </p:nvSpPr>
        <p:spPr>
          <a:xfrm>
            <a:off x="6017783" y="5525499"/>
            <a:ext cx="594462" cy="2543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Lonely</a:t>
            </a:r>
            <a:endParaRPr lang="nl-NL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2E8B4-6F4B-92A9-E268-2C2D275165EC}"/>
              </a:ext>
            </a:extLst>
          </p:cNvPr>
          <p:cNvSpPr/>
          <p:nvPr/>
        </p:nvSpPr>
        <p:spPr>
          <a:xfrm>
            <a:off x="4470567" y="5153241"/>
            <a:ext cx="594462" cy="2543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hunger</a:t>
            </a:r>
            <a:endParaRPr lang="nl-NL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C1F8E-F731-86C2-1C86-84E7BEF8E439}"/>
              </a:ext>
            </a:extLst>
          </p:cNvPr>
          <p:cNvSpPr/>
          <p:nvPr/>
        </p:nvSpPr>
        <p:spPr>
          <a:xfrm>
            <a:off x="4470567" y="5525499"/>
            <a:ext cx="594462" cy="25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Bored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4132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1915234"/>
            <a:ext cx="2498956" cy="226315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96CE8-CC45-E96A-470C-F8442260FAF1}"/>
              </a:ext>
            </a:extLst>
          </p:cNvPr>
          <p:cNvCxnSpPr>
            <a:cxnSpLocks/>
          </p:cNvCxnSpPr>
          <p:nvPr/>
        </p:nvCxnSpPr>
        <p:spPr>
          <a:xfrm>
            <a:off x="4286378" y="5081501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851575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  <a:stCxn id="42" idx="2"/>
          </p:cNvCxnSpPr>
          <p:nvPr/>
        </p:nvCxnSpPr>
        <p:spPr>
          <a:xfrm flipV="1">
            <a:off x="5535856" y="5851575"/>
            <a:ext cx="0" cy="331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CE0D0-CDE1-1A01-1D7D-0A23FFAE0117}"/>
              </a:ext>
            </a:extLst>
          </p:cNvPr>
          <p:cNvSpPr/>
          <p:nvPr/>
        </p:nvSpPr>
        <p:spPr>
          <a:xfrm>
            <a:off x="5247959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thistst</a:t>
            </a:r>
            <a:endParaRPr lang="nl-N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AE81-1AE7-7A85-AB9F-8F48E29F8836}"/>
              </a:ext>
            </a:extLst>
          </p:cNvPr>
          <p:cNvSpPr/>
          <p:nvPr/>
        </p:nvSpPr>
        <p:spPr>
          <a:xfrm>
            <a:off x="5247959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focus</a:t>
            </a:r>
            <a:endParaRPr lang="nl-NL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FD63E-5CFC-4F18-2501-577FF74CAD7E}"/>
              </a:ext>
            </a:extLst>
          </p:cNvPr>
          <p:cNvSpPr/>
          <p:nvPr/>
        </p:nvSpPr>
        <p:spPr>
          <a:xfrm>
            <a:off x="6017783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Sleep</a:t>
            </a:r>
            <a:endParaRPr lang="nl-N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5BB-2CD2-CFC3-E72A-45A49311F942}"/>
              </a:ext>
            </a:extLst>
          </p:cNvPr>
          <p:cNvSpPr/>
          <p:nvPr/>
        </p:nvSpPr>
        <p:spPr>
          <a:xfrm>
            <a:off x="6017783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Lonely</a:t>
            </a:r>
            <a:endParaRPr lang="nl-NL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2E8B4-6F4B-92A9-E268-2C2D275165EC}"/>
              </a:ext>
            </a:extLst>
          </p:cNvPr>
          <p:cNvSpPr/>
          <p:nvPr/>
        </p:nvSpPr>
        <p:spPr>
          <a:xfrm>
            <a:off x="4470567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hunger</a:t>
            </a:r>
            <a:endParaRPr lang="nl-NL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C1F8E-F731-86C2-1C86-84E7BEF8E439}"/>
              </a:ext>
            </a:extLst>
          </p:cNvPr>
          <p:cNvSpPr/>
          <p:nvPr/>
        </p:nvSpPr>
        <p:spPr>
          <a:xfrm>
            <a:off x="4470567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Bored</a:t>
            </a:r>
            <a:endParaRPr lang="nl-NL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0C982-83ED-18DB-2C9B-86A669E5C261}"/>
              </a:ext>
            </a:extLst>
          </p:cNvPr>
          <p:cNvSpPr txBox="1"/>
          <p:nvPr/>
        </p:nvSpPr>
        <p:spPr>
          <a:xfrm>
            <a:off x="4522057" y="5891276"/>
            <a:ext cx="908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Previous room</a:t>
            </a:r>
            <a:endParaRPr lang="nl-NL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BDEE-78DF-1B86-9E07-E0EEB69B02C4}"/>
              </a:ext>
            </a:extLst>
          </p:cNvPr>
          <p:cNvSpPr txBox="1"/>
          <p:nvPr/>
        </p:nvSpPr>
        <p:spPr>
          <a:xfrm>
            <a:off x="5641834" y="5884317"/>
            <a:ext cx="908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Next room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5042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683101-665B-2EA1-9FAE-08C1CAB79798}"/>
              </a:ext>
            </a:extLst>
          </p:cNvPr>
          <p:cNvGrpSpPr/>
          <p:nvPr/>
        </p:nvGrpSpPr>
        <p:grpSpPr>
          <a:xfrm>
            <a:off x="885131" y="691855"/>
            <a:ext cx="2743200" cy="5692292"/>
            <a:chOff x="885131" y="691855"/>
            <a:chExt cx="2743200" cy="56922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18DF82-2296-90A3-20D8-352F9C385A02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81224-C227-9A91-BCAF-EFD895EE21A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774276-3CD4-5B4F-F8C7-EC518688014B}"/>
              </a:ext>
            </a:extLst>
          </p:cNvPr>
          <p:cNvGrpSpPr/>
          <p:nvPr/>
        </p:nvGrpSpPr>
        <p:grpSpPr>
          <a:xfrm>
            <a:off x="7621011" y="678230"/>
            <a:ext cx="2743200" cy="5692292"/>
            <a:chOff x="885131" y="691855"/>
            <a:chExt cx="2743200" cy="56922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1E2AFA-9184-2FE8-7D16-B0E629BB0CFF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AE3165-97F9-B9A7-1B16-FF410C88647E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09CA06-1210-E66F-F4F9-3B317FF1E8EF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9E193FF-545E-C68E-F5B3-B84E2F0E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7743133" y="1901609"/>
            <a:ext cx="2498956" cy="2263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636CA-5EB7-FA42-0C1E-A27520BB358D}"/>
              </a:ext>
            </a:extLst>
          </p:cNvPr>
          <p:cNvCxnSpPr>
            <a:cxnSpLocks/>
          </p:cNvCxnSpPr>
          <p:nvPr/>
        </p:nvCxnSpPr>
        <p:spPr>
          <a:xfrm>
            <a:off x="7743133" y="5067876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79E0C-B7A4-1834-EE02-EF59B1206233}"/>
              </a:ext>
            </a:extLst>
          </p:cNvPr>
          <p:cNvGrpSpPr/>
          <p:nvPr/>
        </p:nvGrpSpPr>
        <p:grpSpPr>
          <a:xfrm>
            <a:off x="4164256" y="691855"/>
            <a:ext cx="2743200" cy="5692292"/>
            <a:chOff x="885131" y="691855"/>
            <a:chExt cx="2743200" cy="56922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74719-186B-7CF8-9739-E59BCD3EC6D0}"/>
                </a:ext>
              </a:extLst>
            </p:cNvPr>
            <p:cNvSpPr/>
            <p:nvPr/>
          </p:nvSpPr>
          <p:spPr>
            <a:xfrm>
              <a:off x="885131" y="691855"/>
              <a:ext cx="2743200" cy="569229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5D3550-3E7A-8233-B23F-6FAE3A6BE1DC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42BEA2-7AD2-69A6-761E-D8FF470EF9C0}"/>
                </a:ext>
              </a:extLst>
            </p:cNvPr>
            <p:cNvSpPr/>
            <p:nvPr/>
          </p:nvSpPr>
          <p:spPr>
            <a:xfrm>
              <a:off x="1007253" y="865955"/>
              <a:ext cx="2498956" cy="5316842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871D60-383A-8673-E827-272ECBCB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2336" b="35714"/>
          <a:stretch/>
        </p:blipFill>
        <p:spPr>
          <a:xfrm>
            <a:off x="4286378" y="1915234"/>
            <a:ext cx="2498956" cy="226315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96CE8-CC45-E96A-470C-F8442260FAF1}"/>
              </a:ext>
            </a:extLst>
          </p:cNvPr>
          <p:cNvCxnSpPr>
            <a:cxnSpLocks/>
          </p:cNvCxnSpPr>
          <p:nvPr/>
        </p:nvCxnSpPr>
        <p:spPr>
          <a:xfrm>
            <a:off x="4286378" y="5081501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EDAC2-11A4-C58D-E756-EE6223D69A16}"/>
              </a:ext>
            </a:extLst>
          </p:cNvPr>
          <p:cNvCxnSpPr>
            <a:cxnSpLocks/>
          </p:cNvCxnSpPr>
          <p:nvPr/>
        </p:nvCxnSpPr>
        <p:spPr>
          <a:xfrm>
            <a:off x="4286378" y="5851575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CFD019-325F-5861-38BD-FD68F325E71B}"/>
              </a:ext>
            </a:extLst>
          </p:cNvPr>
          <p:cNvCxnSpPr>
            <a:cxnSpLocks/>
          </p:cNvCxnSpPr>
          <p:nvPr/>
        </p:nvCxnSpPr>
        <p:spPr>
          <a:xfrm flipV="1">
            <a:off x="5547967" y="5863392"/>
            <a:ext cx="0" cy="331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36E9F1-6BFE-5EF3-E87D-202C3E0E64C0}"/>
              </a:ext>
            </a:extLst>
          </p:cNvPr>
          <p:cNvCxnSpPr>
            <a:cxnSpLocks/>
          </p:cNvCxnSpPr>
          <p:nvPr/>
        </p:nvCxnSpPr>
        <p:spPr>
          <a:xfrm>
            <a:off x="7743133" y="5386300"/>
            <a:ext cx="24989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465CDB-217B-FE9A-0146-7B85CEE071CB}"/>
              </a:ext>
            </a:extLst>
          </p:cNvPr>
          <p:cNvCxnSpPr>
            <a:cxnSpLocks/>
          </p:cNvCxnSpPr>
          <p:nvPr/>
        </p:nvCxnSpPr>
        <p:spPr>
          <a:xfrm>
            <a:off x="8992611" y="5081501"/>
            <a:ext cx="0" cy="3047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EE5B3-F91E-191A-B815-008101D160E0}"/>
              </a:ext>
            </a:extLst>
          </p:cNvPr>
          <p:cNvSpPr/>
          <p:nvPr/>
        </p:nvSpPr>
        <p:spPr>
          <a:xfrm>
            <a:off x="9431639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5B29F-F886-C106-AF5D-D83E9B0EB853}"/>
              </a:ext>
            </a:extLst>
          </p:cNvPr>
          <p:cNvSpPr/>
          <p:nvPr/>
        </p:nvSpPr>
        <p:spPr>
          <a:xfrm>
            <a:off x="8434981" y="54848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07DD7-20E1-822C-CF69-0AB2B3F50298}"/>
              </a:ext>
            </a:extLst>
          </p:cNvPr>
          <p:cNvSpPr/>
          <p:nvPr/>
        </p:nvSpPr>
        <p:spPr>
          <a:xfrm>
            <a:off x="8434981" y="5701659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7AA4B-1367-7C99-EAA8-622B9E2D71B0}"/>
              </a:ext>
            </a:extLst>
          </p:cNvPr>
          <p:cNvSpPr/>
          <p:nvPr/>
        </p:nvSpPr>
        <p:spPr>
          <a:xfrm>
            <a:off x="8434981" y="5928798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21FFE-A6D7-EA2B-2E6C-5EEE64AB1D7E}"/>
              </a:ext>
            </a:extLst>
          </p:cNvPr>
          <p:cNvSpPr/>
          <p:nvPr/>
        </p:nvSpPr>
        <p:spPr>
          <a:xfrm>
            <a:off x="9431639" y="5933306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413C4D-BBC9-CB60-7DEC-593A14F52D3A}"/>
              </a:ext>
            </a:extLst>
          </p:cNvPr>
          <p:cNvSpPr/>
          <p:nvPr/>
        </p:nvSpPr>
        <p:spPr>
          <a:xfrm>
            <a:off x="9431639" y="5487633"/>
            <a:ext cx="514729" cy="133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CE0D0-CDE1-1A01-1D7D-0A23FFAE0117}"/>
              </a:ext>
            </a:extLst>
          </p:cNvPr>
          <p:cNvSpPr/>
          <p:nvPr/>
        </p:nvSpPr>
        <p:spPr>
          <a:xfrm>
            <a:off x="5247959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Thirst</a:t>
            </a:r>
            <a:endParaRPr lang="nl-N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AE81-1AE7-7A85-AB9F-8F48E29F8836}"/>
              </a:ext>
            </a:extLst>
          </p:cNvPr>
          <p:cNvSpPr/>
          <p:nvPr/>
        </p:nvSpPr>
        <p:spPr>
          <a:xfrm>
            <a:off x="5247959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Focus</a:t>
            </a:r>
            <a:endParaRPr lang="nl-NL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FD63E-5CFC-4F18-2501-577FF74CAD7E}"/>
              </a:ext>
            </a:extLst>
          </p:cNvPr>
          <p:cNvSpPr/>
          <p:nvPr/>
        </p:nvSpPr>
        <p:spPr>
          <a:xfrm>
            <a:off x="6017783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Sleep</a:t>
            </a:r>
            <a:endParaRPr lang="nl-N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5BB-2CD2-CFC3-E72A-45A49311F942}"/>
              </a:ext>
            </a:extLst>
          </p:cNvPr>
          <p:cNvSpPr/>
          <p:nvPr/>
        </p:nvSpPr>
        <p:spPr>
          <a:xfrm>
            <a:off x="6017783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Lonely</a:t>
            </a:r>
            <a:endParaRPr lang="nl-NL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2E8B4-6F4B-92A9-E268-2C2D275165EC}"/>
              </a:ext>
            </a:extLst>
          </p:cNvPr>
          <p:cNvSpPr/>
          <p:nvPr/>
        </p:nvSpPr>
        <p:spPr>
          <a:xfrm>
            <a:off x="4470567" y="5153241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hunger</a:t>
            </a:r>
            <a:endParaRPr lang="nl-NL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C1F8E-F731-86C2-1C86-84E7BEF8E439}"/>
              </a:ext>
            </a:extLst>
          </p:cNvPr>
          <p:cNvSpPr/>
          <p:nvPr/>
        </p:nvSpPr>
        <p:spPr>
          <a:xfrm>
            <a:off x="4470567" y="5525499"/>
            <a:ext cx="594462" cy="2543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Bored</a:t>
            </a:r>
            <a:endParaRPr lang="nl-NL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0C982-83ED-18DB-2C9B-86A669E5C261}"/>
              </a:ext>
            </a:extLst>
          </p:cNvPr>
          <p:cNvSpPr txBox="1"/>
          <p:nvPr/>
        </p:nvSpPr>
        <p:spPr>
          <a:xfrm>
            <a:off x="4538950" y="5863392"/>
            <a:ext cx="90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Previous</a:t>
            </a:r>
            <a:endParaRPr lang="nl-N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BDEE-78DF-1B86-9E07-E0EEB69B02C4}"/>
              </a:ext>
            </a:extLst>
          </p:cNvPr>
          <p:cNvSpPr txBox="1"/>
          <p:nvPr/>
        </p:nvSpPr>
        <p:spPr>
          <a:xfrm>
            <a:off x="5778848" y="5879502"/>
            <a:ext cx="58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7504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2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Eten</a:t>
            </a:r>
          </a:p>
        </p:txBody>
      </p:sp>
      <p:sp>
        <p:nvSpPr>
          <p:cNvPr id="3" name="Tekstvak 1">
            <a:extLst>
              <a:ext uri="{FF2B5EF4-FFF2-40B4-BE49-F238E27FC236}">
                <a16:creationId xmlns:a16="http://schemas.microsoft.com/office/drawing/2014/main" id="{B31F96EB-7D48-6F5F-709F-CB0F2F128CB7}"/>
              </a:ext>
            </a:extLst>
          </p:cNvPr>
          <p:cNvSpPr txBox="1"/>
          <p:nvPr/>
        </p:nvSpPr>
        <p:spPr>
          <a:xfrm>
            <a:off x="1144514" y="1919634"/>
            <a:ext cx="6580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Koken, Timer?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Broodje smeren de gene die hij wil anders word hij overprikkeld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23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68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Drinken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49EB4D6-615C-6292-2518-592AB1E2EAD8}"/>
              </a:ext>
            </a:extLst>
          </p:cNvPr>
          <p:cNvSpPr txBox="1"/>
          <p:nvPr/>
        </p:nvSpPr>
        <p:spPr>
          <a:xfrm>
            <a:off x="1144514" y="1919634"/>
            <a:ext cx="11065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Glas water proberen te vullen. Dan moet je de goeie hoeveelheid vullen anders knoeit hij en krijgt meer prikkels.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Het hoofd van de entiteit besturen om er water in te laten vallen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19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539BE19-0948-9122-74E1-C723F0A2D974}"/>
              </a:ext>
            </a:extLst>
          </p:cNvPr>
          <p:cNvSpPr txBox="1"/>
          <p:nvPr/>
        </p:nvSpPr>
        <p:spPr>
          <a:xfrm>
            <a:off x="466283" y="1544186"/>
            <a:ext cx="8694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Bouw een </a:t>
            </a:r>
            <a:r>
              <a:rPr lang="nl-NL" b="0" i="0" dirty="0" err="1">
                <a:solidFill>
                  <a:srgbClr val="150958"/>
                </a:solidFill>
                <a:effectLst/>
                <a:latin typeface="Lato Extended"/>
              </a:rPr>
              <a:t>Tamagotchi</a:t>
            </a: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 app, met het .NET MAUI </a:t>
            </a:r>
            <a:r>
              <a:rPr lang="nl-NL" b="0" i="0" dirty="0" err="1">
                <a:solidFill>
                  <a:srgbClr val="150958"/>
                </a:solidFill>
                <a:effectLst/>
                <a:latin typeface="Lato Extended"/>
              </a:rPr>
              <a:t>framework</a:t>
            </a: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, waarin je dagelijks voor je eigen wezentje moet zorgen.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honger krijgen, dan heeft het eten nodig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dorst krijgen, dan heeft het drinken nodig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verveeld raken, dan heeft het aandacht nodig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eenzaam raken, dan heeft het gezelschap nodig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overprikkeld raken, dan heeft het </a:t>
            </a:r>
            <a:r>
              <a:rPr lang="nl-NL" b="0" i="0" dirty="0" err="1">
                <a:solidFill>
                  <a:srgbClr val="150958"/>
                </a:solidFill>
                <a:effectLst/>
                <a:latin typeface="Lato Extended"/>
              </a:rPr>
              <a:t>alone</a:t>
            </a: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-time nodig</a:t>
            </a:r>
            <a:br>
              <a:rPr lang="nl-NL" dirty="0"/>
            </a:br>
            <a:r>
              <a:rPr lang="nl-NL" b="0" i="0" dirty="0">
                <a:solidFill>
                  <a:srgbClr val="150958"/>
                </a:solidFill>
                <a:effectLst/>
                <a:latin typeface="Lato Extended"/>
              </a:rPr>
              <a:t>- Je wezen kan moe worden, dan heeft het slaap nodig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12FD492-213F-A6FE-BE8D-2B6A6392B0E3}"/>
              </a:ext>
            </a:extLst>
          </p:cNvPr>
          <p:cNvSpPr txBox="1"/>
          <p:nvPr/>
        </p:nvSpPr>
        <p:spPr>
          <a:xfrm>
            <a:off x="526839" y="466283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Opdracht:</a:t>
            </a:r>
          </a:p>
        </p:txBody>
      </p:sp>
    </p:spTree>
    <p:extLst>
      <p:ext uri="{BB962C8B-B14F-4D97-AF65-F5344CB8AC3E}">
        <p14:creationId xmlns:p14="http://schemas.microsoft.com/office/powerpoint/2010/main" val="139958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81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Verveeld</a:t>
            </a:r>
          </a:p>
        </p:txBody>
      </p:sp>
    </p:spTree>
    <p:extLst>
      <p:ext uri="{BB962C8B-B14F-4D97-AF65-F5344CB8AC3E}">
        <p14:creationId xmlns:p14="http://schemas.microsoft.com/office/powerpoint/2010/main" val="132939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Eenzaam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CF7271D-938E-0E39-9786-EC6343FEBD85}"/>
              </a:ext>
            </a:extLst>
          </p:cNvPr>
          <p:cNvSpPr txBox="1"/>
          <p:nvPr/>
        </p:nvSpPr>
        <p:spPr>
          <a:xfrm>
            <a:off x="1144514" y="1919634"/>
            <a:ext cx="6080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Een spel samen interactie tussen de speler en de </a:t>
            </a:r>
            <a:r>
              <a:rPr lang="nl-NL" dirty="0" err="1"/>
              <a:t>intentiteit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Hand je klap?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Bal over gooien, Tennissen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/>
              <a:t>moeilijk: de telefoon bewegen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/>
              <a:t>makkelijker: tikken op het goeie moment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218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332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Overprikkeld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9FDF21F-28DC-2F88-9CC2-B9A120647D10}"/>
              </a:ext>
            </a:extLst>
          </p:cNvPr>
          <p:cNvSpPr txBox="1"/>
          <p:nvPr/>
        </p:nvSpPr>
        <p:spPr>
          <a:xfrm>
            <a:off x="1144514" y="1919634"/>
            <a:ext cx="7448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Even eigen tijd bv: een boek lezen, gamen, muziek luisteren.  (Een timer)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29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mechanics: Moe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58CC87B-172E-6012-E935-2CDA91FD3B11}"/>
              </a:ext>
            </a:extLst>
          </p:cNvPr>
          <p:cNvSpPr txBox="1"/>
          <p:nvPr/>
        </p:nvSpPr>
        <p:spPr>
          <a:xfrm>
            <a:off x="1199015" y="1562352"/>
            <a:ext cx="189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Slapen (Timer)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Spuitje?</a:t>
            </a:r>
          </a:p>
        </p:txBody>
      </p:sp>
    </p:spTree>
    <p:extLst>
      <p:ext uri="{BB962C8B-B14F-4D97-AF65-F5344CB8AC3E}">
        <p14:creationId xmlns:p14="http://schemas.microsoft.com/office/powerpoint/2010/main" val="75031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123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Layouts</a:t>
            </a:r>
            <a:r>
              <a:rPr lang="nl-NL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6B085-B145-2164-CC4C-977FB239F674}"/>
              </a:ext>
            </a:extLst>
          </p:cNvPr>
          <p:cNvSpPr txBox="1"/>
          <p:nvPr/>
        </p:nvSpPr>
        <p:spPr>
          <a:xfrm>
            <a:off x="526839" y="153288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Full 3D house</a:t>
            </a:r>
          </a:p>
          <a:p>
            <a:r>
              <a:rPr lang="nl-NL" dirty="0">
                <a:hlinkClick r:id="rId2"/>
              </a:rPr>
              <a:t>https://www.cgtrader.com/3d-models/interior/house-interior/cartoon-room-interior-full-version</a:t>
            </a:r>
            <a:r>
              <a:rPr lang="nl-N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070B0-EA93-4BA5-9ABE-71CADAB6EC26}"/>
              </a:ext>
            </a:extLst>
          </p:cNvPr>
          <p:cNvSpPr txBox="1"/>
          <p:nvPr/>
        </p:nvSpPr>
        <p:spPr>
          <a:xfrm>
            <a:off x="526839" y="2866134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Full 2D house</a:t>
            </a:r>
          </a:p>
          <a:p>
            <a:r>
              <a:rPr lang="nl-NL" dirty="0">
                <a:hlinkClick r:id="rId3"/>
              </a:rPr>
              <a:t>https://www.vectorstock.com/royalty-free-vector/house-cross-section-room-indoor-bedroom-basement-vector-41957885</a:t>
            </a:r>
            <a:r>
              <a:rPr lang="nl-NL" dirty="0"/>
              <a:t> </a:t>
            </a:r>
          </a:p>
        </p:txBody>
      </p:sp>
      <p:pic>
        <p:nvPicPr>
          <p:cNvPr id="1026" name="Picture 2" descr="Livingroom 2d Stock Illustrations – 21 Livingroom 2d Stock Illustrations,  Vectors &amp; Clipart - Dreamstime">
            <a:extLst>
              <a:ext uri="{FF2B5EF4-FFF2-40B4-BE49-F238E27FC236}">
                <a16:creationId xmlns:a16="http://schemas.microsoft.com/office/drawing/2014/main" id="{65D63DD5-AC56-1476-4CC3-EFECD474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36" y="466283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Room Interior Full Version 3D model">
            <a:extLst>
              <a:ext uri="{FF2B5EF4-FFF2-40B4-BE49-F238E27FC236}">
                <a16:creationId xmlns:a16="http://schemas.microsoft.com/office/drawing/2014/main" id="{B8BF04E5-7A00-338C-F482-6B2060E0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23" y="4021625"/>
            <a:ext cx="6142426" cy="2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C7BDA2-74EC-B1E6-D418-5CBF0A98A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19" y="30090"/>
            <a:ext cx="3160007" cy="31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2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429B9A9-423F-28E6-A9D2-70D8D298351E}"/>
              </a:ext>
            </a:extLst>
          </p:cNvPr>
          <p:cNvSpPr txBox="1"/>
          <p:nvPr/>
        </p:nvSpPr>
        <p:spPr>
          <a:xfrm>
            <a:off x="5614938" y="3013501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294518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toon Room Interior Full Version 3D model">
            <a:extLst>
              <a:ext uri="{FF2B5EF4-FFF2-40B4-BE49-F238E27FC236}">
                <a16:creationId xmlns:a16="http://schemas.microsoft.com/office/drawing/2014/main" id="{B8BF04E5-7A00-338C-F482-6B2060E0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4" y="1077902"/>
            <a:ext cx="11493592" cy="47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3">
            <a:extLst>
              <a:ext uri="{FF2B5EF4-FFF2-40B4-BE49-F238E27FC236}">
                <a16:creationId xmlns:a16="http://schemas.microsoft.com/office/drawing/2014/main" id="{5A87EC48-290F-287A-17D4-C4E932B1584F}"/>
              </a:ext>
            </a:extLst>
          </p:cNvPr>
          <p:cNvSpPr txBox="1"/>
          <p:nvPr/>
        </p:nvSpPr>
        <p:spPr>
          <a:xfrm>
            <a:off x="254335" y="248280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Layouts</a:t>
            </a:r>
            <a:r>
              <a:rPr lang="nl-NL" sz="2400" b="1" dirty="0"/>
              <a:t>: 3D </a:t>
            </a:r>
            <a:r>
              <a:rPr lang="nl-NL" sz="2400" b="1" dirty="0" err="1"/>
              <a:t>inside</a:t>
            </a:r>
            <a:r>
              <a:rPr lang="nl-NL" sz="2400" b="1" dirty="0"/>
              <a:t> room </a:t>
            </a:r>
            <a:r>
              <a:rPr lang="nl-NL" sz="2400" b="1" dirty="0" err="1"/>
              <a:t>perspective</a:t>
            </a:r>
            <a:r>
              <a:rPr lang="nl-NL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5359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7BDA2-74EC-B1E6-D418-5CBF0A98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65" y="333257"/>
            <a:ext cx="6168670" cy="6191486"/>
          </a:xfrm>
          <a:prstGeom prst="rect">
            <a:avLst/>
          </a:prstGeom>
        </p:spPr>
      </p:pic>
      <p:sp>
        <p:nvSpPr>
          <p:cNvPr id="9" name="Tekstvak 3">
            <a:extLst>
              <a:ext uri="{FF2B5EF4-FFF2-40B4-BE49-F238E27FC236}">
                <a16:creationId xmlns:a16="http://schemas.microsoft.com/office/drawing/2014/main" id="{E9F0A0F3-9B4D-098B-4B55-A1B84F5CE652}"/>
              </a:ext>
            </a:extLst>
          </p:cNvPr>
          <p:cNvSpPr txBox="1"/>
          <p:nvPr/>
        </p:nvSpPr>
        <p:spPr>
          <a:xfrm>
            <a:off x="254335" y="248280"/>
            <a:ext cx="281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Layouts</a:t>
            </a:r>
            <a:r>
              <a:rPr lang="nl-NL" sz="2400" b="1" dirty="0"/>
              <a:t>: 2D </a:t>
            </a:r>
          </a:p>
          <a:p>
            <a:r>
              <a:rPr lang="nl-NL" sz="2400" b="1" dirty="0"/>
              <a:t>sideview Full house  </a:t>
            </a:r>
          </a:p>
          <a:p>
            <a:r>
              <a:rPr lang="nl-NL" sz="2400" b="1" dirty="0" err="1"/>
              <a:t>perspective</a:t>
            </a:r>
            <a:r>
              <a:rPr lang="nl-NL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8962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ingroom 2d Stock Illustrations – 21 Livingroom 2d Stock Illustrations,  Vectors &amp; Clipart - Dreamstime">
            <a:extLst>
              <a:ext uri="{FF2B5EF4-FFF2-40B4-BE49-F238E27FC236}">
                <a16:creationId xmlns:a16="http://schemas.microsoft.com/office/drawing/2014/main" id="{65D63DD5-AC56-1476-4CC3-EFECD474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07" y="1115056"/>
            <a:ext cx="8554586" cy="46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3">
            <a:extLst>
              <a:ext uri="{FF2B5EF4-FFF2-40B4-BE49-F238E27FC236}">
                <a16:creationId xmlns:a16="http://schemas.microsoft.com/office/drawing/2014/main" id="{D051A957-B4DB-5905-4D01-6F8836729596}"/>
              </a:ext>
            </a:extLst>
          </p:cNvPr>
          <p:cNvSpPr txBox="1"/>
          <p:nvPr/>
        </p:nvSpPr>
        <p:spPr>
          <a:xfrm>
            <a:off x="254335" y="248280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Layouts</a:t>
            </a:r>
            <a:r>
              <a:rPr lang="nl-NL" sz="2400" b="1" dirty="0"/>
              <a:t>: 2D </a:t>
            </a:r>
            <a:r>
              <a:rPr lang="nl-NL" sz="2400" b="1" dirty="0" err="1"/>
              <a:t>inside</a:t>
            </a:r>
            <a:r>
              <a:rPr lang="nl-NL" sz="2400" b="1" dirty="0"/>
              <a:t> room </a:t>
            </a:r>
            <a:r>
              <a:rPr lang="nl-NL" sz="2400" b="1" dirty="0" err="1"/>
              <a:t>perspective</a:t>
            </a:r>
            <a:r>
              <a:rPr lang="nl-NL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1657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3">
            <a:extLst>
              <a:ext uri="{FF2B5EF4-FFF2-40B4-BE49-F238E27FC236}">
                <a16:creationId xmlns:a16="http://schemas.microsoft.com/office/drawing/2014/main" id="{A1C7B5BE-E257-BF00-82B7-980C888863A0}"/>
              </a:ext>
            </a:extLst>
          </p:cNvPr>
          <p:cNvSpPr txBox="1"/>
          <p:nvPr/>
        </p:nvSpPr>
        <p:spPr>
          <a:xfrm>
            <a:off x="254335" y="248280"/>
            <a:ext cx="662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Layouts</a:t>
            </a:r>
            <a:r>
              <a:rPr lang="nl-NL" sz="2400" b="1" dirty="0"/>
              <a:t>: 2D </a:t>
            </a:r>
            <a:r>
              <a:rPr lang="nl-NL" sz="2400" b="1" dirty="0" err="1"/>
              <a:t>inside</a:t>
            </a:r>
            <a:r>
              <a:rPr lang="nl-NL" sz="2400" b="1" dirty="0"/>
              <a:t> room </a:t>
            </a:r>
            <a:r>
              <a:rPr lang="nl-NL" sz="2400" b="1" dirty="0" err="1"/>
              <a:t>perspective</a:t>
            </a:r>
            <a:r>
              <a:rPr lang="nl-NL" sz="2400" b="1" dirty="0"/>
              <a:t> (</a:t>
            </a:r>
            <a:r>
              <a:rPr lang="nl-NL" sz="2400" b="1" dirty="0" err="1"/>
              <a:t>Own</a:t>
            </a:r>
            <a:r>
              <a:rPr lang="nl-NL" sz="2400" b="1" dirty="0"/>
              <a:t> </a:t>
            </a:r>
            <a:r>
              <a:rPr lang="nl-NL" sz="2400" b="1" dirty="0" err="1"/>
              <a:t>style</a:t>
            </a:r>
            <a:r>
              <a:rPr lang="nl-NL" sz="2400" b="1" dirty="0"/>
              <a:t>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BB787-B165-CBAF-064C-C09FB95D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22" y="1335720"/>
            <a:ext cx="3101155" cy="4186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93EF3-9A2D-1341-610A-E0345B0E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94" y="1804880"/>
            <a:ext cx="2406102" cy="3248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4E043-027C-3FA8-5CDC-059FFF3F5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605" y="1803945"/>
            <a:ext cx="2406102" cy="3241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181255-9F31-3C6F-D7F4-C97B68BB39F6}"/>
              </a:ext>
            </a:extLst>
          </p:cNvPr>
          <p:cNvCxnSpPr>
            <a:cxnSpLocks/>
          </p:cNvCxnSpPr>
          <p:nvPr/>
        </p:nvCxnSpPr>
        <p:spPr>
          <a:xfrm flipH="1">
            <a:off x="3635396" y="1335720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0882DE-823C-8C0D-C964-5CF8CACE3577}"/>
              </a:ext>
            </a:extLst>
          </p:cNvPr>
          <p:cNvCxnSpPr>
            <a:cxnSpLocks/>
          </p:cNvCxnSpPr>
          <p:nvPr/>
        </p:nvCxnSpPr>
        <p:spPr>
          <a:xfrm flipH="1" flipV="1">
            <a:off x="7646577" y="1335720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5A18C-C5B7-C45E-E37B-8EBEC81A5C4B}"/>
              </a:ext>
            </a:extLst>
          </p:cNvPr>
          <p:cNvCxnSpPr>
            <a:cxnSpLocks/>
          </p:cNvCxnSpPr>
          <p:nvPr/>
        </p:nvCxnSpPr>
        <p:spPr>
          <a:xfrm flipH="1">
            <a:off x="7646577" y="5045699"/>
            <a:ext cx="910026" cy="4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044C2F-B1B4-8B6F-206C-47120A281CE7}"/>
              </a:ext>
            </a:extLst>
          </p:cNvPr>
          <p:cNvCxnSpPr>
            <a:cxnSpLocks/>
          </p:cNvCxnSpPr>
          <p:nvPr/>
        </p:nvCxnSpPr>
        <p:spPr>
          <a:xfrm flipH="1" flipV="1">
            <a:off x="3635394" y="5045699"/>
            <a:ext cx="910028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2C2EBC-9915-416A-1D28-200A22FC1946}"/>
              </a:ext>
            </a:extLst>
          </p:cNvPr>
          <p:cNvCxnSpPr>
            <a:cxnSpLocks/>
          </p:cNvCxnSpPr>
          <p:nvPr/>
        </p:nvCxnSpPr>
        <p:spPr>
          <a:xfrm flipH="1">
            <a:off x="319266" y="5053120"/>
            <a:ext cx="910026" cy="4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EFB39-FCDB-ADEC-1C9D-E4231B4FCB0D}"/>
              </a:ext>
            </a:extLst>
          </p:cNvPr>
          <p:cNvCxnSpPr>
            <a:cxnSpLocks/>
          </p:cNvCxnSpPr>
          <p:nvPr/>
        </p:nvCxnSpPr>
        <p:spPr>
          <a:xfrm flipH="1" flipV="1">
            <a:off x="10962706" y="5045698"/>
            <a:ext cx="910028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7B1E07-C27C-886D-47AB-3CF3B6187CC7}"/>
              </a:ext>
            </a:extLst>
          </p:cNvPr>
          <p:cNvCxnSpPr>
            <a:cxnSpLocks/>
          </p:cNvCxnSpPr>
          <p:nvPr/>
        </p:nvCxnSpPr>
        <p:spPr>
          <a:xfrm flipH="1">
            <a:off x="10962706" y="1327365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68DC94-2774-D5A7-657E-7D6C1091BFE8}"/>
              </a:ext>
            </a:extLst>
          </p:cNvPr>
          <p:cNvCxnSpPr>
            <a:cxnSpLocks/>
          </p:cNvCxnSpPr>
          <p:nvPr/>
        </p:nvCxnSpPr>
        <p:spPr>
          <a:xfrm flipH="1" flipV="1">
            <a:off x="319266" y="1327364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40524-A66C-174E-282C-6458E5267966}"/>
              </a:ext>
            </a:extLst>
          </p:cNvPr>
          <p:cNvCxnSpPr/>
          <p:nvPr/>
        </p:nvCxnSpPr>
        <p:spPr>
          <a:xfrm>
            <a:off x="319266" y="1335720"/>
            <a:ext cx="0" cy="41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58FBC1-D50F-1154-74D0-FC969322E675}"/>
              </a:ext>
            </a:extLst>
          </p:cNvPr>
          <p:cNvCxnSpPr/>
          <p:nvPr/>
        </p:nvCxnSpPr>
        <p:spPr>
          <a:xfrm>
            <a:off x="11872732" y="1319943"/>
            <a:ext cx="0" cy="41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53AF30-34D4-7248-EBF5-D9AD8CB450FE}"/>
              </a:ext>
            </a:extLst>
          </p:cNvPr>
          <p:cNvCxnSpPr>
            <a:cxnSpLocks/>
          </p:cNvCxnSpPr>
          <p:nvPr/>
        </p:nvCxnSpPr>
        <p:spPr>
          <a:xfrm flipH="1" flipV="1">
            <a:off x="10962706" y="843363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C1B107-4A8E-F3E3-DF52-5674DE157278}"/>
              </a:ext>
            </a:extLst>
          </p:cNvPr>
          <p:cNvCxnSpPr>
            <a:cxnSpLocks/>
          </p:cNvCxnSpPr>
          <p:nvPr/>
        </p:nvCxnSpPr>
        <p:spPr>
          <a:xfrm flipH="1">
            <a:off x="319266" y="854493"/>
            <a:ext cx="910026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680ECF-8ED7-F9DE-6E10-D8FD75C2BEAD}"/>
              </a:ext>
            </a:extLst>
          </p:cNvPr>
          <p:cNvCxnSpPr>
            <a:cxnSpLocks/>
          </p:cNvCxnSpPr>
          <p:nvPr/>
        </p:nvCxnSpPr>
        <p:spPr>
          <a:xfrm flipH="1" flipV="1">
            <a:off x="319265" y="5513923"/>
            <a:ext cx="910028" cy="46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D387E8-71C7-7DF6-41EA-0ACC27379FA1}"/>
              </a:ext>
            </a:extLst>
          </p:cNvPr>
          <p:cNvCxnSpPr>
            <a:cxnSpLocks/>
          </p:cNvCxnSpPr>
          <p:nvPr/>
        </p:nvCxnSpPr>
        <p:spPr>
          <a:xfrm flipH="1">
            <a:off x="10962706" y="5513923"/>
            <a:ext cx="910026" cy="4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1C276C-BA65-33A9-5707-C321FC61948B}"/>
              </a:ext>
            </a:extLst>
          </p:cNvPr>
          <p:cNvCxnSpPr/>
          <p:nvPr/>
        </p:nvCxnSpPr>
        <p:spPr>
          <a:xfrm flipV="1">
            <a:off x="1229292" y="5982148"/>
            <a:ext cx="9733414" cy="8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3F77FA-A6C3-D4EF-04F3-5C5EA6A7641B}"/>
              </a:ext>
            </a:extLst>
          </p:cNvPr>
          <p:cNvCxnSpPr/>
          <p:nvPr/>
        </p:nvCxnSpPr>
        <p:spPr>
          <a:xfrm flipV="1">
            <a:off x="1229293" y="860680"/>
            <a:ext cx="9733414" cy="11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429B9A9-423F-28E6-A9D2-70D8D298351E}"/>
              </a:ext>
            </a:extLst>
          </p:cNvPr>
          <p:cNvSpPr txBox="1"/>
          <p:nvPr/>
        </p:nvSpPr>
        <p:spPr>
          <a:xfrm>
            <a:off x="3298247" y="3013501"/>
            <a:ext cx="5595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/>
              <a:t>Mechanics: Essentials</a:t>
            </a:r>
          </a:p>
        </p:txBody>
      </p:sp>
    </p:spTree>
    <p:extLst>
      <p:ext uri="{BB962C8B-B14F-4D97-AF65-F5344CB8AC3E}">
        <p14:creationId xmlns:p14="http://schemas.microsoft.com/office/powerpoint/2010/main" val="20458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2375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Overal</a:t>
            </a:r>
            <a:r>
              <a:rPr lang="en-US" sz="2400" b="1" dirty="0"/>
              <a:t> </a:t>
            </a:r>
            <a:r>
              <a:rPr lang="en-US" sz="2400" b="1" dirty="0" err="1"/>
              <a:t>GamePlay</a:t>
            </a:r>
            <a:endParaRPr lang="nl-NL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86B4E-2207-2F25-4DF2-A9C268AFE724}"/>
              </a:ext>
            </a:extLst>
          </p:cNvPr>
          <p:cNvSpPr txBox="1"/>
          <p:nvPr/>
        </p:nvSpPr>
        <p:spPr>
          <a:xfrm>
            <a:off x="526839" y="1435184"/>
            <a:ext cx="9981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persoon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persoon</a:t>
            </a:r>
            <a:r>
              <a:rPr lang="en-US" dirty="0"/>
              <a:t> is net op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wonen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zo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.</a:t>
            </a:r>
          </a:p>
          <a:p>
            <a:r>
              <a:rPr lang="en-US" dirty="0"/>
              <a:t>Je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Stats in balans </a:t>
            </a:r>
            <a:r>
              <a:rPr lang="en-US" dirty="0" err="1"/>
              <a:t>houden</a:t>
            </a:r>
            <a:r>
              <a:rPr lang="en-US" dirty="0"/>
              <a:t>, Dat doe je door eten </a:t>
            </a:r>
            <a:r>
              <a:rPr lang="en-US" dirty="0" err="1"/>
              <a:t>Voor</a:t>
            </a:r>
            <a:r>
              <a:rPr lang="en-US" dirty="0"/>
              <a:t> hem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of hem </a:t>
            </a:r>
            <a:r>
              <a:rPr lang="en-US" dirty="0" err="1"/>
              <a:t>naar</a:t>
            </a:r>
            <a:r>
              <a:rPr lang="en-US" dirty="0"/>
              <a:t> bed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.</a:t>
            </a:r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je character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 om geld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 </a:t>
            </a:r>
            <a:endParaRPr lang="nl-N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AD1AC1D-2501-FCE9-1F93-286518D3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98648"/>
              </p:ext>
            </p:extLst>
          </p:nvPr>
        </p:nvGraphicFramePr>
        <p:xfrm>
          <a:off x="526839" y="2833789"/>
          <a:ext cx="1153597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33">
                  <a:extLst>
                    <a:ext uri="{9D8B030D-6E8A-4147-A177-3AD203B41FA5}">
                      <a16:colId xmlns:a16="http://schemas.microsoft.com/office/drawing/2014/main" val="3997182698"/>
                    </a:ext>
                  </a:extLst>
                </a:gridCol>
                <a:gridCol w="2261051">
                  <a:extLst>
                    <a:ext uri="{9D8B030D-6E8A-4147-A177-3AD203B41FA5}">
                      <a16:colId xmlns:a16="http://schemas.microsoft.com/office/drawing/2014/main" val="3205193421"/>
                    </a:ext>
                  </a:extLst>
                </a:gridCol>
                <a:gridCol w="3321150">
                  <a:extLst>
                    <a:ext uri="{9D8B030D-6E8A-4147-A177-3AD203B41FA5}">
                      <a16:colId xmlns:a16="http://schemas.microsoft.com/office/drawing/2014/main" val="2718963739"/>
                    </a:ext>
                  </a:extLst>
                </a:gridCol>
                <a:gridCol w="1964520">
                  <a:extLst>
                    <a:ext uri="{9D8B030D-6E8A-4147-A177-3AD203B41FA5}">
                      <a16:colId xmlns:a16="http://schemas.microsoft.com/office/drawing/2014/main" val="902109031"/>
                    </a:ext>
                  </a:extLst>
                </a:gridCol>
                <a:gridCol w="1964520">
                  <a:extLst>
                    <a:ext uri="{9D8B030D-6E8A-4147-A177-3AD203B41FA5}">
                      <a16:colId xmlns:a16="http://schemas.microsoft.com/office/drawing/2014/main" val="254975931"/>
                    </a:ext>
                  </a:extLst>
                </a:gridCol>
              </a:tblGrid>
              <a:tr h="32337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Action(+)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Action(-)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Buffers(+)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Buffers(-)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4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Hunger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Tijd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Thirst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Tijd</a:t>
                      </a:r>
                      <a:r>
                        <a:rPr lang="en-US" dirty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Drinken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0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Tijd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werken</a:t>
                      </a:r>
                      <a:r>
                        <a:rPr lang="en-US" dirty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Slapen</a:t>
                      </a:r>
                      <a:r>
                        <a:rPr lang="en-US" dirty="0"/>
                        <a:t>,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r>
                        <a:rPr lang="en-US" dirty="0"/>
                        <a:t>, bored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Overstimulated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slapen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klein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beetje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Veel</a:t>
                      </a:r>
                      <a:r>
                        <a:rPr lang="en-US" dirty="0"/>
                        <a:t> H,T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Sleepy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6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r>
                        <a:rPr lang="en-US" dirty="0"/>
                        <a:t>,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Lonely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Lonely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Zolang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uit</a:t>
                      </a:r>
                      <a:r>
                        <a:rPr lang="en-US" dirty="0"/>
                        <a:t> de app </a:t>
                      </a:r>
                      <a:r>
                        <a:rPr lang="en-US" dirty="0" err="1"/>
                        <a:t>uitstaat</a:t>
                      </a:r>
                      <a:r>
                        <a:rPr lang="en-US" dirty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Zolang</a:t>
                      </a:r>
                      <a:r>
                        <a:rPr lang="en-US" dirty="0"/>
                        <a:t> de app open </a:t>
                      </a:r>
                      <a:r>
                        <a:rPr lang="en-US" dirty="0" err="1"/>
                        <a:t>staat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Slechte</a:t>
                      </a:r>
                      <a:r>
                        <a:rPr lang="en-US" dirty="0"/>
                        <a:t> balans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Werken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tijd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Eten&amp;Drinken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Ga,em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Goede balans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promotie</a:t>
                      </a:r>
                      <a:r>
                        <a:rPr lang="en-US" dirty="0"/>
                        <a:t>?)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Insanity(</a:t>
                      </a:r>
                      <a:r>
                        <a:rPr lang="en-US" dirty="0" err="1"/>
                        <a:t>geheim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H,T,S,L 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H,T,S,L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335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Game Endings </a:t>
            </a:r>
            <a:r>
              <a:rPr lang="en-US" sz="2400" b="1" dirty="0" err="1"/>
              <a:t>GamePlay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DD0D5-ED47-2B94-6ADB-1919D780021A}"/>
              </a:ext>
            </a:extLst>
          </p:cNvPr>
          <p:cNvSpPr txBox="1"/>
          <p:nvPr/>
        </p:nvSpPr>
        <p:spPr>
          <a:xfrm>
            <a:off x="678230" y="1459407"/>
            <a:ext cx="65557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Mogelijke</a:t>
            </a:r>
            <a:r>
              <a:rPr lang="en-US" b="1" dirty="0"/>
              <a:t> Endings </a:t>
            </a:r>
            <a:r>
              <a:rPr lang="en-US" b="1" dirty="0" err="1"/>
              <a:t>negatief</a:t>
            </a:r>
            <a:endParaRPr lang="nl-NL" b="1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Jail</a:t>
            </a:r>
            <a:r>
              <a:rPr lang="nl-NL" dirty="0"/>
              <a:t>: te veel in de min met geld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Jail</a:t>
            </a:r>
            <a:r>
              <a:rPr lang="nl-NL" dirty="0"/>
              <a:t>: Erg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Dood: </a:t>
            </a:r>
            <a:r>
              <a:rPr lang="nl-NL" dirty="0" err="1"/>
              <a:t>onderverzorgd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Insanity</a:t>
            </a:r>
            <a:r>
              <a:rPr lang="nl-NL" dirty="0"/>
              <a:t>: </a:t>
            </a:r>
            <a:r>
              <a:rPr lang="nl-NL" dirty="0" err="1"/>
              <a:t>murder</a:t>
            </a:r>
            <a:r>
              <a:rPr lang="nl-NL" dirty="0"/>
              <a:t>? Mass </a:t>
            </a:r>
            <a:r>
              <a:rPr lang="nl-NL" dirty="0" err="1"/>
              <a:t>Genocity</a:t>
            </a:r>
            <a:r>
              <a:rPr lang="nl-NL" dirty="0"/>
              <a:t>? Eet eigen </a:t>
            </a:r>
            <a:r>
              <a:rPr lang="nl-NL" dirty="0" err="1"/>
              <a:t>lichaams</a:t>
            </a:r>
            <a:r>
              <a:rPr lang="nl-NL" dirty="0"/>
              <a:t> delen op? </a:t>
            </a:r>
          </a:p>
          <a:p>
            <a:r>
              <a:rPr lang="nl-NL" dirty="0"/>
              <a:t>+suïcide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Coma: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Telefoon: misschien een update loop waarin hij batterij opeet?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06F9B-CF0F-F739-7D4C-B3FC6DCB4610}"/>
              </a:ext>
            </a:extLst>
          </p:cNvPr>
          <p:cNvSpPr txBox="1"/>
          <p:nvPr/>
        </p:nvSpPr>
        <p:spPr>
          <a:xfrm>
            <a:off x="5826524" y="1459407"/>
            <a:ext cx="2686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Mogelijke</a:t>
            </a:r>
            <a:r>
              <a:rPr lang="en-US" b="1" dirty="0"/>
              <a:t> Endings </a:t>
            </a:r>
            <a:r>
              <a:rPr lang="en-US" b="1" dirty="0" err="1"/>
              <a:t>positief</a:t>
            </a:r>
            <a:endParaRPr lang="nl-NL" b="1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Promotie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7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429B9A9-423F-28E6-A9D2-70D8D298351E}"/>
              </a:ext>
            </a:extLst>
          </p:cNvPr>
          <p:cNvSpPr txBox="1"/>
          <p:nvPr/>
        </p:nvSpPr>
        <p:spPr>
          <a:xfrm>
            <a:off x="2969535" y="3013501"/>
            <a:ext cx="6252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Game Endings, Diagram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4380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3978E1-44B3-06AA-2358-58AD3FDD0227}"/>
              </a:ext>
            </a:extLst>
          </p:cNvPr>
          <p:cNvSpPr/>
          <p:nvPr/>
        </p:nvSpPr>
        <p:spPr>
          <a:xfrm>
            <a:off x="10641759" y="5999386"/>
            <a:ext cx="1550241" cy="841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Jail:</a:t>
            </a:r>
          </a:p>
          <a:p>
            <a:pPr algn="ctr"/>
            <a:r>
              <a:rPr lang="en-US" dirty="0"/>
              <a:t>Geld </a:t>
            </a:r>
            <a:r>
              <a:rPr lang="en-US" dirty="0" err="1"/>
              <a:t>Problemen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E79D7-C815-05B4-6AAE-10322FFDD740}"/>
              </a:ext>
            </a:extLst>
          </p:cNvPr>
          <p:cNvSpPr/>
          <p:nvPr/>
        </p:nvSpPr>
        <p:spPr>
          <a:xfrm>
            <a:off x="10641758" y="4808698"/>
            <a:ext cx="1550241" cy="841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Dood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verzorgd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5885E-AB06-58C9-A244-2C2AD7DCEF0A}"/>
              </a:ext>
            </a:extLst>
          </p:cNvPr>
          <p:cNvSpPr/>
          <p:nvPr/>
        </p:nvSpPr>
        <p:spPr>
          <a:xfrm>
            <a:off x="10641759" y="2329675"/>
            <a:ext cx="1550241" cy="841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Insane:</a:t>
            </a:r>
          </a:p>
          <a:p>
            <a:pPr algn="ctr"/>
            <a:r>
              <a:rPr lang="en-US" dirty="0"/>
              <a:t>Goes Deviant</a:t>
            </a:r>
          </a:p>
          <a:p>
            <a:pPr algn="ctr"/>
            <a:r>
              <a:rPr lang="en-US" dirty="0"/>
              <a:t>(medium)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D89C-948F-5807-B380-8CE6F70CB2EF}"/>
              </a:ext>
            </a:extLst>
          </p:cNvPr>
          <p:cNvSpPr/>
          <p:nvPr/>
        </p:nvSpPr>
        <p:spPr>
          <a:xfrm>
            <a:off x="10641759" y="3618011"/>
            <a:ext cx="1550241" cy="841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Insane</a:t>
            </a:r>
          </a:p>
          <a:p>
            <a:pPr algn="ctr"/>
            <a:r>
              <a:rPr lang="en-US" dirty="0"/>
              <a:t>Goes Deviant</a:t>
            </a:r>
          </a:p>
          <a:p>
            <a:pPr algn="ctr"/>
            <a:r>
              <a:rPr lang="en-US" dirty="0"/>
              <a:t>(small)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D74179-604B-C8D7-7124-5C3DE8C13305}"/>
              </a:ext>
            </a:extLst>
          </p:cNvPr>
          <p:cNvSpPr/>
          <p:nvPr/>
        </p:nvSpPr>
        <p:spPr>
          <a:xfrm>
            <a:off x="8946880" y="6058303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Schulden</a:t>
            </a:r>
            <a:endParaRPr lang="en-US" dirty="0"/>
          </a:p>
          <a:p>
            <a:pPr algn="ctr"/>
            <a:r>
              <a:rPr lang="en-US" dirty="0"/>
              <a:t>&gt;21d</a:t>
            </a:r>
            <a:endParaRPr lang="nl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8D78F5-5CBA-9EE9-7D1D-9B330E7891A9}"/>
              </a:ext>
            </a:extLst>
          </p:cNvPr>
          <p:cNvSpPr/>
          <p:nvPr/>
        </p:nvSpPr>
        <p:spPr>
          <a:xfrm>
            <a:off x="8914159" y="23885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Lonely</a:t>
            </a:r>
          </a:p>
          <a:p>
            <a:pPr algn="ctr"/>
            <a:r>
              <a:rPr lang="en-US" dirty="0"/>
              <a:t>&gt;7d</a:t>
            </a:r>
            <a:endParaRPr lang="nl-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DBF5E0-4267-ADA3-00C0-9BC2A9FDD5FC}"/>
              </a:ext>
            </a:extLst>
          </p:cNvPr>
          <p:cNvSpPr/>
          <p:nvPr/>
        </p:nvSpPr>
        <p:spPr>
          <a:xfrm>
            <a:off x="7169898" y="23885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Hunger &amp; Thirst &gt; 4d</a:t>
            </a:r>
            <a:endParaRPr lang="nl-NL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DC787C-3A9A-49FE-F5AD-792489BEF4A9}"/>
              </a:ext>
            </a:extLst>
          </p:cNvPr>
          <p:cNvSpPr/>
          <p:nvPr/>
        </p:nvSpPr>
        <p:spPr>
          <a:xfrm>
            <a:off x="3681200" y="2422497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Sleepy </a:t>
            </a:r>
          </a:p>
          <a:p>
            <a:pPr algn="ctr"/>
            <a:r>
              <a:rPr lang="en-US" dirty="0"/>
              <a:t>&gt;4d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4802FD-924B-1C68-7C9A-559E4A08D6B3}"/>
              </a:ext>
            </a:extLst>
          </p:cNvPr>
          <p:cNvSpPr/>
          <p:nvPr/>
        </p:nvSpPr>
        <p:spPr>
          <a:xfrm>
            <a:off x="5425637" y="2422497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Bored </a:t>
            </a:r>
          </a:p>
          <a:p>
            <a:pPr algn="ctr"/>
            <a:r>
              <a:rPr lang="en-US" dirty="0"/>
              <a:t>&gt; 3d</a:t>
            </a:r>
            <a:endParaRPr lang="nl-NL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0440E-F382-980F-05CA-5A6611297DEA}"/>
              </a:ext>
            </a:extLst>
          </p:cNvPr>
          <p:cNvGrpSpPr/>
          <p:nvPr/>
        </p:nvGrpSpPr>
        <p:grpSpPr>
          <a:xfrm>
            <a:off x="3584932" y="176598"/>
            <a:ext cx="6856677" cy="513152"/>
            <a:chOff x="1121812" y="924662"/>
            <a:chExt cx="8344657" cy="5131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D497F7-92A8-4227-12DD-DA0D588AADDD}"/>
                </a:ext>
              </a:extLst>
            </p:cNvPr>
            <p:cNvGrpSpPr/>
            <p:nvPr/>
          </p:nvGrpSpPr>
          <p:grpSpPr>
            <a:xfrm>
              <a:off x="1424593" y="1215332"/>
              <a:ext cx="8041876" cy="211947"/>
              <a:chOff x="369393" y="532895"/>
              <a:chExt cx="8041876" cy="21194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03748E-963A-5D8B-60FC-9C19A34F7A5C}"/>
                  </a:ext>
                </a:extLst>
              </p:cNvPr>
              <p:cNvSpPr/>
              <p:nvPr/>
            </p:nvSpPr>
            <p:spPr>
              <a:xfrm>
                <a:off x="369393" y="532895"/>
                <a:ext cx="2010470" cy="2119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1. Uitgeput</a:t>
                </a:r>
                <a:endParaRPr lang="nl-NL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B7A421-D812-FF3A-C7CB-30C8DB5EB29E}"/>
                  </a:ext>
                </a:extLst>
              </p:cNvPr>
              <p:cNvSpPr/>
              <p:nvPr/>
            </p:nvSpPr>
            <p:spPr>
              <a:xfrm>
                <a:off x="2379862" y="532895"/>
                <a:ext cx="2010469" cy="21194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2. Bored</a:t>
                </a:r>
                <a:endParaRPr lang="nl-NL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009600-7BD4-0195-2323-28BC78F3260B}"/>
                  </a:ext>
                </a:extLst>
              </p:cNvPr>
              <p:cNvSpPr/>
              <p:nvPr/>
            </p:nvSpPr>
            <p:spPr>
              <a:xfrm>
                <a:off x="4390331" y="532895"/>
                <a:ext cx="2010469" cy="21194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3. Starved</a:t>
                </a:r>
                <a:endParaRPr lang="nl-NL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EFE253-5F4E-80FA-51B0-7AAF62E190D1}"/>
                  </a:ext>
                </a:extLst>
              </p:cNvPr>
              <p:cNvSpPr/>
              <p:nvPr/>
            </p:nvSpPr>
            <p:spPr>
              <a:xfrm>
                <a:off x="6400800" y="532895"/>
                <a:ext cx="2010469" cy="2119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4. Lonely 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6EE022-C747-19EC-0628-136DF10E6FA0}"/>
                </a:ext>
              </a:extLst>
            </p:cNvPr>
            <p:cNvSpPr/>
            <p:nvPr/>
          </p:nvSpPr>
          <p:spPr>
            <a:xfrm>
              <a:off x="4643159" y="924662"/>
              <a:ext cx="1604743" cy="290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Insanity Level</a:t>
              </a:r>
              <a:endParaRPr lang="nl-NL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3CEA8C-9612-BFEC-B1CC-9E4FEE569EFB}"/>
                </a:ext>
              </a:extLst>
            </p:cNvPr>
            <p:cNvSpPr/>
            <p:nvPr/>
          </p:nvSpPr>
          <p:spPr>
            <a:xfrm>
              <a:off x="1121812" y="1215332"/>
              <a:ext cx="302781" cy="2224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1A5FCC7F-3CEC-D5C7-1122-4E9956B34FA3}"/>
              </a:ext>
            </a:extLst>
          </p:cNvPr>
          <p:cNvSpPr/>
          <p:nvPr/>
        </p:nvSpPr>
        <p:spPr>
          <a:xfrm>
            <a:off x="8930819" y="3711847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Lonely</a:t>
            </a:r>
          </a:p>
          <a:p>
            <a:pPr algn="ctr"/>
            <a:r>
              <a:rPr lang="en-US" dirty="0"/>
              <a:t>&gt;7d</a:t>
            </a:r>
            <a:endParaRPr lang="nl-N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A2C8A0-6E35-6327-80C2-801D23CB94DC}"/>
              </a:ext>
            </a:extLst>
          </p:cNvPr>
          <p:cNvSpPr/>
          <p:nvPr/>
        </p:nvSpPr>
        <p:spPr>
          <a:xfrm>
            <a:off x="7186558" y="3711847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Hunger &amp; Thirst &gt; 4d</a:t>
            </a:r>
            <a:endParaRPr lang="nl-NL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06B3F9-CCED-0A72-74E2-63908D310B96}"/>
              </a:ext>
            </a:extLst>
          </p:cNvPr>
          <p:cNvSpPr/>
          <p:nvPr/>
        </p:nvSpPr>
        <p:spPr>
          <a:xfrm>
            <a:off x="3697860" y="3745755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Sleepy </a:t>
            </a:r>
          </a:p>
          <a:p>
            <a:pPr algn="ctr"/>
            <a:r>
              <a:rPr lang="en-US" dirty="0"/>
              <a:t>&gt;4d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F9BCFD-1D95-7F70-DAEA-65486D782D86}"/>
              </a:ext>
            </a:extLst>
          </p:cNvPr>
          <p:cNvSpPr/>
          <p:nvPr/>
        </p:nvSpPr>
        <p:spPr>
          <a:xfrm>
            <a:off x="5442297" y="3745755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Bored </a:t>
            </a:r>
          </a:p>
          <a:p>
            <a:pPr algn="ctr"/>
            <a:r>
              <a:rPr lang="en-US" dirty="0"/>
              <a:t>&gt; 3d</a:t>
            </a:r>
            <a:endParaRPr lang="nl-N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B6E619-0203-BDC9-AB33-9805C0EE5081}"/>
              </a:ext>
            </a:extLst>
          </p:cNvPr>
          <p:cNvSpPr/>
          <p:nvPr/>
        </p:nvSpPr>
        <p:spPr>
          <a:xfrm>
            <a:off x="8914159" y="4867615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H&amp;T &gt; 14d</a:t>
            </a:r>
            <a:endParaRPr lang="nl-NL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5E404E-7D58-3047-6A12-6ABEE43C328C}"/>
              </a:ext>
            </a:extLst>
          </p:cNvPr>
          <p:cNvSpPr/>
          <p:nvPr/>
        </p:nvSpPr>
        <p:spPr>
          <a:xfrm>
            <a:off x="10641758" y="1115087"/>
            <a:ext cx="1550241" cy="841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Insane:</a:t>
            </a:r>
          </a:p>
          <a:p>
            <a:pPr algn="ctr"/>
            <a:r>
              <a:rPr lang="en-US" dirty="0"/>
              <a:t>Goes Deviant</a:t>
            </a:r>
          </a:p>
          <a:p>
            <a:pPr algn="ctr"/>
            <a:r>
              <a:rPr lang="en-US" dirty="0"/>
              <a:t>(Enormous)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810A0D-5C5F-E8B4-1DF5-4EACF6449907}"/>
              </a:ext>
            </a:extLst>
          </p:cNvPr>
          <p:cNvSpPr/>
          <p:nvPr/>
        </p:nvSpPr>
        <p:spPr>
          <a:xfrm>
            <a:off x="2108265" y="1194654"/>
            <a:ext cx="1412665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€&gt;</a:t>
            </a:r>
          </a:p>
          <a:p>
            <a:pPr algn="ctr"/>
            <a:r>
              <a:rPr lang="en-US" dirty="0"/>
              <a:t>1*10^12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11FAA86-6B61-BCE0-27C3-15D798AB3F57}"/>
              </a:ext>
            </a:extLst>
          </p:cNvPr>
          <p:cNvSpPr/>
          <p:nvPr/>
        </p:nvSpPr>
        <p:spPr>
          <a:xfrm>
            <a:off x="8914158" y="11867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Lonely</a:t>
            </a:r>
          </a:p>
          <a:p>
            <a:pPr algn="ctr"/>
            <a:r>
              <a:rPr lang="en-US" dirty="0"/>
              <a:t>&gt;7d</a:t>
            </a:r>
            <a:endParaRPr lang="nl-NL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8CC145-FC5C-33DF-5D00-E28EEF36F618}"/>
              </a:ext>
            </a:extLst>
          </p:cNvPr>
          <p:cNvSpPr/>
          <p:nvPr/>
        </p:nvSpPr>
        <p:spPr>
          <a:xfrm>
            <a:off x="7176145" y="11867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Hunger &amp; Thirst &gt; 4d</a:t>
            </a:r>
            <a:endParaRPr lang="nl-NL" sz="16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048EFC-DAF3-D698-F996-A2DBA945BD9C}"/>
              </a:ext>
            </a:extLst>
          </p:cNvPr>
          <p:cNvSpPr/>
          <p:nvPr/>
        </p:nvSpPr>
        <p:spPr>
          <a:xfrm>
            <a:off x="3709327" y="11936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Sleepy </a:t>
            </a:r>
          </a:p>
          <a:p>
            <a:pPr algn="ctr"/>
            <a:r>
              <a:rPr lang="en-US" dirty="0"/>
              <a:t>&gt;4d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97A452-1C43-6201-CC15-ED1B560FB25F}"/>
              </a:ext>
            </a:extLst>
          </p:cNvPr>
          <p:cNvSpPr/>
          <p:nvPr/>
        </p:nvSpPr>
        <p:spPr>
          <a:xfrm>
            <a:off x="5453764" y="1193689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Bored </a:t>
            </a:r>
          </a:p>
          <a:p>
            <a:pPr algn="ctr"/>
            <a:r>
              <a:rPr lang="en-US" dirty="0"/>
              <a:t>&gt; 3d</a:t>
            </a:r>
            <a:endParaRPr lang="nl-N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8A6B57-2383-B9E8-208C-E9E4896155F2}"/>
              </a:ext>
            </a:extLst>
          </p:cNvPr>
          <p:cNvSpPr/>
          <p:nvPr/>
        </p:nvSpPr>
        <p:spPr>
          <a:xfrm>
            <a:off x="397007" y="2440532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Promotie</a:t>
            </a:r>
            <a:r>
              <a:rPr lang="en-US" dirty="0"/>
              <a:t> 1||2</a:t>
            </a:r>
            <a:endParaRPr lang="nl-N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B04207-F46C-2296-A016-1E34A4D6827F}"/>
              </a:ext>
            </a:extLst>
          </p:cNvPr>
          <p:cNvSpPr/>
          <p:nvPr/>
        </p:nvSpPr>
        <p:spPr>
          <a:xfrm>
            <a:off x="425135" y="1193688"/>
            <a:ext cx="1494730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Promotie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3</a:t>
            </a:r>
            <a:endParaRPr lang="nl-N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805FB17-7824-C0D0-9AF8-415BD4BB312C}"/>
              </a:ext>
            </a:extLst>
          </p:cNvPr>
          <p:cNvSpPr/>
          <p:nvPr/>
        </p:nvSpPr>
        <p:spPr>
          <a:xfrm>
            <a:off x="2080136" y="2422366"/>
            <a:ext cx="1412665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€&gt;</a:t>
            </a:r>
          </a:p>
          <a:p>
            <a:pPr algn="ctr"/>
            <a:r>
              <a:rPr lang="en-US" dirty="0"/>
              <a:t>1*10^5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BE2DD7-FD1D-399A-F803-C7CC0CF7B1F1}"/>
              </a:ext>
            </a:extLst>
          </p:cNvPr>
          <p:cNvSpPr/>
          <p:nvPr/>
        </p:nvSpPr>
        <p:spPr>
          <a:xfrm>
            <a:off x="2068985" y="3711847"/>
            <a:ext cx="1412665" cy="694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€&gt;</a:t>
            </a:r>
          </a:p>
          <a:p>
            <a:pPr algn="ctr"/>
            <a:r>
              <a:rPr lang="en-US" dirty="0"/>
              <a:t>800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457470-7DA8-8170-CE54-C94ED676626C}"/>
              </a:ext>
            </a:extLst>
          </p:cNvPr>
          <p:cNvCxnSpPr>
            <a:stCxn id="52" idx="6"/>
            <a:endCxn id="40" idx="2"/>
          </p:cNvCxnSpPr>
          <p:nvPr/>
        </p:nvCxnSpPr>
        <p:spPr>
          <a:xfrm>
            <a:off x="1919865" y="1540801"/>
            <a:ext cx="188400" cy="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3AA1EB-42AC-E68F-6B00-08B52311B4A0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520930" y="1540802"/>
            <a:ext cx="188397" cy="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C62392-45C0-4F03-0B80-E25938185501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5204057" y="1540802"/>
            <a:ext cx="2497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7A3D39-C0C5-56A3-EDF0-FDF0653756C4}"/>
              </a:ext>
            </a:extLst>
          </p:cNvPr>
          <p:cNvCxnSpPr>
            <a:cxnSpLocks/>
            <a:stCxn id="44" idx="6"/>
            <a:endCxn id="42" idx="2"/>
          </p:cNvCxnSpPr>
          <p:nvPr/>
        </p:nvCxnSpPr>
        <p:spPr>
          <a:xfrm flipV="1">
            <a:off x="6948494" y="1533902"/>
            <a:ext cx="227651" cy="6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CCA725-354A-2B30-8C4D-BDC8DD3A8073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8670875" y="1533902"/>
            <a:ext cx="243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C7C971-A22A-C572-9051-2F20F3C16CE5}"/>
              </a:ext>
            </a:extLst>
          </p:cNvPr>
          <p:cNvCxnSpPr/>
          <p:nvPr/>
        </p:nvCxnSpPr>
        <p:spPr>
          <a:xfrm>
            <a:off x="1891171" y="2722197"/>
            <a:ext cx="188400" cy="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8713A0-8E4A-3B80-0BE1-47B319B3CB92}"/>
              </a:ext>
            </a:extLst>
          </p:cNvPr>
          <p:cNvCxnSpPr>
            <a:cxnSpLocks/>
          </p:cNvCxnSpPr>
          <p:nvPr/>
        </p:nvCxnSpPr>
        <p:spPr>
          <a:xfrm flipV="1">
            <a:off x="3492236" y="2722198"/>
            <a:ext cx="188397" cy="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99371FB-D7B5-626A-677B-7A5F4C692806}"/>
              </a:ext>
            </a:extLst>
          </p:cNvPr>
          <p:cNvCxnSpPr>
            <a:cxnSpLocks/>
          </p:cNvCxnSpPr>
          <p:nvPr/>
        </p:nvCxnSpPr>
        <p:spPr>
          <a:xfrm>
            <a:off x="5175363" y="2722198"/>
            <a:ext cx="2497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AC9BA28-1682-3018-3A7D-54D123CDC800}"/>
              </a:ext>
            </a:extLst>
          </p:cNvPr>
          <p:cNvCxnSpPr>
            <a:cxnSpLocks/>
          </p:cNvCxnSpPr>
          <p:nvPr/>
        </p:nvCxnSpPr>
        <p:spPr>
          <a:xfrm flipV="1">
            <a:off x="6919800" y="2715298"/>
            <a:ext cx="227651" cy="6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2ABE30-125A-7FAA-91BF-75B2923EE9E9}"/>
              </a:ext>
            </a:extLst>
          </p:cNvPr>
          <p:cNvCxnSpPr>
            <a:cxnSpLocks/>
          </p:cNvCxnSpPr>
          <p:nvPr/>
        </p:nvCxnSpPr>
        <p:spPr>
          <a:xfrm>
            <a:off x="8642181" y="2715298"/>
            <a:ext cx="243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BB2147-BB1F-149D-CB1C-9D9C350AE83A}"/>
              </a:ext>
            </a:extLst>
          </p:cNvPr>
          <p:cNvCxnSpPr>
            <a:cxnSpLocks/>
          </p:cNvCxnSpPr>
          <p:nvPr/>
        </p:nvCxnSpPr>
        <p:spPr>
          <a:xfrm flipV="1">
            <a:off x="3520930" y="4073918"/>
            <a:ext cx="188397" cy="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AFE590-3031-66C3-A347-92623286731E}"/>
              </a:ext>
            </a:extLst>
          </p:cNvPr>
          <p:cNvCxnSpPr>
            <a:cxnSpLocks/>
          </p:cNvCxnSpPr>
          <p:nvPr/>
        </p:nvCxnSpPr>
        <p:spPr>
          <a:xfrm>
            <a:off x="5204057" y="4073918"/>
            <a:ext cx="2497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C4E1AE-D720-7CD6-B071-132719000923}"/>
              </a:ext>
            </a:extLst>
          </p:cNvPr>
          <p:cNvCxnSpPr>
            <a:cxnSpLocks/>
          </p:cNvCxnSpPr>
          <p:nvPr/>
        </p:nvCxnSpPr>
        <p:spPr>
          <a:xfrm flipV="1">
            <a:off x="6948494" y="4067018"/>
            <a:ext cx="227651" cy="6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EF67B4-C96B-2D89-72A0-C2404405D097}"/>
              </a:ext>
            </a:extLst>
          </p:cNvPr>
          <p:cNvCxnSpPr>
            <a:cxnSpLocks/>
          </p:cNvCxnSpPr>
          <p:nvPr/>
        </p:nvCxnSpPr>
        <p:spPr>
          <a:xfrm>
            <a:off x="8670875" y="4067018"/>
            <a:ext cx="243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9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425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GamePlay</a:t>
            </a:r>
            <a:r>
              <a:rPr lang="en-US" sz="2400" b="1" dirty="0"/>
              <a:t> </a:t>
            </a:r>
            <a:r>
              <a:rPr lang="en-US" sz="2400" b="1" dirty="0" err="1"/>
              <a:t>benodigde</a:t>
            </a:r>
            <a:r>
              <a:rPr lang="en-US" sz="2400" b="1" dirty="0"/>
              <a:t> </a:t>
            </a:r>
            <a:r>
              <a:rPr lang="en-US" sz="2400" b="1" dirty="0" err="1"/>
              <a:t>systemen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7BE6A-981D-181A-5FA3-8DAEC3AF8314}"/>
              </a:ext>
            </a:extLst>
          </p:cNvPr>
          <p:cNvSpPr txBox="1"/>
          <p:nvPr/>
        </p:nvSpPr>
        <p:spPr>
          <a:xfrm>
            <a:off x="6897360" y="1344382"/>
            <a:ext cx="43903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GamePlay</a:t>
            </a:r>
            <a:r>
              <a:rPr lang="en-US" sz="1800" b="1" dirty="0"/>
              <a:t> </a:t>
            </a:r>
            <a:r>
              <a:rPr lang="en-US" sz="1800" b="1" dirty="0" err="1"/>
              <a:t>benodigde</a:t>
            </a:r>
            <a:r>
              <a:rPr lang="en-US" sz="1800" b="1" dirty="0"/>
              <a:t> </a:t>
            </a:r>
            <a:r>
              <a:rPr lang="en-US" sz="1800" b="1" dirty="0" err="1"/>
              <a:t>systemen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Stats </a:t>
            </a:r>
            <a:r>
              <a:rPr lang="en-US" dirty="0" err="1"/>
              <a:t>regelaar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x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tijd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Stats </a:t>
            </a:r>
            <a:r>
              <a:rPr lang="en-US" dirty="0" err="1"/>
              <a:t>regelaar</a:t>
            </a:r>
            <a:r>
              <a:rPr lang="en-US" dirty="0"/>
              <a:t> stats buffer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Winkel,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items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kopen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Checklist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status </a:t>
            </a:r>
            <a:r>
              <a:rPr lang="en-US" dirty="0" err="1"/>
              <a:t>en</a:t>
            </a:r>
            <a:r>
              <a:rPr lang="en-US" dirty="0"/>
              <a:t> events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5A912-684F-126B-E75D-B82820447DD4}"/>
              </a:ext>
            </a:extLst>
          </p:cNvPr>
          <p:cNvSpPr txBox="1"/>
          <p:nvPr/>
        </p:nvSpPr>
        <p:spPr>
          <a:xfrm>
            <a:off x="764016" y="1344382"/>
            <a:ext cx="43903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GamePlay</a:t>
            </a:r>
            <a:r>
              <a:rPr lang="en-US" sz="1800" b="1" dirty="0"/>
              <a:t> </a:t>
            </a:r>
            <a:r>
              <a:rPr lang="en-US" sz="1800" b="1" dirty="0" err="1"/>
              <a:t>benodigde</a:t>
            </a:r>
            <a:r>
              <a:rPr lang="en-US" sz="1800" b="1" dirty="0"/>
              <a:t> </a:t>
            </a:r>
            <a:r>
              <a:rPr lang="en-US" sz="1800" b="1" dirty="0" err="1"/>
              <a:t>systemen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Stats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Event Progress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Winkel,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items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kopen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9487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A26FD6-B20D-045F-4B9A-9A91EEEC274C}"/>
              </a:ext>
            </a:extLst>
          </p:cNvPr>
          <p:cNvSpPr txBox="1"/>
          <p:nvPr/>
        </p:nvSpPr>
        <p:spPr>
          <a:xfrm>
            <a:off x="526839" y="466283"/>
            <a:ext cx="425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GamePlay</a:t>
            </a:r>
            <a:r>
              <a:rPr lang="en-US" sz="2400" b="1" dirty="0"/>
              <a:t> </a:t>
            </a:r>
            <a:r>
              <a:rPr lang="en-US" sz="2400" b="1" dirty="0" err="1"/>
              <a:t>benodigde</a:t>
            </a:r>
            <a:r>
              <a:rPr lang="en-US" sz="2400" b="1" dirty="0"/>
              <a:t> </a:t>
            </a:r>
            <a:r>
              <a:rPr lang="en-US" sz="2400" b="1" dirty="0" err="1"/>
              <a:t>systemen</a:t>
            </a:r>
            <a:endParaRPr lang="nl-NL" sz="2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7B82B2-397E-D648-2992-9DDAE22B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39533"/>
              </p:ext>
            </p:extLst>
          </p:nvPr>
        </p:nvGraphicFramePr>
        <p:xfrm>
          <a:off x="460270" y="927948"/>
          <a:ext cx="1127146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865">
                  <a:extLst>
                    <a:ext uri="{9D8B030D-6E8A-4147-A177-3AD203B41FA5}">
                      <a16:colId xmlns:a16="http://schemas.microsoft.com/office/drawing/2014/main" val="2915210579"/>
                    </a:ext>
                  </a:extLst>
                </a:gridCol>
                <a:gridCol w="2817865">
                  <a:extLst>
                    <a:ext uri="{9D8B030D-6E8A-4147-A177-3AD203B41FA5}">
                      <a16:colId xmlns:a16="http://schemas.microsoft.com/office/drawing/2014/main" val="1724984340"/>
                    </a:ext>
                  </a:extLst>
                </a:gridCol>
                <a:gridCol w="2817865">
                  <a:extLst>
                    <a:ext uri="{9D8B030D-6E8A-4147-A177-3AD203B41FA5}">
                      <a16:colId xmlns:a16="http://schemas.microsoft.com/office/drawing/2014/main" val="2857582875"/>
                    </a:ext>
                  </a:extLst>
                </a:gridCol>
                <a:gridCol w="2817865">
                  <a:extLst>
                    <a:ext uri="{9D8B030D-6E8A-4147-A177-3AD203B41FA5}">
                      <a16:colId xmlns:a16="http://schemas.microsoft.com/office/drawing/2014/main" val="91920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0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Stats manager / stats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Menu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Shop to buy items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6974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Event Progress Manager</a:t>
                      </a:r>
                    </a:p>
                    <a:p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Good Art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Mini games to Increase stats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Timer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Menu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Message Tab</a:t>
                      </a:r>
                      <a:endParaRPr lang="nl-NL" sz="1100" dirty="0"/>
                    </a:p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Few rooms and interact with object that the player can do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Art: Stats amount</a:t>
                      </a:r>
                      <a:endParaRPr lang="nl-NL" sz="1100" dirty="0"/>
                    </a:p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Send him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Stats</a:t>
                      </a:r>
                      <a:r>
                        <a:rPr lang="nl-NL" sz="1100" dirty="0"/>
                        <a:t> buffers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Art: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0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Art : Player interact with items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6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8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5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3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7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952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Lato Extended</vt:lpstr>
      <vt:lpstr>Kantoorthema</vt:lpstr>
      <vt:lpstr>Keuzemodule Exploring App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Keuzemodule Exploring App Development</dc:title>
  <dc:creator>Nathan Heuker of Hoek</dc:creator>
  <cp:lastModifiedBy>Nathan Heuker of Hoek</cp:lastModifiedBy>
  <cp:revision>74</cp:revision>
  <dcterms:created xsi:type="dcterms:W3CDTF">2023-09-11T17:48:45Z</dcterms:created>
  <dcterms:modified xsi:type="dcterms:W3CDTF">2023-10-05T21:22:27Z</dcterms:modified>
</cp:coreProperties>
</file>