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7" r:id="rId5"/>
    <p:sldId id="263" r:id="rId6"/>
    <p:sldId id="264" r:id="rId7"/>
    <p:sldId id="265" r:id="rId8"/>
    <p:sldId id="266" r:id="rId9"/>
    <p:sldId id="261" r:id="rId10"/>
    <p:sldId id="260" r:id="rId11"/>
    <p:sldId id="258" r:id="rId12"/>
    <p:sldId id="259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92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35F37-FAED-1814-D100-E6BFA80AC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9A99286-90AC-AACA-353F-3B9F58DDB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CA5F3D-F818-AC2F-5647-91BF8FD6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28E-19A6-41B5-9463-ADBDF47FBF11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9A5ABD-133C-836C-A712-91DC96D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D7ABDB-88EC-E3FE-95E1-65767D13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CB72-874C-4AB9-B2AB-14F3DB7110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858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8FF52C-D0FD-0768-CEEB-97F7770A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0787A5B-B9DE-7E12-E40F-6949224B7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E96C7D-20CE-7F28-0004-5624B12D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28E-19A6-41B5-9463-ADBDF47FBF11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CF8375-5515-A867-5F57-97CD7D08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DE22A3-F2A4-99A8-6003-97DFACD2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CB72-874C-4AB9-B2AB-14F3DB7110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463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E9BB316-B7A6-D4E9-BE09-EE1960EBC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9B6AD91-8EA5-F185-F0D5-B929A34DA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823113-4206-532B-0D50-49612580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28E-19A6-41B5-9463-ADBDF47FBF11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F59A6A-5EF8-845C-57EC-03A163F3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95B313-5BDA-1FCC-C6A4-0717769A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CB72-874C-4AB9-B2AB-14F3DB7110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689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6072A-7490-4A17-F489-2FF0A84D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08D8F6-72EE-13BD-2B6E-D88241EB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1B8037-EDA6-4E5F-FC66-4A12B9A9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28E-19A6-41B5-9463-ADBDF47FBF11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4526B7-66BB-BB26-3D6B-E007689E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37D106-D402-FC1B-BBDD-1A9F1A64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CB72-874C-4AB9-B2AB-14F3DB7110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46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20F4F-57A2-3F92-B2C2-12814332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92C4626-F898-0439-535E-FE5A2169A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3C335C-49D3-E006-E004-179EE4CF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28E-19A6-41B5-9463-ADBDF47FBF11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9CA4EB-CF80-4161-7047-25701261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51BDBE-448C-854A-089F-2208336F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CB72-874C-4AB9-B2AB-14F3DB7110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682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C5358-71D1-E7C1-F5C4-9C730E12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731304-F8DD-8E14-23B3-478EFFADE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D08A81A-6389-D63A-F20F-71905C070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79C0AED-AC0D-5D8E-9095-1992D55A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28E-19A6-41B5-9463-ADBDF47FBF11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A10B18-C927-CBF9-E521-E31D10CB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923C9F9-2E98-3244-5465-DA48D785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CB72-874C-4AB9-B2AB-14F3DB7110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722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6576D-5B7F-13A4-63C6-09D1D465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1AF4A24-58D9-6B83-3A7A-7817E7A50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875CCD-9779-E82E-AC97-6F43E4F3D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9F09867-1499-BFCD-2896-0A677C08F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7A9C14C-B172-97D7-61A8-64C339F98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038D456-1438-0656-EB57-D9426B5A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28E-19A6-41B5-9463-ADBDF47FBF11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06054F-58DE-3681-0712-38F066B7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4D092B7-9F50-0A0A-A28B-90A54491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CB72-874C-4AB9-B2AB-14F3DB7110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748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360C1-8CC1-E4F9-7255-882FA77B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13E8A51-E81E-732C-C678-DBB767B9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28E-19A6-41B5-9463-ADBDF47FBF11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D8E5200-94FD-F70E-9CFD-CC654900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3549278-D4A2-C843-6FAF-15E9FE44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CB72-874C-4AB9-B2AB-14F3DB7110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99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E1C4F20-3D5E-4113-CD6A-D409A993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28E-19A6-41B5-9463-ADBDF47FBF11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6977A8-04AA-888D-6176-BE72E548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A5BB618-A7D7-764E-3D2B-EEEA1CA1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CB72-874C-4AB9-B2AB-14F3DB7110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580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E1525-A13C-EAFA-4C12-EA2366E5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4C235C-52E3-B3E2-358F-34D30E369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DABD778-40A7-A333-BCBE-B5429B250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4D4A7A3-550E-6047-B454-93B8CAA7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28E-19A6-41B5-9463-ADBDF47FBF11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D0EF2A5-6D1C-DC6A-4D2B-395C7328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6DF78BE-780E-1FF1-E77E-44A74151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CB72-874C-4AB9-B2AB-14F3DB7110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302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0C5E9-D875-DC6E-E93C-704374E5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DACDFD6-569A-1382-8E4A-F048B6FEB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5DE6C7-1CD1-BAA3-B180-ABF96F7D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7BFA34C-714F-E978-5636-7332487A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C28E-19A6-41B5-9463-ADBDF47FBF11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AA37524-0A3C-9833-1793-6FBD8E74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106563F-85D6-14EB-0FB9-E562E08D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CB72-874C-4AB9-B2AB-14F3DB7110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852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3C051A8-C462-68A4-3163-B2EF8DE2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EA8D5E-6BD7-EF15-CECC-EE8AD9362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44A3598-C1BC-A74B-EB64-CF8EEDE5A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6C28E-19A6-41B5-9463-ADBDF47FBF11}" type="datetimeFigureOut">
              <a:rPr lang="nl-NL" smtClean="0"/>
              <a:t>20-9-2023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1BB176-9CA0-C22F-5DD2-447E2BF7A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AC8AC8-5379-0C73-0AFD-09215E072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7CB72-874C-4AB9-B2AB-14F3DB7110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9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08CBB-B778-95B5-421E-43A01B18F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Personal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C26F2-43A1-FD83-FA0C-A17A9E600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9659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DB432-F3B8-CF36-FE64-924F3658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Idee 1: </a:t>
            </a:r>
            <a:r>
              <a:rPr lang="nl-NL" dirty="0" err="1"/>
              <a:t>Subclass</a:t>
            </a:r>
            <a:r>
              <a:rPr lang="nl-NL" dirty="0"/>
              <a:t> </a:t>
            </a:r>
            <a:r>
              <a:rPr lang="nl-NL" dirty="0" err="1"/>
              <a:t>Sandbox</a:t>
            </a:r>
            <a:r>
              <a:rPr lang="nl-NL" dirty="0"/>
              <a:t>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5C761F4-8F8A-EB27-4D45-036AA0E77830}"/>
              </a:ext>
            </a:extLst>
          </p:cNvPr>
          <p:cNvSpPr/>
          <p:nvPr/>
        </p:nvSpPr>
        <p:spPr>
          <a:xfrm>
            <a:off x="2649339" y="3348763"/>
            <a:ext cx="1483628" cy="6358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&lt;&lt;abstract&gt;&gt;</a:t>
            </a:r>
          </a:p>
          <a:p>
            <a:pPr algn="ctr"/>
            <a:r>
              <a:rPr lang="nl-NL" dirty="0" err="1"/>
              <a:t>Workers</a:t>
            </a:r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6C66D6A-7615-2F3A-7C13-22D88EC53EE0}"/>
              </a:ext>
            </a:extLst>
          </p:cNvPr>
          <p:cNvSpPr/>
          <p:nvPr/>
        </p:nvSpPr>
        <p:spPr>
          <a:xfrm>
            <a:off x="1629974" y="4536676"/>
            <a:ext cx="1041568" cy="6358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Bakker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17BCD5E-6218-EDEB-AF44-538EF3C23F4D}"/>
              </a:ext>
            </a:extLst>
          </p:cNvPr>
          <p:cNvSpPr/>
          <p:nvPr/>
        </p:nvSpPr>
        <p:spPr>
          <a:xfrm>
            <a:off x="2870369" y="4536675"/>
            <a:ext cx="1041568" cy="6358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Administrator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137C5069-9DEF-760E-BA53-35B196B6C208}"/>
              </a:ext>
            </a:extLst>
          </p:cNvPr>
          <p:cNvSpPr/>
          <p:nvPr/>
        </p:nvSpPr>
        <p:spPr>
          <a:xfrm>
            <a:off x="4080486" y="4536675"/>
            <a:ext cx="1041568" cy="6358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Tank Station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5D492D6-E9FA-F143-A9EE-28E1F16CEECC}"/>
              </a:ext>
            </a:extLst>
          </p:cNvPr>
          <p:cNvSpPr txBox="1"/>
          <p:nvPr/>
        </p:nvSpPr>
        <p:spPr>
          <a:xfrm>
            <a:off x="920456" y="1822744"/>
            <a:ext cx="11084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De base class: “</a:t>
            </a:r>
            <a:r>
              <a:rPr lang="nl-NL" dirty="0" err="1"/>
              <a:t>worker</a:t>
            </a:r>
            <a:r>
              <a:rPr lang="nl-NL" dirty="0"/>
              <a:t>”  heeft vele algemene gemeenschappen. Door Bakker te </a:t>
            </a:r>
            <a:r>
              <a:rPr lang="nl-NL" dirty="0" err="1"/>
              <a:t>inheriten</a:t>
            </a:r>
            <a:r>
              <a:rPr lang="nl-NL" dirty="0"/>
              <a:t> van </a:t>
            </a:r>
            <a:r>
              <a:rPr lang="nl-NL" dirty="0" err="1"/>
              <a:t>van</a:t>
            </a:r>
            <a:r>
              <a:rPr lang="nl-NL" dirty="0"/>
              <a:t> </a:t>
            </a:r>
            <a:r>
              <a:rPr lang="nl-NL" dirty="0" err="1"/>
              <a:t>worker</a:t>
            </a:r>
            <a:r>
              <a:rPr lang="nl-NL" dirty="0"/>
              <a:t> kan ik een </a:t>
            </a:r>
          </a:p>
          <a:p>
            <a:r>
              <a:rPr lang="nl-NL" dirty="0"/>
              <a:t>Nieuw type werker maken zonder veel aan te passen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58C5A4F-84F0-6B41-E52E-77D9DBB527F8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2494919" y="3640443"/>
            <a:ext cx="552072" cy="1240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0AE455C-CF06-DF80-4E88-741A5A25AE5F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16200000" flipV="1">
            <a:off x="3720177" y="3655581"/>
            <a:ext cx="552071" cy="12101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574874-18DE-3064-1B9B-5C69067E5010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3391153" y="3984604"/>
            <a:ext cx="0" cy="55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334306B-2419-1D6A-59F1-6061839DD5FB}"/>
              </a:ext>
            </a:extLst>
          </p:cNvPr>
          <p:cNvSpPr/>
          <p:nvPr/>
        </p:nvSpPr>
        <p:spPr>
          <a:xfrm>
            <a:off x="7069948" y="3325549"/>
            <a:ext cx="3584428" cy="1211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&lt;&lt;</a:t>
            </a:r>
            <a:r>
              <a:rPr lang="nl-NL" dirty="0" err="1"/>
              <a:t>ScriptableObject</a:t>
            </a:r>
            <a:r>
              <a:rPr lang="nl-NL" dirty="0"/>
              <a:t>&gt;&gt;</a:t>
            </a:r>
          </a:p>
          <a:p>
            <a:pPr algn="ctr"/>
            <a:r>
              <a:rPr lang="nl-NL" dirty="0"/>
              <a:t>Bv: </a:t>
            </a:r>
            <a:r>
              <a:rPr lang="nl-NL" dirty="0" err="1"/>
              <a:t>BakkerData</a:t>
            </a:r>
            <a:r>
              <a:rPr lang="nl-NL" dirty="0"/>
              <a:t>, </a:t>
            </a:r>
            <a:r>
              <a:rPr lang="nl-NL" dirty="0" err="1"/>
              <a:t>AdministratorData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859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DB432-F3B8-CF36-FE64-924F3658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Idee 2…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13CE35-95EF-0230-80E2-E12CA684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0" i="1" dirty="0" err="1">
                <a:solidFill>
                  <a:srgbClr val="150958"/>
                </a:solidFill>
                <a:effectLst/>
                <a:latin typeface="Lato Extended"/>
              </a:rPr>
              <a:t>Decorator</a:t>
            </a:r>
            <a:endParaRPr lang="nl-NL" b="0" i="1" dirty="0">
              <a:solidFill>
                <a:srgbClr val="150958"/>
              </a:solidFill>
              <a:effectLst/>
              <a:latin typeface="Lato Extended"/>
            </a:endParaRPr>
          </a:p>
          <a:p>
            <a:r>
              <a:rPr lang="nl-NL" i="1" dirty="0">
                <a:solidFill>
                  <a:srgbClr val="150958"/>
                </a:solidFill>
                <a:latin typeface="Lato Extended"/>
              </a:rPr>
              <a:t>Object pool</a:t>
            </a:r>
          </a:p>
          <a:p>
            <a:endParaRPr lang="nl-NL" b="0" i="1" dirty="0">
              <a:solidFill>
                <a:srgbClr val="150958"/>
              </a:solidFill>
              <a:effectLst/>
              <a:latin typeface="Lato Extended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866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DB432-F3B8-CF36-FE64-924F3658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Idee 3 leger </a:t>
            </a:r>
            <a:r>
              <a:rPr lang="nl-NL"/>
              <a:t>verplaats klik 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13CE35-95EF-0230-80E2-E12CA684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0" i="1" dirty="0">
                <a:solidFill>
                  <a:srgbClr val="150958"/>
                </a:solidFill>
                <a:effectLst/>
                <a:latin typeface="Lato Extended"/>
              </a:rPr>
              <a:t>- </a:t>
            </a:r>
            <a:r>
              <a:rPr lang="nl-NL" b="0" i="1" dirty="0" err="1">
                <a:solidFill>
                  <a:srgbClr val="150958"/>
                </a:solidFill>
                <a:effectLst/>
                <a:latin typeface="Lato Extended"/>
              </a:rPr>
              <a:t>command</a:t>
            </a:r>
            <a:r>
              <a:rPr lang="nl-NL" b="0" i="1" dirty="0">
                <a:solidFill>
                  <a:srgbClr val="150958"/>
                </a:solidFill>
                <a:effectLst/>
                <a:latin typeface="Lato Extended"/>
              </a:rPr>
              <a:t> </a:t>
            </a:r>
          </a:p>
          <a:p>
            <a:pPr marL="0" indent="0">
              <a:buNone/>
            </a:pPr>
            <a:r>
              <a:rPr lang="nl-NL" b="0" i="1" dirty="0">
                <a:solidFill>
                  <a:srgbClr val="150958"/>
                </a:solidFill>
                <a:effectLst/>
                <a:latin typeface="Lato Extended"/>
              </a:rPr>
              <a:t>- </a:t>
            </a:r>
            <a:r>
              <a:rPr lang="nl-NL" b="0" i="1" dirty="0" err="1">
                <a:solidFill>
                  <a:srgbClr val="150958"/>
                </a:solidFill>
                <a:effectLst/>
                <a:latin typeface="Lato Extended"/>
              </a:rPr>
              <a:t>Observer</a:t>
            </a:r>
            <a:r>
              <a:rPr lang="nl-NL" b="0" i="1" dirty="0">
                <a:solidFill>
                  <a:srgbClr val="150958"/>
                </a:solidFill>
                <a:effectLst/>
                <a:latin typeface="Lato Extended"/>
              </a:rPr>
              <a:t> </a:t>
            </a:r>
            <a:r>
              <a:rPr lang="nl-NL" b="0" i="1" dirty="0" err="1">
                <a:solidFill>
                  <a:srgbClr val="150958"/>
                </a:solidFill>
                <a:effectLst/>
                <a:latin typeface="Lato Extended"/>
              </a:rPr>
              <a:t>pattern</a:t>
            </a:r>
            <a:r>
              <a:rPr lang="nl-NL" b="0" i="1" dirty="0">
                <a:solidFill>
                  <a:srgbClr val="150958"/>
                </a:solidFill>
                <a:effectLst/>
                <a:latin typeface="Lato Extended"/>
              </a:rPr>
              <a:t> (event manager)</a:t>
            </a:r>
          </a:p>
          <a:p>
            <a:pPr marL="0" indent="0">
              <a:buNone/>
            </a:pPr>
            <a:r>
              <a:rPr lang="nl-NL" i="1" dirty="0">
                <a:solidFill>
                  <a:srgbClr val="150958"/>
                </a:solidFill>
                <a:latin typeface="Lato Extended"/>
              </a:rPr>
              <a:t>- Event que</a:t>
            </a:r>
            <a:endParaRPr lang="nl-NL" b="0" i="1" dirty="0">
              <a:solidFill>
                <a:srgbClr val="150958"/>
              </a:solidFill>
              <a:effectLst/>
              <a:latin typeface="Lato Extended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570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DB432-F3B8-CF36-FE64-924F3658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Idee 1 stad Schema mensen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13CE35-95EF-0230-80E2-E12CA684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Finite</a:t>
            </a:r>
            <a:r>
              <a:rPr lang="nl-NL" dirty="0"/>
              <a:t> State Machine </a:t>
            </a:r>
          </a:p>
          <a:p>
            <a:r>
              <a:rPr lang="nl-NL" dirty="0" err="1"/>
              <a:t>Observer</a:t>
            </a:r>
            <a:r>
              <a:rPr lang="nl-NL" dirty="0"/>
              <a:t> </a:t>
            </a:r>
            <a:r>
              <a:rPr lang="nl-NL" dirty="0" err="1"/>
              <a:t>pattern</a:t>
            </a:r>
            <a:r>
              <a:rPr lang="nl-NL" dirty="0"/>
              <a:t> (event manager)</a:t>
            </a:r>
          </a:p>
          <a:p>
            <a:r>
              <a:rPr lang="nl-NL" dirty="0"/>
              <a:t>Service </a:t>
            </a:r>
            <a:r>
              <a:rPr lang="nl-NL" dirty="0" err="1"/>
              <a:t>locator</a:t>
            </a:r>
            <a:r>
              <a:rPr lang="nl-NL" dirty="0"/>
              <a:t> ()</a:t>
            </a:r>
          </a:p>
          <a:p>
            <a:r>
              <a:rPr lang="nl-NL" dirty="0" err="1"/>
              <a:t>Subclass</a:t>
            </a:r>
            <a:r>
              <a:rPr lang="nl-NL" dirty="0"/>
              <a:t> </a:t>
            </a:r>
            <a:r>
              <a:rPr lang="nl-NL" dirty="0" err="1"/>
              <a:t>Sandbox</a:t>
            </a:r>
            <a:r>
              <a:rPr lang="nl-NL" dirty="0"/>
              <a:t> (Inheritance)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759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DB432-F3B8-CF36-FE64-924F3658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Mechanic Loop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8AB01AF1-753F-F353-6CB2-75D22A36157C}"/>
              </a:ext>
            </a:extLst>
          </p:cNvPr>
          <p:cNvSpPr/>
          <p:nvPr/>
        </p:nvSpPr>
        <p:spPr>
          <a:xfrm>
            <a:off x="2093227" y="6011830"/>
            <a:ext cx="1739984" cy="5510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administrator</a:t>
            </a:r>
          </a:p>
        </p:txBody>
      </p:sp>
      <p:graphicFrame>
        <p:nvGraphicFramePr>
          <p:cNvPr id="12" name="Tabel 12">
            <a:extLst>
              <a:ext uri="{FF2B5EF4-FFF2-40B4-BE49-F238E27FC236}">
                <a16:creationId xmlns:a16="http://schemas.microsoft.com/office/drawing/2014/main" id="{90DF0F19-6C6A-0B54-FB6B-2A199F8F4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605396"/>
              </p:ext>
            </p:extLst>
          </p:nvPr>
        </p:nvGraphicFramePr>
        <p:xfrm>
          <a:off x="1096070" y="1697749"/>
          <a:ext cx="1036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6086745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4540995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15168252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823249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730174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15844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2761335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783945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331894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4319055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1505621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43367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303399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4013214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670634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65409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199111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287928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4741801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356634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1060291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44009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1372362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1865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8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17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18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20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31237"/>
                  </a:ext>
                </a:extLst>
              </a:tr>
            </a:tbl>
          </a:graphicData>
        </a:graphic>
      </p:graphicFrame>
      <p:sp>
        <p:nvSpPr>
          <p:cNvPr id="14" name="Ovaal 13">
            <a:extLst>
              <a:ext uri="{FF2B5EF4-FFF2-40B4-BE49-F238E27FC236}">
                <a16:creationId xmlns:a16="http://schemas.microsoft.com/office/drawing/2014/main" id="{675C6C1F-3CC7-3900-2CC5-8E31F8DECAA2}"/>
              </a:ext>
            </a:extLst>
          </p:cNvPr>
          <p:cNvSpPr/>
          <p:nvPr/>
        </p:nvSpPr>
        <p:spPr>
          <a:xfrm>
            <a:off x="2093228" y="5310509"/>
            <a:ext cx="1739983" cy="5510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bakker</a:t>
            </a:r>
            <a:endParaRPr lang="nl-NL" dirty="0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5F6AE8C7-4ED1-B6B3-10F0-66CFE368AF09}"/>
              </a:ext>
            </a:extLst>
          </p:cNvPr>
          <p:cNvSpPr/>
          <p:nvPr/>
        </p:nvSpPr>
        <p:spPr>
          <a:xfrm>
            <a:off x="8342637" y="4609188"/>
            <a:ext cx="1739983" cy="5510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Tank Guy</a:t>
            </a:r>
            <a:endParaRPr lang="nl-NL" dirty="0"/>
          </a:p>
        </p:txBody>
      </p:sp>
      <p:sp>
        <p:nvSpPr>
          <p:cNvPr id="33" name="Pijl: omhoog 32">
            <a:extLst>
              <a:ext uri="{FF2B5EF4-FFF2-40B4-BE49-F238E27FC236}">
                <a16:creationId xmlns:a16="http://schemas.microsoft.com/office/drawing/2014/main" id="{E37C0E73-3E6D-EAF5-44CA-BED27F5E330B}"/>
              </a:ext>
            </a:extLst>
          </p:cNvPr>
          <p:cNvSpPr/>
          <p:nvPr/>
        </p:nvSpPr>
        <p:spPr>
          <a:xfrm>
            <a:off x="1180848" y="2075651"/>
            <a:ext cx="230114" cy="20589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34" name="Tabel 10">
            <a:extLst>
              <a:ext uri="{FF2B5EF4-FFF2-40B4-BE49-F238E27FC236}">
                <a16:creationId xmlns:a16="http://schemas.microsoft.com/office/drawing/2014/main" id="{D074D9D8-A9BF-3014-EBE5-B014C2CB3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300829"/>
              </p:ext>
            </p:extLst>
          </p:nvPr>
        </p:nvGraphicFramePr>
        <p:xfrm>
          <a:off x="2032000" y="359003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23150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38358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034089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6514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Slapen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Thuis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Onderweg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Werken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151873"/>
                  </a:ext>
                </a:extLst>
              </a:tr>
            </a:tbl>
          </a:graphicData>
        </a:graphic>
      </p:graphicFrame>
      <p:sp>
        <p:nvSpPr>
          <p:cNvPr id="69" name="Rechthoek 68">
            <a:extLst>
              <a:ext uri="{FF2B5EF4-FFF2-40B4-BE49-F238E27FC236}">
                <a16:creationId xmlns:a16="http://schemas.microsoft.com/office/drawing/2014/main" id="{8AC19E99-F8BE-AC95-D1A7-E32299718CF1}"/>
              </a:ext>
            </a:extLst>
          </p:cNvPr>
          <p:cNvSpPr/>
          <p:nvPr/>
        </p:nvSpPr>
        <p:spPr>
          <a:xfrm>
            <a:off x="161311" y="5403303"/>
            <a:ext cx="1451104" cy="132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GameLoop</a:t>
            </a:r>
            <a:endParaRPr lang="nl-NL" dirty="0">
              <a:solidFill>
                <a:schemeClr val="tx1"/>
              </a:solidFill>
            </a:endParaRPr>
          </a:p>
          <a:p>
            <a:pPr algn="ctr"/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dirty="0">
                <a:solidFill>
                  <a:schemeClr val="tx1"/>
                </a:solidFill>
              </a:rPr>
              <a:t>Start (Klik)</a:t>
            </a:r>
          </a:p>
          <a:p>
            <a:pPr algn="ctr"/>
            <a:r>
              <a:rPr lang="nl-NL" dirty="0">
                <a:solidFill>
                  <a:schemeClr val="tx1"/>
                </a:solidFill>
                <a:hlinkClick r:id="rId2" action="ppaction://hlinksldjump"/>
              </a:rPr>
              <a:t>Skip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4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DB432-F3B8-CF36-FE64-924F3658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Mechanic Loop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8AB01AF1-753F-F353-6CB2-75D22A36157C}"/>
              </a:ext>
            </a:extLst>
          </p:cNvPr>
          <p:cNvSpPr/>
          <p:nvPr/>
        </p:nvSpPr>
        <p:spPr>
          <a:xfrm>
            <a:off x="2093227" y="6011830"/>
            <a:ext cx="1739984" cy="5510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administrator</a:t>
            </a:r>
          </a:p>
        </p:txBody>
      </p:sp>
      <p:graphicFrame>
        <p:nvGraphicFramePr>
          <p:cNvPr id="12" name="Tabel 12">
            <a:extLst>
              <a:ext uri="{FF2B5EF4-FFF2-40B4-BE49-F238E27FC236}">
                <a16:creationId xmlns:a16="http://schemas.microsoft.com/office/drawing/2014/main" id="{90DF0F19-6C6A-0B54-FB6B-2A199F8F4272}"/>
              </a:ext>
            </a:extLst>
          </p:cNvPr>
          <p:cNvGraphicFramePr>
            <a:graphicFrameLocks noGrp="1"/>
          </p:cNvGraphicFramePr>
          <p:nvPr/>
        </p:nvGraphicFramePr>
        <p:xfrm>
          <a:off x="1096070" y="1697749"/>
          <a:ext cx="1036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6086745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4540995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15168252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823249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730174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15844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2761335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783945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331894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4319055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1505621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43367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303399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4013214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670634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65409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199111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287928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4741801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356634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1060291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44009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1372362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1865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8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17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18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20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31237"/>
                  </a:ext>
                </a:extLst>
              </a:tr>
            </a:tbl>
          </a:graphicData>
        </a:graphic>
      </p:graphicFrame>
      <p:sp>
        <p:nvSpPr>
          <p:cNvPr id="14" name="Ovaal 13">
            <a:extLst>
              <a:ext uri="{FF2B5EF4-FFF2-40B4-BE49-F238E27FC236}">
                <a16:creationId xmlns:a16="http://schemas.microsoft.com/office/drawing/2014/main" id="{675C6C1F-3CC7-3900-2CC5-8E31F8DECAA2}"/>
              </a:ext>
            </a:extLst>
          </p:cNvPr>
          <p:cNvSpPr/>
          <p:nvPr/>
        </p:nvSpPr>
        <p:spPr>
          <a:xfrm>
            <a:off x="2093228" y="5310509"/>
            <a:ext cx="1739983" cy="5510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bakker</a:t>
            </a:r>
            <a:endParaRPr lang="nl-NL" dirty="0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5F6AE8C7-4ED1-B6B3-10F0-66CFE368AF09}"/>
              </a:ext>
            </a:extLst>
          </p:cNvPr>
          <p:cNvSpPr/>
          <p:nvPr/>
        </p:nvSpPr>
        <p:spPr>
          <a:xfrm>
            <a:off x="8342637" y="4609188"/>
            <a:ext cx="1739983" cy="5510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Tank Guy</a:t>
            </a:r>
            <a:endParaRPr lang="nl-NL" dirty="0"/>
          </a:p>
        </p:txBody>
      </p:sp>
      <p:sp>
        <p:nvSpPr>
          <p:cNvPr id="33" name="Pijl: omhoog 32">
            <a:extLst>
              <a:ext uri="{FF2B5EF4-FFF2-40B4-BE49-F238E27FC236}">
                <a16:creationId xmlns:a16="http://schemas.microsoft.com/office/drawing/2014/main" id="{E37C0E73-3E6D-EAF5-44CA-BED27F5E330B}"/>
              </a:ext>
            </a:extLst>
          </p:cNvPr>
          <p:cNvSpPr/>
          <p:nvPr/>
        </p:nvSpPr>
        <p:spPr>
          <a:xfrm>
            <a:off x="1180848" y="2075651"/>
            <a:ext cx="230114" cy="20589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34" name="Tabel 10">
            <a:extLst>
              <a:ext uri="{FF2B5EF4-FFF2-40B4-BE49-F238E27FC236}">
                <a16:creationId xmlns:a16="http://schemas.microsoft.com/office/drawing/2014/main" id="{D074D9D8-A9BF-3014-EBE5-B014C2CB35C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59003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23150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38358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034089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6514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Slapen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Thuis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Onderweg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Werken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15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2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DB432-F3B8-CF36-FE64-924F3658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Mechanic Loop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8AB01AF1-753F-F353-6CB2-75D22A36157C}"/>
              </a:ext>
            </a:extLst>
          </p:cNvPr>
          <p:cNvSpPr/>
          <p:nvPr/>
        </p:nvSpPr>
        <p:spPr>
          <a:xfrm>
            <a:off x="6280070" y="6011830"/>
            <a:ext cx="1739984" cy="5510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administrator</a:t>
            </a:r>
          </a:p>
        </p:txBody>
      </p:sp>
      <p:graphicFrame>
        <p:nvGraphicFramePr>
          <p:cNvPr id="12" name="Tabel 12">
            <a:extLst>
              <a:ext uri="{FF2B5EF4-FFF2-40B4-BE49-F238E27FC236}">
                <a16:creationId xmlns:a16="http://schemas.microsoft.com/office/drawing/2014/main" id="{90DF0F19-6C6A-0B54-FB6B-2A199F8F4272}"/>
              </a:ext>
            </a:extLst>
          </p:cNvPr>
          <p:cNvGraphicFramePr>
            <a:graphicFrameLocks noGrp="1"/>
          </p:cNvGraphicFramePr>
          <p:nvPr/>
        </p:nvGraphicFramePr>
        <p:xfrm>
          <a:off x="1096070" y="1697749"/>
          <a:ext cx="1036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6086745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4540995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15168252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823249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730174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15844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2761335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783945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331894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4319055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1505621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43367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303399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4013214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670634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65409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199111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287928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4741801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356634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1060291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44009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1372362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1865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8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17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18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20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31237"/>
                  </a:ext>
                </a:extLst>
              </a:tr>
            </a:tbl>
          </a:graphicData>
        </a:graphic>
      </p:graphicFrame>
      <p:sp>
        <p:nvSpPr>
          <p:cNvPr id="14" name="Ovaal 13">
            <a:extLst>
              <a:ext uri="{FF2B5EF4-FFF2-40B4-BE49-F238E27FC236}">
                <a16:creationId xmlns:a16="http://schemas.microsoft.com/office/drawing/2014/main" id="{675C6C1F-3CC7-3900-2CC5-8E31F8DECAA2}"/>
              </a:ext>
            </a:extLst>
          </p:cNvPr>
          <p:cNvSpPr/>
          <p:nvPr/>
        </p:nvSpPr>
        <p:spPr>
          <a:xfrm>
            <a:off x="8348693" y="5310509"/>
            <a:ext cx="1739983" cy="5510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bakker</a:t>
            </a:r>
            <a:endParaRPr lang="nl-NL" dirty="0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5F6AE8C7-4ED1-B6B3-10F0-66CFE368AF09}"/>
              </a:ext>
            </a:extLst>
          </p:cNvPr>
          <p:cNvSpPr/>
          <p:nvPr/>
        </p:nvSpPr>
        <p:spPr>
          <a:xfrm>
            <a:off x="2093228" y="4609188"/>
            <a:ext cx="1739983" cy="5510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Tank Guy</a:t>
            </a:r>
            <a:endParaRPr lang="nl-NL" dirty="0"/>
          </a:p>
        </p:txBody>
      </p:sp>
      <p:sp>
        <p:nvSpPr>
          <p:cNvPr id="33" name="Pijl: omhoog 32">
            <a:extLst>
              <a:ext uri="{FF2B5EF4-FFF2-40B4-BE49-F238E27FC236}">
                <a16:creationId xmlns:a16="http://schemas.microsoft.com/office/drawing/2014/main" id="{E37C0E73-3E6D-EAF5-44CA-BED27F5E330B}"/>
              </a:ext>
            </a:extLst>
          </p:cNvPr>
          <p:cNvSpPr/>
          <p:nvPr/>
        </p:nvSpPr>
        <p:spPr>
          <a:xfrm>
            <a:off x="4238940" y="2133110"/>
            <a:ext cx="230114" cy="20589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34" name="Tabel 10">
            <a:extLst>
              <a:ext uri="{FF2B5EF4-FFF2-40B4-BE49-F238E27FC236}">
                <a16:creationId xmlns:a16="http://schemas.microsoft.com/office/drawing/2014/main" id="{D074D9D8-A9BF-3014-EBE5-B014C2CB35C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59003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23150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38358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034089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6514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Slapen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Thuis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Onderweg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Werken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15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12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DB432-F3B8-CF36-FE64-924F3658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Mechanic Loop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8AB01AF1-753F-F353-6CB2-75D22A36157C}"/>
              </a:ext>
            </a:extLst>
          </p:cNvPr>
          <p:cNvSpPr/>
          <p:nvPr/>
        </p:nvSpPr>
        <p:spPr>
          <a:xfrm>
            <a:off x="8215468" y="6011830"/>
            <a:ext cx="1739984" cy="5510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administrator</a:t>
            </a:r>
          </a:p>
        </p:txBody>
      </p:sp>
      <p:graphicFrame>
        <p:nvGraphicFramePr>
          <p:cNvPr id="12" name="Tabel 12">
            <a:extLst>
              <a:ext uri="{FF2B5EF4-FFF2-40B4-BE49-F238E27FC236}">
                <a16:creationId xmlns:a16="http://schemas.microsoft.com/office/drawing/2014/main" id="{90DF0F19-6C6A-0B54-FB6B-2A199F8F4272}"/>
              </a:ext>
            </a:extLst>
          </p:cNvPr>
          <p:cNvGraphicFramePr>
            <a:graphicFrameLocks noGrp="1"/>
          </p:cNvGraphicFramePr>
          <p:nvPr/>
        </p:nvGraphicFramePr>
        <p:xfrm>
          <a:off x="1096070" y="1697749"/>
          <a:ext cx="1036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6086745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4540995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15168252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823249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730174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15844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2761335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783945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331894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4319055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1505621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43367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303399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4013214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670634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65409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199111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287928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4741801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356634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1060291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44009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1372362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1865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8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17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18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20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31237"/>
                  </a:ext>
                </a:extLst>
              </a:tr>
            </a:tbl>
          </a:graphicData>
        </a:graphic>
      </p:graphicFrame>
      <p:sp>
        <p:nvSpPr>
          <p:cNvPr id="14" name="Ovaal 13">
            <a:extLst>
              <a:ext uri="{FF2B5EF4-FFF2-40B4-BE49-F238E27FC236}">
                <a16:creationId xmlns:a16="http://schemas.microsoft.com/office/drawing/2014/main" id="{675C6C1F-3CC7-3900-2CC5-8E31F8DECAA2}"/>
              </a:ext>
            </a:extLst>
          </p:cNvPr>
          <p:cNvSpPr/>
          <p:nvPr/>
        </p:nvSpPr>
        <p:spPr>
          <a:xfrm>
            <a:off x="4200586" y="5310509"/>
            <a:ext cx="1739983" cy="5510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bakker</a:t>
            </a:r>
            <a:endParaRPr lang="nl-NL" dirty="0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5F6AE8C7-4ED1-B6B3-10F0-66CFE368AF09}"/>
              </a:ext>
            </a:extLst>
          </p:cNvPr>
          <p:cNvSpPr/>
          <p:nvPr/>
        </p:nvSpPr>
        <p:spPr>
          <a:xfrm>
            <a:off x="6223167" y="4609188"/>
            <a:ext cx="1739983" cy="5510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Tank Guy</a:t>
            </a:r>
            <a:endParaRPr lang="nl-NL" dirty="0"/>
          </a:p>
        </p:txBody>
      </p:sp>
      <p:sp>
        <p:nvSpPr>
          <p:cNvPr id="33" name="Pijl: omhoog 32">
            <a:extLst>
              <a:ext uri="{FF2B5EF4-FFF2-40B4-BE49-F238E27FC236}">
                <a16:creationId xmlns:a16="http://schemas.microsoft.com/office/drawing/2014/main" id="{E37C0E73-3E6D-EAF5-44CA-BED27F5E330B}"/>
              </a:ext>
            </a:extLst>
          </p:cNvPr>
          <p:cNvSpPr/>
          <p:nvPr/>
        </p:nvSpPr>
        <p:spPr>
          <a:xfrm>
            <a:off x="8526326" y="2083909"/>
            <a:ext cx="230114" cy="20589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34" name="Tabel 10">
            <a:extLst>
              <a:ext uri="{FF2B5EF4-FFF2-40B4-BE49-F238E27FC236}">
                <a16:creationId xmlns:a16="http://schemas.microsoft.com/office/drawing/2014/main" id="{D074D9D8-A9BF-3014-EBE5-B014C2CB35C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59003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23150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38358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034089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6514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Slapen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Thuis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Onderweg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Werken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15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600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DB432-F3B8-CF36-FE64-924F3658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Mechanic Loop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8AB01AF1-753F-F353-6CB2-75D22A36157C}"/>
              </a:ext>
            </a:extLst>
          </p:cNvPr>
          <p:cNvSpPr/>
          <p:nvPr/>
        </p:nvSpPr>
        <p:spPr>
          <a:xfrm>
            <a:off x="4194529" y="6011830"/>
            <a:ext cx="1739984" cy="5510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administrator</a:t>
            </a:r>
          </a:p>
        </p:txBody>
      </p:sp>
      <p:graphicFrame>
        <p:nvGraphicFramePr>
          <p:cNvPr id="12" name="Tabel 12">
            <a:extLst>
              <a:ext uri="{FF2B5EF4-FFF2-40B4-BE49-F238E27FC236}">
                <a16:creationId xmlns:a16="http://schemas.microsoft.com/office/drawing/2014/main" id="{90DF0F19-6C6A-0B54-FB6B-2A199F8F4272}"/>
              </a:ext>
            </a:extLst>
          </p:cNvPr>
          <p:cNvGraphicFramePr>
            <a:graphicFrameLocks noGrp="1"/>
          </p:cNvGraphicFramePr>
          <p:nvPr/>
        </p:nvGraphicFramePr>
        <p:xfrm>
          <a:off x="1096070" y="1697749"/>
          <a:ext cx="1036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6086745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4540995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15168252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823249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730174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15844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2761335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783945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331894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4319055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1505621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43367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303399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4013214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670634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65409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199111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287928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4741801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356634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1060291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44009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1372362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1865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8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17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18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20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31237"/>
                  </a:ext>
                </a:extLst>
              </a:tr>
            </a:tbl>
          </a:graphicData>
        </a:graphic>
      </p:graphicFrame>
      <p:sp>
        <p:nvSpPr>
          <p:cNvPr id="14" name="Ovaal 13">
            <a:extLst>
              <a:ext uri="{FF2B5EF4-FFF2-40B4-BE49-F238E27FC236}">
                <a16:creationId xmlns:a16="http://schemas.microsoft.com/office/drawing/2014/main" id="{675C6C1F-3CC7-3900-2CC5-8E31F8DECAA2}"/>
              </a:ext>
            </a:extLst>
          </p:cNvPr>
          <p:cNvSpPr/>
          <p:nvPr/>
        </p:nvSpPr>
        <p:spPr>
          <a:xfrm>
            <a:off x="2196173" y="5310509"/>
            <a:ext cx="1739983" cy="5510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bakker</a:t>
            </a:r>
            <a:endParaRPr lang="nl-NL" dirty="0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5F6AE8C7-4ED1-B6B3-10F0-66CFE368AF09}"/>
              </a:ext>
            </a:extLst>
          </p:cNvPr>
          <p:cNvSpPr/>
          <p:nvPr/>
        </p:nvSpPr>
        <p:spPr>
          <a:xfrm>
            <a:off x="6223167" y="4609188"/>
            <a:ext cx="1739983" cy="5510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Tank Guy</a:t>
            </a:r>
            <a:endParaRPr lang="nl-NL" dirty="0"/>
          </a:p>
        </p:txBody>
      </p:sp>
      <p:sp>
        <p:nvSpPr>
          <p:cNvPr id="33" name="Pijl: omhoog 32">
            <a:extLst>
              <a:ext uri="{FF2B5EF4-FFF2-40B4-BE49-F238E27FC236}">
                <a16:creationId xmlns:a16="http://schemas.microsoft.com/office/drawing/2014/main" id="{E37C0E73-3E6D-EAF5-44CA-BED27F5E330B}"/>
              </a:ext>
            </a:extLst>
          </p:cNvPr>
          <p:cNvSpPr/>
          <p:nvPr/>
        </p:nvSpPr>
        <p:spPr>
          <a:xfrm>
            <a:off x="10711903" y="2083909"/>
            <a:ext cx="230114" cy="20589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34" name="Tabel 10">
            <a:extLst>
              <a:ext uri="{FF2B5EF4-FFF2-40B4-BE49-F238E27FC236}">
                <a16:creationId xmlns:a16="http://schemas.microsoft.com/office/drawing/2014/main" id="{D074D9D8-A9BF-3014-EBE5-B014C2CB35C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59003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23150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38358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034089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6514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Slapen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Thuis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Onderweg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Werken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15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564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DB432-F3B8-CF36-FE64-924F3658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Mechanic Loop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8AB01AF1-753F-F353-6CB2-75D22A36157C}"/>
              </a:ext>
            </a:extLst>
          </p:cNvPr>
          <p:cNvSpPr/>
          <p:nvPr/>
        </p:nvSpPr>
        <p:spPr>
          <a:xfrm>
            <a:off x="2093227" y="6011830"/>
            <a:ext cx="1739984" cy="5510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administrator</a:t>
            </a:r>
          </a:p>
        </p:txBody>
      </p:sp>
      <p:graphicFrame>
        <p:nvGraphicFramePr>
          <p:cNvPr id="12" name="Tabel 12">
            <a:extLst>
              <a:ext uri="{FF2B5EF4-FFF2-40B4-BE49-F238E27FC236}">
                <a16:creationId xmlns:a16="http://schemas.microsoft.com/office/drawing/2014/main" id="{90DF0F19-6C6A-0B54-FB6B-2A199F8F4272}"/>
              </a:ext>
            </a:extLst>
          </p:cNvPr>
          <p:cNvGraphicFramePr>
            <a:graphicFrameLocks noGrp="1"/>
          </p:cNvGraphicFramePr>
          <p:nvPr/>
        </p:nvGraphicFramePr>
        <p:xfrm>
          <a:off x="1096070" y="1697749"/>
          <a:ext cx="1036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6086745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4540995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15168252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823249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730174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15844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2761335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783945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331894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4319055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1505621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43367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303399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4013214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670634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65409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199111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287928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4741801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356634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1060291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44009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1372362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1865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8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17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18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20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31237"/>
                  </a:ext>
                </a:extLst>
              </a:tr>
            </a:tbl>
          </a:graphicData>
        </a:graphic>
      </p:graphicFrame>
      <p:sp>
        <p:nvSpPr>
          <p:cNvPr id="14" name="Ovaal 13">
            <a:extLst>
              <a:ext uri="{FF2B5EF4-FFF2-40B4-BE49-F238E27FC236}">
                <a16:creationId xmlns:a16="http://schemas.microsoft.com/office/drawing/2014/main" id="{675C6C1F-3CC7-3900-2CC5-8E31F8DECAA2}"/>
              </a:ext>
            </a:extLst>
          </p:cNvPr>
          <p:cNvSpPr/>
          <p:nvPr/>
        </p:nvSpPr>
        <p:spPr>
          <a:xfrm>
            <a:off x="2093228" y="5310509"/>
            <a:ext cx="1739983" cy="5510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bakker</a:t>
            </a:r>
            <a:endParaRPr lang="nl-NL" dirty="0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5F6AE8C7-4ED1-B6B3-10F0-66CFE368AF09}"/>
              </a:ext>
            </a:extLst>
          </p:cNvPr>
          <p:cNvSpPr/>
          <p:nvPr/>
        </p:nvSpPr>
        <p:spPr>
          <a:xfrm>
            <a:off x="8342637" y="4609188"/>
            <a:ext cx="1739983" cy="5510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Tank Guy</a:t>
            </a:r>
            <a:endParaRPr lang="nl-NL" dirty="0"/>
          </a:p>
        </p:txBody>
      </p:sp>
      <p:sp>
        <p:nvSpPr>
          <p:cNvPr id="33" name="Pijl: omhoog 32">
            <a:extLst>
              <a:ext uri="{FF2B5EF4-FFF2-40B4-BE49-F238E27FC236}">
                <a16:creationId xmlns:a16="http://schemas.microsoft.com/office/drawing/2014/main" id="{E37C0E73-3E6D-EAF5-44CA-BED27F5E330B}"/>
              </a:ext>
            </a:extLst>
          </p:cNvPr>
          <p:cNvSpPr/>
          <p:nvPr/>
        </p:nvSpPr>
        <p:spPr>
          <a:xfrm>
            <a:off x="1180848" y="2075651"/>
            <a:ext cx="230114" cy="20589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34" name="Tabel 10">
            <a:extLst>
              <a:ext uri="{FF2B5EF4-FFF2-40B4-BE49-F238E27FC236}">
                <a16:creationId xmlns:a16="http://schemas.microsoft.com/office/drawing/2014/main" id="{D074D9D8-A9BF-3014-EBE5-B014C2CB35C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59003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23150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38358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034089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6514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Slapen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Thuis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Onderweg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Werken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151873"/>
                  </a:ext>
                </a:extLst>
              </a:tr>
            </a:tbl>
          </a:graphicData>
        </a:graphic>
      </p:graphicFrame>
      <p:sp>
        <p:nvSpPr>
          <p:cNvPr id="69" name="Rechthoek 68">
            <a:extLst>
              <a:ext uri="{FF2B5EF4-FFF2-40B4-BE49-F238E27FC236}">
                <a16:creationId xmlns:a16="http://schemas.microsoft.com/office/drawing/2014/main" id="{8AC19E99-F8BE-AC95-D1A7-E32299718CF1}"/>
              </a:ext>
            </a:extLst>
          </p:cNvPr>
          <p:cNvSpPr/>
          <p:nvPr/>
        </p:nvSpPr>
        <p:spPr>
          <a:xfrm>
            <a:off x="161311" y="5403303"/>
            <a:ext cx="1451104" cy="132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GameLoop</a:t>
            </a:r>
            <a:endParaRPr lang="nl-NL" dirty="0">
              <a:solidFill>
                <a:schemeClr val="tx1"/>
              </a:solidFill>
            </a:endParaRPr>
          </a:p>
          <a:p>
            <a:pPr algn="ctr"/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dirty="0">
                <a:solidFill>
                  <a:schemeClr val="tx1"/>
                </a:solidFill>
                <a:hlinkClick r:id="rId2" action="ppaction://hlinksldjump"/>
              </a:rPr>
              <a:t>Opnieuw</a:t>
            </a:r>
            <a:endParaRPr lang="nl-NL" dirty="0">
              <a:solidFill>
                <a:schemeClr val="tx1"/>
              </a:solidFill>
            </a:endParaRPr>
          </a:p>
          <a:p>
            <a:pPr algn="ctr"/>
            <a:r>
              <a:rPr lang="nl-NL" dirty="0">
                <a:solidFill>
                  <a:schemeClr val="tx1"/>
                </a:solidFill>
                <a:hlinkClick r:id="rId3" action="ppaction://hlinksldjump"/>
              </a:rPr>
              <a:t>Skip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251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DB432-F3B8-CF36-FE64-924F3658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Idee 1: </a:t>
            </a:r>
            <a:r>
              <a:rPr lang="nl-NL" dirty="0" err="1"/>
              <a:t>Finite</a:t>
            </a:r>
            <a:r>
              <a:rPr lang="nl-NL" dirty="0"/>
              <a:t> State Machine  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5D492D6-E9FA-F143-A9EE-28E1F16CEECC}"/>
              </a:ext>
            </a:extLst>
          </p:cNvPr>
          <p:cNvSpPr txBox="1"/>
          <p:nvPr/>
        </p:nvSpPr>
        <p:spPr>
          <a:xfrm>
            <a:off x="920456" y="1822744"/>
            <a:ext cx="918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De </a:t>
            </a:r>
            <a:r>
              <a:rPr lang="nl-NL" dirty="0" err="1"/>
              <a:t>Finite</a:t>
            </a:r>
            <a:r>
              <a:rPr lang="nl-NL" dirty="0"/>
              <a:t> state machine veranderd de staat waarin de </a:t>
            </a:r>
            <a:r>
              <a:rPr lang="nl-NL" dirty="0" err="1"/>
              <a:t>workers</a:t>
            </a:r>
            <a:r>
              <a:rPr lang="nl-NL" dirty="0"/>
              <a:t> en waarin de tijd zich in bevinden</a:t>
            </a:r>
          </a:p>
        </p:txBody>
      </p:sp>
      <p:graphicFrame>
        <p:nvGraphicFramePr>
          <p:cNvPr id="12" name="Tabel 12">
            <a:extLst>
              <a:ext uri="{FF2B5EF4-FFF2-40B4-BE49-F238E27FC236}">
                <a16:creationId xmlns:a16="http://schemas.microsoft.com/office/drawing/2014/main" id="{90DF0F19-6C6A-0B54-FB6B-2A199F8F4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01887"/>
              </p:ext>
            </p:extLst>
          </p:nvPr>
        </p:nvGraphicFramePr>
        <p:xfrm>
          <a:off x="985800" y="3462976"/>
          <a:ext cx="1036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6086745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4540995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15168252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823249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730174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15844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2761335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783945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3318947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4319055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1505621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43367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303399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4013214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670634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65409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199111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7287928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4741801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356634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1060291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44009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1372362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91865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8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17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18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20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31237"/>
                  </a:ext>
                </a:extLst>
              </a:tr>
            </a:tbl>
          </a:graphicData>
        </a:graphic>
      </p:graphicFrame>
      <p:graphicFrame>
        <p:nvGraphicFramePr>
          <p:cNvPr id="5" name="Tabel 10">
            <a:extLst>
              <a:ext uri="{FF2B5EF4-FFF2-40B4-BE49-F238E27FC236}">
                <a16:creationId xmlns:a16="http://schemas.microsoft.com/office/drawing/2014/main" id="{C9857F32-10E8-B698-0140-E0A79DD51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1315"/>
              </p:ext>
            </p:extLst>
          </p:nvPr>
        </p:nvGraphicFramePr>
        <p:xfrm>
          <a:off x="1916943" y="47338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23150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38358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034089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6514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Slapen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Thuis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Onderweg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Werken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15187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1E7A403-8062-741A-4749-A1A9284C39DD}"/>
              </a:ext>
            </a:extLst>
          </p:cNvPr>
          <p:cNvSpPr/>
          <p:nvPr/>
        </p:nvSpPr>
        <p:spPr>
          <a:xfrm>
            <a:off x="266448" y="4792217"/>
            <a:ext cx="993123" cy="813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Lokale Fasen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6F6BB8-CAD1-846A-0409-E3328A01B99B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1259571" y="4919296"/>
            <a:ext cx="657372" cy="27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D3843C-4D24-288F-71D6-9B4556A760D4}"/>
              </a:ext>
            </a:extLst>
          </p:cNvPr>
          <p:cNvSpPr/>
          <p:nvPr/>
        </p:nvSpPr>
        <p:spPr>
          <a:xfrm>
            <a:off x="234488" y="2427565"/>
            <a:ext cx="993123" cy="813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wereld Fasen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4CD9BF-9570-1141-746E-DE23AA7D2A75}"/>
              </a:ext>
            </a:extLst>
          </p:cNvPr>
          <p:cNvCxnSpPr>
            <a:stCxn id="16" idx="2"/>
            <a:endCxn id="12" idx="1"/>
          </p:cNvCxnSpPr>
          <p:nvPr/>
        </p:nvCxnSpPr>
        <p:spPr>
          <a:xfrm>
            <a:off x="731050" y="3241452"/>
            <a:ext cx="254750" cy="40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88366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Widescreen</PresentationFormat>
  <Paragraphs>257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Lato Extended</vt:lpstr>
      <vt:lpstr>Kantoorthema</vt:lpstr>
      <vt:lpstr>Personal</vt:lpstr>
      <vt:lpstr>Idee 1 stad Schema mensen </vt:lpstr>
      <vt:lpstr>Mechanic Loop</vt:lpstr>
      <vt:lpstr>Mechanic Loop</vt:lpstr>
      <vt:lpstr>Mechanic Loop</vt:lpstr>
      <vt:lpstr>Mechanic Loop</vt:lpstr>
      <vt:lpstr>Mechanic Loop</vt:lpstr>
      <vt:lpstr>Mechanic Loop</vt:lpstr>
      <vt:lpstr>Idee 1: Finite State Machine  </vt:lpstr>
      <vt:lpstr>Idee 1: Subclass Sandbox </vt:lpstr>
      <vt:lpstr>Idee 2… </vt:lpstr>
      <vt:lpstr>Idee 3 leger verplaats klik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</dc:title>
  <dc:creator>Nathan Heuker of Hoek</dc:creator>
  <cp:lastModifiedBy>Nathan Heuker of Hoek</cp:lastModifiedBy>
  <cp:revision>13</cp:revision>
  <dcterms:created xsi:type="dcterms:W3CDTF">2023-09-17T20:33:17Z</dcterms:created>
  <dcterms:modified xsi:type="dcterms:W3CDTF">2023-09-20T10:54:33Z</dcterms:modified>
</cp:coreProperties>
</file>