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35F37-FAED-1814-D100-E6BFA80A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99286-90AC-AACA-353F-3B9F58D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CA5F3D-F818-AC2F-5647-91BF8FD6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9A5ABD-133C-836C-A712-91DC96D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D7ABDB-88EC-E3FE-95E1-65767D13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5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FF52C-D0FD-0768-CEEB-97F7770A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787A5B-B9DE-7E12-E40F-6949224B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E96C7D-20CE-7F28-0004-5624B12D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CF8375-5515-A867-5F57-97CD7D08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E22A3-F2A4-99A8-6003-97DFACD2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63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9BB316-B7A6-D4E9-BE09-EE1960EBC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B6AD91-8EA5-F185-F0D5-B929A34DA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23113-4206-532B-0D50-49612580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F59A6A-5EF8-845C-57EC-03A163F3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95B313-5BDA-1FCC-C6A4-0717769A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8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6072A-7490-4A17-F489-2FF0A84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08D8F6-72EE-13BD-2B6E-D88241EB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B8037-EDA6-4E5F-FC66-4A12B9A9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4526B7-66BB-BB26-3D6B-E007689E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37D106-D402-FC1B-BBDD-1A9F1A6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20F4F-57A2-3F92-B2C2-12814332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2C4626-F898-0439-535E-FE5A2169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3C335C-49D3-E006-E004-179EE4CF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9CA4EB-CF80-4161-7047-25701261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51BDBE-448C-854A-089F-2208336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82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C5358-71D1-E7C1-F5C4-9C730E12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31304-F8DD-8E14-23B3-478EFFADE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08A81A-6389-D63A-F20F-71905C070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9C0AED-AC0D-5D8E-9095-1992D55A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A10B18-C927-CBF9-E521-E31D10CB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23C9F9-2E98-3244-5465-DA48D7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22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6576D-5B7F-13A4-63C6-09D1D465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AF4A24-58D9-6B83-3A7A-7817E7A5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875CCD-9779-E82E-AC97-6F43E4F3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F09867-1499-BFCD-2896-0A677C08F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7A9C14C-B172-97D7-61A8-64C339F98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038D456-1438-0656-EB57-D9426B5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06054F-58DE-3681-0712-38F066B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D092B7-9F50-0A0A-A28B-90A54491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48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360C1-8CC1-E4F9-7255-882FA77B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13E8A51-E81E-732C-C678-DBB767B9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E5200-94FD-F70E-9CFD-CC65490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3549278-D4A2-C843-6FAF-15E9FE44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1C4F20-3D5E-4113-CD6A-D409A993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977A8-04AA-888D-6176-BE72E54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5BB618-A7D7-764E-3D2B-EEEA1CA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8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E1525-A13C-EAFA-4C12-EA2366E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4C235C-52E3-B3E2-358F-34D30E36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ABD778-40A7-A333-BCBE-B5429B25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D4A7A3-550E-6047-B454-93B8CAA7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0EF2A5-6D1C-DC6A-4D2B-395C7328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DF78BE-780E-1FF1-E77E-44A7415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2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0C5E9-D875-DC6E-E93C-704374E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DACDFD6-569A-1382-8E4A-F048B6FEB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5DE6C7-1CD1-BAA3-B180-ABF96F7D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BFA34C-714F-E978-5636-7332487A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A37524-0A3C-9833-1793-6FBD8E74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06563F-85D6-14EB-0FB9-E562E08D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52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3C051A8-C462-68A4-3163-B2EF8DE2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EA8D5E-6BD7-EF15-CECC-EE8AD936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4A3598-C1BC-A74B-EB64-CF8EEDE5A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C28E-19A6-41B5-9463-ADBDF47FBF11}" type="datetimeFigureOut">
              <a:rPr lang="nl-NL" smtClean="0"/>
              <a:t>18-9-2023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1BB176-9CA0-C22F-5DD2-447E2BF7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AC8AC8-5379-0C73-0AFD-09215E07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CB72-874C-4AB9-B2AB-14F3DB7110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08CBB-B778-95B5-421E-43A01B18F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Personal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C26F2-43A1-FD83-FA0C-A17A9E600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65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1 stad Schema mensen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CE35-95EF-0230-80E2-E12CA6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Finite</a:t>
            </a:r>
            <a:r>
              <a:rPr lang="nl-NL" dirty="0"/>
              <a:t> State Machine </a:t>
            </a:r>
          </a:p>
          <a:p>
            <a:r>
              <a:rPr lang="nl-NL" dirty="0" err="1"/>
              <a:t>Observer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(event manager)</a:t>
            </a:r>
          </a:p>
          <a:p>
            <a:r>
              <a:rPr lang="nl-NL" dirty="0"/>
              <a:t>Service </a:t>
            </a:r>
            <a:r>
              <a:rPr lang="nl-NL" dirty="0" err="1"/>
              <a:t>locator</a:t>
            </a:r>
            <a:r>
              <a:rPr lang="nl-NL" dirty="0"/>
              <a:t> ()</a:t>
            </a:r>
          </a:p>
          <a:p>
            <a:r>
              <a:rPr lang="nl-NL" dirty="0" err="1"/>
              <a:t>Sandbox</a:t>
            </a:r>
            <a:r>
              <a:rPr lang="nl-NL" dirty="0"/>
              <a:t> </a:t>
            </a:r>
            <a:r>
              <a:rPr lang="nl-NL" dirty="0" err="1"/>
              <a:t>subclass</a:t>
            </a:r>
            <a:r>
              <a:rPr lang="nl-NL" dirty="0"/>
              <a:t>  of </a:t>
            </a:r>
            <a:r>
              <a:rPr lang="nl-NL" dirty="0" err="1"/>
              <a:t>Commponent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9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1 stad Schema mensen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5C761F4-8F8A-EB27-4D45-036AA0E77830}"/>
              </a:ext>
            </a:extLst>
          </p:cNvPr>
          <p:cNvSpPr/>
          <p:nvPr/>
        </p:nvSpPr>
        <p:spPr>
          <a:xfrm>
            <a:off x="1731910" y="3712100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workers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B638631-DAF7-79D7-1B42-66D45F316B26}"/>
              </a:ext>
            </a:extLst>
          </p:cNvPr>
          <p:cNvSpPr/>
          <p:nvPr/>
        </p:nvSpPr>
        <p:spPr>
          <a:xfrm>
            <a:off x="6915527" y="3712099"/>
            <a:ext cx="118084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Non </a:t>
            </a:r>
            <a:r>
              <a:rPr lang="nl-NL" dirty="0" err="1"/>
              <a:t>workers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6C66D6A-7615-2F3A-7C13-22D88EC53EE0}"/>
              </a:ext>
            </a:extLst>
          </p:cNvPr>
          <p:cNvSpPr/>
          <p:nvPr/>
        </p:nvSpPr>
        <p:spPr>
          <a:xfrm>
            <a:off x="491515" y="4609343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Bakker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17BCD5E-6218-EDEB-AF44-538EF3C23F4D}"/>
              </a:ext>
            </a:extLst>
          </p:cNvPr>
          <p:cNvSpPr/>
          <p:nvPr/>
        </p:nvSpPr>
        <p:spPr>
          <a:xfrm>
            <a:off x="1731910" y="4609342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Administrator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37C5069-9DEF-760E-BA53-35B196B6C208}"/>
              </a:ext>
            </a:extLst>
          </p:cNvPr>
          <p:cNvSpPr/>
          <p:nvPr/>
        </p:nvSpPr>
        <p:spPr>
          <a:xfrm>
            <a:off x="2942027" y="4609342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Tank Station</a:t>
            </a:r>
          </a:p>
        </p:txBody>
      </p:sp>
    </p:spTree>
    <p:extLst>
      <p:ext uri="{BB962C8B-B14F-4D97-AF65-F5344CB8AC3E}">
        <p14:creationId xmlns:p14="http://schemas.microsoft.com/office/powerpoint/2010/main" val="26685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2…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CE35-95EF-0230-80E2-E12CA6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Decorator</a:t>
            </a:r>
            <a:endParaRPr lang="nl-NL" b="0" i="1" dirty="0">
              <a:solidFill>
                <a:srgbClr val="150958"/>
              </a:solidFill>
              <a:effectLst/>
              <a:latin typeface="Lato Extended"/>
            </a:endParaRPr>
          </a:p>
          <a:p>
            <a:r>
              <a:rPr lang="nl-NL" i="1" dirty="0">
                <a:solidFill>
                  <a:srgbClr val="150958"/>
                </a:solidFill>
                <a:latin typeface="Lato Extended"/>
              </a:rPr>
              <a:t>Object pool</a:t>
            </a:r>
          </a:p>
          <a:p>
            <a:endParaRPr lang="nl-NL" b="0" i="1" dirty="0">
              <a:solidFill>
                <a:srgbClr val="150958"/>
              </a:solidFill>
              <a:effectLst/>
              <a:latin typeface="Lato Extended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86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3 leger </a:t>
            </a:r>
            <a:r>
              <a:rPr lang="nl-NL"/>
              <a:t>verplaats klik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CE35-95EF-0230-80E2-E12CA6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- </a:t>
            </a:r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command</a:t>
            </a: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 </a:t>
            </a:r>
          </a:p>
          <a:p>
            <a:pPr marL="0" indent="0">
              <a:buNone/>
            </a:pP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- </a:t>
            </a:r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Observer</a:t>
            </a: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 </a:t>
            </a:r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pattern</a:t>
            </a: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 (event manager)</a:t>
            </a:r>
          </a:p>
          <a:p>
            <a:pPr marL="0" indent="0">
              <a:buNone/>
            </a:pPr>
            <a:r>
              <a:rPr lang="nl-NL" i="1" dirty="0">
                <a:solidFill>
                  <a:srgbClr val="150958"/>
                </a:solidFill>
                <a:latin typeface="Lato Extended"/>
              </a:rPr>
              <a:t>- Event que</a:t>
            </a:r>
            <a:endParaRPr lang="nl-NL" b="0" i="1" dirty="0">
              <a:solidFill>
                <a:srgbClr val="150958"/>
              </a:solidFill>
              <a:effectLst/>
              <a:latin typeface="Lato Extended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57024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Breedbeeld</PresentationFormat>
  <Paragraphs>21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Extended</vt:lpstr>
      <vt:lpstr>Kantoorthema</vt:lpstr>
      <vt:lpstr>Personal</vt:lpstr>
      <vt:lpstr>Idee 1 stad Schema mensen </vt:lpstr>
      <vt:lpstr>Idee 1 stad Schema mensen </vt:lpstr>
      <vt:lpstr>Idee 2… </vt:lpstr>
      <vt:lpstr>Idee 3 leger verplaats klik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</dc:title>
  <dc:creator>Nathan Heuker of Hoek</dc:creator>
  <cp:lastModifiedBy>Nathan Heuker of Hoek</cp:lastModifiedBy>
  <cp:revision>6</cp:revision>
  <dcterms:created xsi:type="dcterms:W3CDTF">2023-09-17T20:33:17Z</dcterms:created>
  <dcterms:modified xsi:type="dcterms:W3CDTF">2023-09-18T11:06:12Z</dcterms:modified>
</cp:coreProperties>
</file>