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ba80dd6c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ba80dd6c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ba80dd6c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ba80dd6c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7fa6a831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7fa6a831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7fa6a831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7fa6a831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7fa6a831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7fa6a831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7fa6a831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7fa6a831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7fa6a8319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7fa6a8319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6591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Video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CSYE 7200 Final Project - Planning Presentation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Deepika Balasubramanian, Binghui Lai,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Siyuan Xu, Weikun Zhuang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683250" y="496750"/>
            <a:ext cx="6496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621325" y="1132150"/>
            <a:ext cx="81237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processes video statistics from YouTube API and retrieves top trending videos across the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also finds the topics of trending videos and plots the count in each trending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predicts the ‘Likes’ count of trending videos, trained from past trending video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inputs a specific topic of interest and receives a list of trending videos within that topic.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web interface which shows visualization of trending video counts in different categories and description and image of top trending videos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702500" y="575950"/>
            <a:ext cx="64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702500" y="1307800"/>
            <a:ext cx="8306100" cy="33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Google YouTube API to read the real-time trending video data, and use Scala to write the File I/O system to read daily data and merge into .csv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Spark dataset to read in and preprocess the data and Spark MLlib for machine learning model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Scala plotting libraries to make graphs for visualizations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Play framework to build the web interface which allows users to interact with and provide users the results and graphs the </a:t>
            </a:r>
            <a:r>
              <a:rPr lang="en"/>
              <a:t>application</a:t>
            </a:r>
            <a:r>
              <a:rPr lang="en"/>
              <a:t> generated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683250" y="575950"/>
            <a:ext cx="8038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693200" y="1211350"/>
            <a:ext cx="80385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will collect over 30,000 rows of data </a:t>
            </a:r>
            <a:r>
              <a:rPr lang="en" sz="1600"/>
              <a:t>from the YouTube API on trending videos within this month (once every day on top 50 trending videos) and, to complement the required dimension, </a:t>
            </a:r>
            <a:r>
              <a:rPr lang="en" sz="1600"/>
              <a:t>existing datasets for past YouTube trending videos </a:t>
            </a:r>
            <a:r>
              <a:rPr lang="en" sz="1600"/>
              <a:t>on Kaggle.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Some of the features of</a:t>
            </a:r>
            <a:r>
              <a:rPr lang="en" sz="1600"/>
              <a:t> data will include: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Video ID, </a:t>
            </a:r>
            <a:r>
              <a:rPr lang="en" sz="1600"/>
              <a:t>Title, </a:t>
            </a:r>
            <a:r>
              <a:rPr lang="en" sz="1600"/>
              <a:t>CategoryID, Tags, View_count, Likes, Comment_count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644850" y="575950"/>
            <a:ext cx="8076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734550" y="1498275"/>
            <a:ext cx="79872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Week 1：Nov. 10 - 16</a:t>
            </a:r>
            <a:r>
              <a:rPr lang="en" sz="1700"/>
              <a:t>   Collect YouTube API data and Kaggle datasets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/>
              <a:t>Week 2:    Nov 17 -  23 </a:t>
            </a:r>
            <a:r>
              <a:rPr lang="en" sz="1700"/>
              <a:t>  Implement data structures and I/O system to ingest and store data and prepare for analysis. Start on UI interface implementation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/>
              <a:t>Week 3:    Nov 24 - 30</a:t>
            </a:r>
            <a:r>
              <a:rPr lang="en" sz="1700"/>
              <a:t>   Integrate with Spark,  apply Spark MLlib to perform analysis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/>
              <a:t>Week 4:    Dec 1 - Dec 7 </a:t>
            </a:r>
            <a:r>
              <a:rPr lang="en" sz="1700"/>
              <a:t>  Visualization,  UI interface wrap-up, and tidy things up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660200" y="575950"/>
            <a:ext cx="806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program in Scala?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611400" y="1357750"/>
            <a:ext cx="8279700" cy="27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Python to interact and retrieve data from YouTube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</a:t>
            </a:r>
            <a:r>
              <a:rPr b="1" lang="en"/>
              <a:t> </a:t>
            </a:r>
            <a:r>
              <a:rPr lang="en"/>
              <a:t>Scala to preprocess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Spark dataframe and apply ML algorithms using Spark MLlib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Play framework used, we might also include JavaScript code to integrate visualizations generated by Scala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675575" y="575950"/>
            <a:ext cx="8046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841450" y="1211350"/>
            <a:ext cx="8046300" cy="3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Web interface response time should be within 4 seconds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RMSE value should be around 0.5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regression model was used, R-square score should be around 0.7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683250" y="575950"/>
            <a:ext cx="8038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oal of the Project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44000" y="1338225"/>
            <a:ext cx="8793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Build a big-data system that supports streamline processing of large-volume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</a:t>
            </a:r>
            <a:r>
              <a:rPr lang="en" sz="2000"/>
              <a:t>etting insights on</a:t>
            </a:r>
            <a:r>
              <a:rPr lang="en" sz="2000"/>
              <a:t> YouTube analytics and explore the characteristics of trending videos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Predict the trending videos’  like, and/or view, comment counts by analyzing how the video statistics change over time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