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2F507-D79B-45F5-8B58-B5D53B54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86F4F-79A1-49AD-8B6E-29ACE9003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EE701-D723-4432-BB9E-28CA68D6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5D28-37FC-45F9-9136-EF3754FD67F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C1572-C35D-4A4A-83D1-661F264A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6A46F-7D52-4DE2-B63B-92E5367A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00C-3EC1-4F6D-914D-207CF922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6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AD192-8CE0-4FE5-8C4F-4FA08A9D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CC130-ED52-4AB8-BAC8-99F5A7C73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13274-6611-421B-91C7-722451C6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5D28-37FC-45F9-9136-EF3754FD67F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8576C-A93C-4B90-9850-DD98DFD6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18336-BF00-4ABD-B298-7E52E64B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00C-3EC1-4F6D-914D-207CF922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6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50D6B6-469D-4E34-812C-0110092C4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D50663-401F-47E5-8662-34F2A057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35E4E-3924-4437-A449-87DCBF27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5D28-37FC-45F9-9136-EF3754FD67F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AE222-B04B-4D84-8604-5DF96E65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0BDF3-908B-47F2-8D89-D85B53AD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00C-3EC1-4F6D-914D-207CF922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5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23398-52C5-4D9E-9F8C-B8B002B9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30688-210E-45E4-A7BE-F2477161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2270F-28DB-4903-B7BC-9A7A1707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5D28-37FC-45F9-9136-EF3754FD67F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CCB6A-95AA-4B72-8AC4-496D6415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891A2-D34A-4495-A0B1-85354676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00C-3EC1-4F6D-914D-207CF922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9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6858E-CFAA-4187-BF1C-58F7A107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57A3E-194E-4B5D-9D4D-21D87379A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3540F-7B60-43A2-BD9A-4BB76B62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5D28-37FC-45F9-9136-EF3754FD67F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DA9DC-17FA-489F-9A06-9FC18460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5C8E8-D2FE-4025-B9E8-47D6EA78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00C-3EC1-4F6D-914D-207CF922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B9366-E732-42A1-9C34-92686A3F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85517-C696-45EE-B685-F4CFB0167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28CB17-C1C4-41C5-B3FF-92AF598AC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4296D-5FE5-4D1D-A45E-AA635BA4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5D28-37FC-45F9-9136-EF3754FD67F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2E231-E6D2-4137-8C13-9F1D2D0C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265C9F-347B-4C10-B6C4-FF9E8B0F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00C-3EC1-4F6D-914D-207CF922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26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3E2A2-064D-4190-A73F-28BFA276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DF9F00-D17F-4CEC-B0F1-C7AA8CC1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752C44-5ABC-453B-BB69-EFA2116B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9C81A7-168A-44AF-B111-36A821DF0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40F595-7BB2-4B94-B6C9-557C14F9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E8E021-7E7C-4D97-ABE6-834834AD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5D28-37FC-45F9-9136-EF3754FD67F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0D9EBE-7D92-4468-B8E2-5FEEFA56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64E5AB-1057-46AC-915B-E1E42DFB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00C-3EC1-4F6D-914D-207CF922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009CF-4AE9-4960-A633-26B91DDC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5C3147-C4DD-4624-A9AA-6C5B78F0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5D28-37FC-45F9-9136-EF3754FD67F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3A80BE-A225-40FF-8BD5-148CF625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A64556-8B8A-4084-A2AA-CD68876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00C-3EC1-4F6D-914D-207CF922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3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AA2D16-364C-43F5-9160-EF7427B1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5D28-37FC-45F9-9136-EF3754FD67F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05B63E-952C-46D2-BBB2-A0485FA4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D2CD10-1991-459A-864F-F4C45A79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00C-3EC1-4F6D-914D-207CF922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9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E5622-24F3-4C8A-B835-215B685B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94DC7-EF01-4603-B1DF-3BDAB3144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32050E-4FE1-4931-A401-2565C26FB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8C720-87CD-4154-94D3-9F30D814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5D28-37FC-45F9-9136-EF3754FD67F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6EDE7E-4CF1-4564-BEA0-7F9770F9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3C6A80-E922-4F7E-A94C-C759D29C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00C-3EC1-4F6D-914D-207CF922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0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28DDF-E46C-4C91-80FD-533957D9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32A71B-9CFA-4E17-A041-BE4AF6E64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A20D51-8E1E-47F4-A575-2EF025A56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46DEE-1593-4761-BD96-A1E0CB6A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5D28-37FC-45F9-9136-EF3754FD67F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4710A-938D-49AE-995E-48FA2275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6E14D-E73F-40E4-A1C9-815F401A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00C-3EC1-4F6D-914D-207CF922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3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F2A1CB-F60D-4F20-9C1A-E655BE67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51E36-56F6-420E-A211-439F46EE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00ACB-410E-4601-BF51-BD75FC3D6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5D28-37FC-45F9-9136-EF3754FD67F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91C36-5144-4219-A667-E81AA93D1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D7B8E-856B-4873-A050-70D595C5A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B00C-3EC1-4F6D-914D-207CF922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39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BA381-6B0C-4C04-826F-4878BFF6B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771876-AD82-4DF3-9D0C-B4C016EAE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31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50B22D6-1CD3-4141-A093-50CD0449FE2C}"/>
              </a:ext>
            </a:extLst>
          </p:cNvPr>
          <p:cNvSpPr/>
          <p:nvPr/>
        </p:nvSpPr>
        <p:spPr>
          <a:xfrm>
            <a:off x="3604334" y="2290439"/>
            <a:ext cx="4394447" cy="1138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RequestQueue</a:t>
            </a:r>
            <a:endParaRPr lang="en-US" altLang="zh-CN" dirty="0"/>
          </a:p>
          <a:p>
            <a:pPr algn="ctr"/>
            <a:r>
              <a:rPr lang="en-US" altLang="zh-CN" dirty="0"/>
              <a:t>private </a:t>
            </a:r>
            <a:r>
              <a:rPr lang="en-US" altLang="zh-CN" dirty="0" err="1"/>
              <a:t>ArrayList</a:t>
            </a:r>
            <a:r>
              <a:rPr lang="en-US" altLang="zh-CN" dirty="0"/>
              <a:t>&lt;</a:t>
            </a:r>
            <a:r>
              <a:rPr lang="en-US" altLang="zh-CN" dirty="0" err="1"/>
              <a:t>PersonRequest</a:t>
            </a:r>
            <a:r>
              <a:rPr lang="en-US" altLang="zh-CN" dirty="0"/>
              <a:t>&gt; </a:t>
            </a:r>
            <a:r>
              <a:rPr lang="en-US" altLang="zh-CN" dirty="0" err="1"/>
              <a:t>bq</a:t>
            </a:r>
            <a:r>
              <a:rPr lang="en-US" altLang="zh-CN" dirty="0"/>
              <a:t>;</a:t>
            </a:r>
          </a:p>
          <a:p>
            <a:pPr algn="ctr"/>
            <a:r>
              <a:rPr lang="en-US" altLang="zh-CN" dirty="0"/>
              <a:t>private </a:t>
            </a:r>
            <a:r>
              <a:rPr lang="en-US" altLang="zh-CN" dirty="0" err="1"/>
              <a:t>boolean</a:t>
            </a:r>
            <a:r>
              <a:rPr lang="en-US" altLang="zh-CN" dirty="0"/>
              <a:t> stop;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5A84A2-E5E4-478D-BBC5-4CF9DDFB5BEC}"/>
              </a:ext>
            </a:extLst>
          </p:cNvPr>
          <p:cNvSpPr/>
          <p:nvPr/>
        </p:nvSpPr>
        <p:spPr>
          <a:xfrm>
            <a:off x="8646851" y="2479089"/>
            <a:ext cx="1695635" cy="68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Elevator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CCAD53-C6F8-4EC0-A319-9357DAA3287D}"/>
              </a:ext>
            </a:extLst>
          </p:cNvPr>
          <p:cNvSpPr/>
          <p:nvPr/>
        </p:nvSpPr>
        <p:spPr>
          <a:xfrm>
            <a:off x="1334609" y="2540122"/>
            <a:ext cx="1704513" cy="63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81359E4-27CD-43E4-90A8-7E29571C9085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3039122" y="2859719"/>
            <a:ext cx="565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5935AB1-A32C-4172-97E8-10517BA734E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998781" y="2820879"/>
            <a:ext cx="648070" cy="3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4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50B22D6-1CD3-4141-A093-50CD0449FE2C}"/>
              </a:ext>
            </a:extLst>
          </p:cNvPr>
          <p:cNvSpPr/>
          <p:nvPr/>
        </p:nvSpPr>
        <p:spPr>
          <a:xfrm>
            <a:off x="2405848" y="2216756"/>
            <a:ext cx="2681057" cy="125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RequestQueue</a:t>
            </a:r>
            <a:endParaRPr lang="en-US" altLang="zh-CN" sz="1400" dirty="0"/>
          </a:p>
          <a:p>
            <a:pPr algn="ctr"/>
            <a:r>
              <a:rPr lang="en-US" altLang="zh-CN" sz="1400" dirty="0"/>
              <a:t>private </a:t>
            </a:r>
            <a:r>
              <a:rPr lang="en-US" altLang="zh-CN" sz="1400" dirty="0" err="1"/>
              <a:t>ArrayList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PersonRequest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bq</a:t>
            </a:r>
            <a:r>
              <a:rPr lang="en-US" altLang="zh-CN" sz="1400" dirty="0"/>
              <a:t>;</a:t>
            </a:r>
          </a:p>
          <a:p>
            <a:pPr algn="ctr"/>
            <a:r>
              <a:rPr lang="en-US" altLang="zh-CN" sz="1400" dirty="0"/>
              <a:t>private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stop;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5A84A2-E5E4-478D-BBC5-4CF9DDFB5BEC}"/>
              </a:ext>
            </a:extLst>
          </p:cNvPr>
          <p:cNvSpPr/>
          <p:nvPr/>
        </p:nvSpPr>
        <p:spPr>
          <a:xfrm>
            <a:off x="10227077" y="2479089"/>
            <a:ext cx="1695635" cy="68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Elevator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CCAD53-C6F8-4EC0-A319-9357DAA3287D}"/>
              </a:ext>
            </a:extLst>
          </p:cNvPr>
          <p:cNvSpPr/>
          <p:nvPr/>
        </p:nvSpPr>
        <p:spPr>
          <a:xfrm>
            <a:off x="366943" y="2540122"/>
            <a:ext cx="1704513" cy="63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EC52EB-EF63-4140-BD5A-D023F7698CEE}"/>
              </a:ext>
            </a:extLst>
          </p:cNvPr>
          <p:cNvSpPr/>
          <p:nvPr/>
        </p:nvSpPr>
        <p:spPr>
          <a:xfrm>
            <a:off x="5353235" y="2540122"/>
            <a:ext cx="1695635" cy="62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74B12A8-AA9B-4890-B62C-FCCA8B9EF3C9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2071456" y="2845962"/>
            <a:ext cx="334392" cy="1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9C9A04E-E3F1-4959-A025-AF0D6D8D869E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5086905" y="2845962"/>
            <a:ext cx="266330" cy="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558D624-FD9E-4735-ADB5-2EB215A02603}"/>
              </a:ext>
            </a:extLst>
          </p:cNvPr>
          <p:cNvSpPr/>
          <p:nvPr/>
        </p:nvSpPr>
        <p:spPr>
          <a:xfrm>
            <a:off x="7244179" y="2479088"/>
            <a:ext cx="2778710" cy="164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FloorQueue</a:t>
            </a:r>
            <a:endParaRPr lang="en-US" altLang="zh-CN" sz="1400" dirty="0"/>
          </a:p>
          <a:p>
            <a:pPr algn="ctr"/>
            <a:r>
              <a:rPr lang="en-US" altLang="zh-CN" sz="1400" dirty="0"/>
              <a:t>private </a:t>
            </a:r>
            <a:r>
              <a:rPr lang="en-US" altLang="zh-CN" sz="1400" dirty="0" err="1"/>
              <a:t>ConcurrentHashMap</a:t>
            </a:r>
            <a:r>
              <a:rPr lang="en-US" altLang="zh-CN" sz="1400" dirty="0"/>
              <a:t>&lt;Integer,</a:t>
            </a:r>
          </a:p>
          <a:p>
            <a:pPr algn="ctr"/>
            <a:r>
              <a:rPr lang="en-US" altLang="zh-CN" sz="1400" dirty="0"/>
              <a:t>           </a:t>
            </a:r>
            <a:r>
              <a:rPr lang="en-US" altLang="zh-CN" sz="1400" dirty="0" err="1"/>
              <a:t>CopyOnWriteArrayList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PersonRequest</a:t>
            </a:r>
            <a:r>
              <a:rPr lang="en-US" altLang="zh-CN" sz="1400" dirty="0"/>
              <a:t>&gt;&gt; queue;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931D10-5456-4A86-86B4-59C095304ABC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	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58CD20-3814-4283-B7E0-9142F5F6B86A}"/>
              </a:ext>
            </a:extLst>
          </p:cNvPr>
          <p:cNvSpPr/>
          <p:nvPr/>
        </p:nvSpPr>
        <p:spPr>
          <a:xfrm>
            <a:off x="7244179" y="1012054"/>
            <a:ext cx="2681057" cy="1153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RequestQueue</a:t>
            </a:r>
            <a:endParaRPr lang="en-US" altLang="zh-CN" sz="1400" dirty="0"/>
          </a:p>
          <a:p>
            <a:pPr algn="ctr"/>
            <a:r>
              <a:rPr lang="en-US" altLang="zh-CN" sz="1400" dirty="0"/>
              <a:t>private </a:t>
            </a:r>
            <a:r>
              <a:rPr lang="en-US" altLang="zh-CN" sz="1400" dirty="0" err="1"/>
              <a:t>ArrayList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PersonRequest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bq</a:t>
            </a:r>
            <a:r>
              <a:rPr lang="en-US" altLang="zh-CN" sz="1400" dirty="0"/>
              <a:t>;</a:t>
            </a:r>
          </a:p>
          <a:p>
            <a:pPr algn="ctr"/>
            <a:r>
              <a:rPr lang="en-US" altLang="zh-CN" sz="1400" dirty="0"/>
              <a:t>private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stop;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90D468-623A-497E-ACA1-08C19F577F8F}"/>
              </a:ext>
            </a:extLst>
          </p:cNvPr>
          <p:cNvCxnSpPr/>
          <p:nvPr/>
        </p:nvCxnSpPr>
        <p:spPr>
          <a:xfrm flipV="1">
            <a:off x="6835806" y="1953087"/>
            <a:ext cx="408373" cy="58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01503D5-EE52-4D3D-BD1C-C248567FDD3E}"/>
              </a:ext>
            </a:extLst>
          </p:cNvPr>
          <p:cNvCxnSpPr/>
          <p:nvPr/>
        </p:nvCxnSpPr>
        <p:spPr>
          <a:xfrm>
            <a:off x="6755907" y="3179316"/>
            <a:ext cx="488272" cy="29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A4267B1-5CA4-4BBB-9412-907F464638AB}"/>
              </a:ext>
            </a:extLst>
          </p:cNvPr>
          <p:cNvCxnSpPr/>
          <p:nvPr/>
        </p:nvCxnSpPr>
        <p:spPr>
          <a:xfrm>
            <a:off x="9925236" y="1953087"/>
            <a:ext cx="479393" cy="52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FD4304D-620C-44FF-A594-0ADD2C27AF52}"/>
              </a:ext>
            </a:extLst>
          </p:cNvPr>
          <p:cNvCxnSpPr/>
          <p:nvPr/>
        </p:nvCxnSpPr>
        <p:spPr>
          <a:xfrm flipV="1">
            <a:off x="10022889" y="3179316"/>
            <a:ext cx="310720" cy="40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3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50B22D6-1CD3-4141-A093-50CD0449FE2C}"/>
              </a:ext>
            </a:extLst>
          </p:cNvPr>
          <p:cNvSpPr/>
          <p:nvPr/>
        </p:nvSpPr>
        <p:spPr>
          <a:xfrm>
            <a:off x="2398448" y="2556769"/>
            <a:ext cx="1802169" cy="62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RequestQueue</a:t>
            </a:r>
            <a:endParaRPr lang="en-US" altLang="zh-CN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5A84A2-E5E4-478D-BBC5-4CF9DDFB5BEC}"/>
              </a:ext>
            </a:extLst>
          </p:cNvPr>
          <p:cNvSpPr/>
          <p:nvPr/>
        </p:nvSpPr>
        <p:spPr>
          <a:xfrm>
            <a:off x="9863093" y="1271726"/>
            <a:ext cx="1695635" cy="68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ElevatorA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CCAD53-C6F8-4EC0-A319-9357DAA3287D}"/>
              </a:ext>
            </a:extLst>
          </p:cNvPr>
          <p:cNvSpPr/>
          <p:nvPr/>
        </p:nvSpPr>
        <p:spPr>
          <a:xfrm>
            <a:off x="366943" y="2540122"/>
            <a:ext cx="1704513" cy="63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EC52EB-EF63-4140-BD5A-D023F7698CEE}"/>
              </a:ext>
            </a:extLst>
          </p:cNvPr>
          <p:cNvSpPr/>
          <p:nvPr/>
        </p:nvSpPr>
        <p:spPr>
          <a:xfrm>
            <a:off x="4616388" y="2556769"/>
            <a:ext cx="1695635" cy="62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74B12A8-AA9B-4890-B62C-FCCA8B9EF3C9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071456" y="2859719"/>
            <a:ext cx="326992" cy="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9C9A04E-E3F1-4959-A025-AF0D6D8D869E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4200617" y="2868043"/>
            <a:ext cx="415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558D624-FD9E-4735-ADB5-2EB215A02603}"/>
              </a:ext>
            </a:extLst>
          </p:cNvPr>
          <p:cNvSpPr/>
          <p:nvPr/>
        </p:nvSpPr>
        <p:spPr>
          <a:xfrm>
            <a:off x="7253057" y="1375376"/>
            <a:ext cx="1899821" cy="5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FloorQueueA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931D10-5456-4A86-86B4-59C095304ABC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	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58CD20-3814-4283-B7E0-9142F5F6B86A}"/>
              </a:ext>
            </a:extLst>
          </p:cNvPr>
          <p:cNvSpPr/>
          <p:nvPr/>
        </p:nvSpPr>
        <p:spPr>
          <a:xfrm>
            <a:off x="7253057" y="71034"/>
            <a:ext cx="1899821" cy="58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RequestQueueA</a:t>
            </a:r>
            <a:endParaRPr lang="en-US" altLang="zh-CN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C27FC22-8430-4E34-B97E-7C7DC81E1D12}"/>
              </a:ext>
            </a:extLst>
          </p:cNvPr>
          <p:cNvSpPr/>
          <p:nvPr/>
        </p:nvSpPr>
        <p:spPr>
          <a:xfrm>
            <a:off x="9863092" y="3105835"/>
            <a:ext cx="1695635" cy="68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ElevatorB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8E09D07-A529-42EB-A687-5172EBD07B22}"/>
              </a:ext>
            </a:extLst>
          </p:cNvPr>
          <p:cNvSpPr/>
          <p:nvPr/>
        </p:nvSpPr>
        <p:spPr>
          <a:xfrm>
            <a:off x="7244179" y="3346637"/>
            <a:ext cx="1899821" cy="64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FloorQueueB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712A468-09E1-4232-9D0C-326987A743EC}"/>
              </a:ext>
            </a:extLst>
          </p:cNvPr>
          <p:cNvSpPr/>
          <p:nvPr/>
        </p:nvSpPr>
        <p:spPr>
          <a:xfrm>
            <a:off x="7244179" y="2080463"/>
            <a:ext cx="1899821" cy="58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RequestQueueB</a:t>
            </a:r>
            <a:endParaRPr lang="en-US" altLang="zh-CN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86FC659-1269-4B51-A9A2-06F34BC4C648}"/>
              </a:ext>
            </a:extLst>
          </p:cNvPr>
          <p:cNvSpPr/>
          <p:nvPr/>
        </p:nvSpPr>
        <p:spPr>
          <a:xfrm>
            <a:off x="9863093" y="4944863"/>
            <a:ext cx="1695635" cy="68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ElevatorC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1C25024-E3CD-438E-AAA1-6846D80F69C9}"/>
              </a:ext>
            </a:extLst>
          </p:cNvPr>
          <p:cNvSpPr/>
          <p:nvPr/>
        </p:nvSpPr>
        <p:spPr>
          <a:xfrm>
            <a:off x="7244179" y="5417158"/>
            <a:ext cx="1899821" cy="64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FloorQueueC</a:t>
            </a:r>
            <a:endParaRPr lang="en-US" altLang="zh-CN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ADD9DA8-9C3E-40B8-BFDA-E6A4B2F31951}"/>
              </a:ext>
            </a:extLst>
          </p:cNvPr>
          <p:cNvSpPr/>
          <p:nvPr/>
        </p:nvSpPr>
        <p:spPr>
          <a:xfrm>
            <a:off x="7244178" y="4117021"/>
            <a:ext cx="1899821" cy="58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RequestQueueC</a:t>
            </a:r>
            <a:endParaRPr lang="en-US" altLang="zh-CN" sz="16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5032665-2D6E-496E-AC74-CB777B89FE02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312023" y="363998"/>
            <a:ext cx="941034" cy="231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008BA4F-CF84-460F-8F9F-ED7DE949C11C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223247" y="1645587"/>
            <a:ext cx="1029810" cy="108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0B7FA2C-1513-4832-8FBF-71BF3FA37AA1}"/>
              </a:ext>
            </a:extLst>
          </p:cNvPr>
          <p:cNvCxnSpPr>
            <a:stCxn id="2" idx="3"/>
            <a:endCxn id="32" idx="1"/>
          </p:cNvCxnSpPr>
          <p:nvPr/>
        </p:nvCxnSpPr>
        <p:spPr>
          <a:xfrm flipV="1">
            <a:off x="6312023" y="2373427"/>
            <a:ext cx="932156" cy="49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63AC094-5484-41DA-AB6B-06156BB2C82B}"/>
              </a:ext>
            </a:extLst>
          </p:cNvPr>
          <p:cNvCxnSpPr>
            <a:stCxn id="2" idx="3"/>
          </p:cNvCxnSpPr>
          <p:nvPr/>
        </p:nvCxnSpPr>
        <p:spPr>
          <a:xfrm>
            <a:off x="6312023" y="292475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08D1370-CDE8-492B-A760-A4C206631B77}"/>
              </a:ext>
            </a:extLst>
          </p:cNvPr>
          <p:cNvCxnSpPr>
            <a:stCxn id="2" idx="3"/>
            <a:endCxn id="35" idx="1"/>
          </p:cNvCxnSpPr>
          <p:nvPr/>
        </p:nvCxnSpPr>
        <p:spPr>
          <a:xfrm>
            <a:off x="6312023" y="2868043"/>
            <a:ext cx="932155" cy="154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BB89EC2-B1CF-4386-AC1B-0AB887672E22}"/>
              </a:ext>
            </a:extLst>
          </p:cNvPr>
          <p:cNvCxnSpPr>
            <a:cxnSpLocks/>
            <a:stCxn id="2" idx="3"/>
            <a:endCxn id="34" idx="1"/>
          </p:cNvCxnSpPr>
          <p:nvPr/>
        </p:nvCxnSpPr>
        <p:spPr>
          <a:xfrm>
            <a:off x="6312023" y="2868043"/>
            <a:ext cx="932156" cy="287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8E78313-618D-4D25-A28C-ED9B7E825882}"/>
              </a:ext>
            </a:extLst>
          </p:cNvPr>
          <p:cNvCxnSpPr>
            <a:stCxn id="16" idx="3"/>
            <a:endCxn id="6" idx="1"/>
          </p:cNvCxnSpPr>
          <p:nvPr/>
        </p:nvCxnSpPr>
        <p:spPr>
          <a:xfrm>
            <a:off x="9152878" y="363998"/>
            <a:ext cx="710215" cy="124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E3F9DA3-BD6A-429C-B4E4-3A28EA0A0655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flipV="1">
            <a:off x="9152878" y="1613516"/>
            <a:ext cx="710215" cy="3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1EE1C24-5A76-4776-B056-5DA387ED41E5}"/>
              </a:ext>
            </a:extLst>
          </p:cNvPr>
          <p:cNvCxnSpPr>
            <a:stCxn id="32" idx="3"/>
            <a:endCxn id="30" idx="1"/>
          </p:cNvCxnSpPr>
          <p:nvPr/>
        </p:nvCxnSpPr>
        <p:spPr>
          <a:xfrm>
            <a:off x="9144000" y="2373427"/>
            <a:ext cx="719092" cy="107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5F277F4-8486-462C-9352-73831095ADC1}"/>
              </a:ext>
            </a:extLst>
          </p:cNvPr>
          <p:cNvCxnSpPr>
            <a:stCxn id="31" idx="3"/>
            <a:endCxn id="30" idx="1"/>
          </p:cNvCxnSpPr>
          <p:nvPr/>
        </p:nvCxnSpPr>
        <p:spPr>
          <a:xfrm flipV="1">
            <a:off x="9144000" y="3447625"/>
            <a:ext cx="719092" cy="22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B19C32F-BA51-4BA5-8E46-5F12C0D55671}"/>
              </a:ext>
            </a:extLst>
          </p:cNvPr>
          <p:cNvCxnSpPr>
            <a:stCxn id="35" idx="3"/>
            <a:endCxn id="33" idx="1"/>
          </p:cNvCxnSpPr>
          <p:nvPr/>
        </p:nvCxnSpPr>
        <p:spPr>
          <a:xfrm>
            <a:off x="9143999" y="4409985"/>
            <a:ext cx="719094" cy="87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B4EFF25-04BA-44C4-B8C7-A60C7C3D9042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 flipV="1">
            <a:off x="9144000" y="5286653"/>
            <a:ext cx="719093" cy="45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12B2BD80-3453-4231-A231-3F21F7DFB16D}"/>
              </a:ext>
            </a:extLst>
          </p:cNvPr>
          <p:cNvSpPr/>
          <p:nvPr/>
        </p:nvSpPr>
        <p:spPr>
          <a:xfrm>
            <a:off x="7253057" y="783683"/>
            <a:ext cx="1899821" cy="47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numofTranA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23F9D35-7A0B-4D01-A3A7-831F6CE7BD62}"/>
              </a:ext>
            </a:extLst>
          </p:cNvPr>
          <p:cNvSpPr/>
          <p:nvPr/>
        </p:nvSpPr>
        <p:spPr>
          <a:xfrm>
            <a:off x="7261933" y="2754294"/>
            <a:ext cx="1899821" cy="47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numofTranB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A300498-72AD-4DC1-B871-875CB80D47A5}"/>
              </a:ext>
            </a:extLst>
          </p:cNvPr>
          <p:cNvCxnSpPr>
            <a:stCxn id="2" idx="3"/>
            <a:endCxn id="72" idx="1"/>
          </p:cNvCxnSpPr>
          <p:nvPr/>
        </p:nvCxnSpPr>
        <p:spPr>
          <a:xfrm>
            <a:off x="6312023" y="2868043"/>
            <a:ext cx="949910" cy="12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B2E996A-44E5-4381-8A1E-08696C76C9C0}"/>
              </a:ext>
            </a:extLst>
          </p:cNvPr>
          <p:cNvCxnSpPr>
            <a:endCxn id="63" idx="1"/>
          </p:cNvCxnSpPr>
          <p:nvPr/>
        </p:nvCxnSpPr>
        <p:spPr>
          <a:xfrm flipV="1">
            <a:off x="6383045" y="1019384"/>
            <a:ext cx="870012" cy="153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9EAA004-9EDA-4AFC-9841-31E05CECF11C}"/>
              </a:ext>
            </a:extLst>
          </p:cNvPr>
          <p:cNvCxnSpPr>
            <a:stCxn id="63" idx="3"/>
            <a:endCxn id="6" idx="1"/>
          </p:cNvCxnSpPr>
          <p:nvPr/>
        </p:nvCxnSpPr>
        <p:spPr>
          <a:xfrm>
            <a:off x="9152878" y="1019384"/>
            <a:ext cx="710215" cy="59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F2CB497-09FA-4928-BCA6-770C039FE293}"/>
              </a:ext>
            </a:extLst>
          </p:cNvPr>
          <p:cNvCxnSpPr>
            <a:stCxn id="72" idx="3"/>
            <a:endCxn id="30" idx="1"/>
          </p:cNvCxnSpPr>
          <p:nvPr/>
        </p:nvCxnSpPr>
        <p:spPr>
          <a:xfrm>
            <a:off x="9161754" y="2989995"/>
            <a:ext cx="701338" cy="45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28052B9C-7725-49C8-94EF-03DECDC33E0F}"/>
              </a:ext>
            </a:extLst>
          </p:cNvPr>
          <p:cNvSpPr/>
          <p:nvPr/>
        </p:nvSpPr>
        <p:spPr>
          <a:xfrm>
            <a:off x="7253057" y="4833453"/>
            <a:ext cx="1899821" cy="47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numofTranC</a:t>
            </a:r>
            <a:endParaRPr lang="zh-CN" altLang="en-US" dirty="0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48C024E-680D-4ED5-AEBF-7F0A7553EDD8}"/>
              </a:ext>
            </a:extLst>
          </p:cNvPr>
          <p:cNvCxnSpPr>
            <a:stCxn id="2" idx="3"/>
            <a:endCxn id="84" idx="1"/>
          </p:cNvCxnSpPr>
          <p:nvPr/>
        </p:nvCxnSpPr>
        <p:spPr>
          <a:xfrm>
            <a:off x="6312023" y="2868043"/>
            <a:ext cx="941034" cy="220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0052BFE-FF8E-432A-9430-8A428658D3C3}"/>
              </a:ext>
            </a:extLst>
          </p:cNvPr>
          <p:cNvCxnSpPr>
            <a:stCxn id="84" idx="3"/>
            <a:endCxn id="33" idx="1"/>
          </p:cNvCxnSpPr>
          <p:nvPr/>
        </p:nvCxnSpPr>
        <p:spPr>
          <a:xfrm>
            <a:off x="9152878" y="5069154"/>
            <a:ext cx="710215" cy="21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2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69</Words>
  <Application>Microsoft Office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佳伟 姜</dc:creator>
  <cp:lastModifiedBy>佳伟 姜</cp:lastModifiedBy>
  <cp:revision>3</cp:revision>
  <dcterms:created xsi:type="dcterms:W3CDTF">2019-04-21T16:07:15Z</dcterms:created>
  <dcterms:modified xsi:type="dcterms:W3CDTF">2019-04-22T00:30:45Z</dcterms:modified>
</cp:coreProperties>
</file>