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4.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4"/>
    <p:sldMasterId id="2147483673" r:id="rId5"/>
    <p:sldMasterId id="2147483688" r:id="rId6"/>
    <p:sldMasterId id="2147483700" r:id="rId7"/>
    <p:sldMasterId id="2147483715" r:id="rId8"/>
  </p:sldMasterIdLst>
  <p:notesMasterIdLst>
    <p:notesMasterId r:id="rId35"/>
  </p:notesMasterIdLst>
  <p:sldIdLst>
    <p:sldId id="256" r:id="rId9"/>
    <p:sldId id="449" r:id="rId10"/>
    <p:sldId id="574" r:id="rId11"/>
    <p:sldId id="263" r:id="rId12"/>
    <p:sldId id="560" r:id="rId13"/>
    <p:sldId id="589" r:id="rId14"/>
    <p:sldId id="561" r:id="rId15"/>
    <p:sldId id="446" r:id="rId16"/>
    <p:sldId id="264" r:id="rId17"/>
    <p:sldId id="463" r:id="rId18"/>
    <p:sldId id="464" r:id="rId19"/>
    <p:sldId id="265" r:id="rId20"/>
    <p:sldId id="590" r:id="rId21"/>
    <p:sldId id="558" r:id="rId22"/>
    <p:sldId id="268" r:id="rId23"/>
    <p:sldId id="591" r:id="rId24"/>
    <p:sldId id="410" r:id="rId25"/>
    <p:sldId id="270" r:id="rId26"/>
    <p:sldId id="445" r:id="rId27"/>
    <p:sldId id="273" r:id="rId28"/>
    <p:sldId id="592" r:id="rId29"/>
    <p:sldId id="274" r:id="rId30"/>
    <p:sldId id="386" r:id="rId31"/>
    <p:sldId id="275" r:id="rId32"/>
    <p:sldId id="323" r:id="rId33"/>
    <p:sldId id="385" r:id="rId34"/>
  </p:sldIdLst>
  <p:sldSz cx="12188825" cy="6858000"/>
  <p:notesSz cx="7077075" cy="9363075"/>
  <p:embeddedFontLst>
    <p:embeddedFont>
      <p:font typeface="Calibri" panose="020F0502020204030204" pitchFamily="34" charset="0"/>
      <p:regular r:id="rId36"/>
      <p:bold r:id="rId37"/>
      <p:italic r:id="rId38"/>
      <p:boldItalic r:id="rId39"/>
    </p:embeddedFont>
    <p:embeddedFont>
      <p:font typeface="Constantia" panose="02030602050306030303" pitchFamily="18" charset="0"/>
      <p:regular r:id="rId40"/>
      <p:bold r:id="rId41"/>
      <p:italic r:id="rId42"/>
      <p:boldItalic r:id="rId43"/>
    </p:embeddedFont>
    <p:embeddedFont>
      <p:font typeface="Tahoma" panose="020B0604030504040204" pitchFamily="34" charset="0"/>
      <p:regular r:id="rId44"/>
      <p:bold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 uri="{2D200454-40CA-4A62-9FC3-DE9A4176ACB9}">
      <p15:notesGuideLst xmlns:p15="http://schemas.microsoft.com/office/powerpoint/2012/main">
        <p15:guide id="1" orient="horz" pos="2949">
          <p15:clr>
            <a:srgbClr val="A4A3A4"/>
          </p15:clr>
        </p15:guide>
        <p15:guide id="2" pos="222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0ECBEC5-4288-4151-9AC3-44F1B74B6A56}">
  <a:tblStyle styleId="{10ECBEC5-4288-4151-9AC3-44F1B74B6A56}" styleName="Table_0">
    <a:wholeTbl>
      <a:tcTxStyle b="off" i="off">
        <a:font>
          <a:latin typeface="Constantia"/>
          <a:ea typeface="Constantia"/>
          <a:cs typeface="Constantia"/>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DF4E7"/>
          </a:solidFill>
        </a:fill>
      </a:tcStyle>
    </a:wholeTbl>
    <a:band1H>
      <a:tcTxStyle/>
      <a:tcStyle>
        <a:tcBdr/>
        <a:fill>
          <a:solidFill>
            <a:srgbClr val="D9E8CB"/>
          </a:solidFill>
        </a:fill>
      </a:tcStyle>
    </a:band1H>
    <a:band2H>
      <a:tcTxStyle/>
      <a:tcStyle>
        <a:tcBdr/>
      </a:tcStyle>
    </a:band2H>
    <a:band1V>
      <a:tcTxStyle/>
      <a:tcStyle>
        <a:tcBdr/>
        <a:fill>
          <a:solidFill>
            <a:srgbClr val="D9E8CB"/>
          </a:solidFill>
        </a:fill>
      </a:tcStyle>
    </a:band1V>
    <a:band2V>
      <a:tcTxStyle/>
      <a:tcStyle>
        <a:tcBdr/>
      </a:tcStyle>
    </a:band2V>
    <a:lastCol>
      <a:tcTxStyle b="on" i="off">
        <a:font>
          <a:latin typeface="Constantia"/>
          <a:ea typeface="Constantia"/>
          <a:cs typeface="Constantia"/>
        </a:font>
        <a:schemeClr val="lt1"/>
      </a:tcTxStyle>
      <a:tcStyle>
        <a:tcBdr/>
        <a:fill>
          <a:solidFill>
            <a:schemeClr val="accent1"/>
          </a:solidFill>
        </a:fill>
      </a:tcStyle>
    </a:lastCol>
    <a:firstCol>
      <a:tcTxStyle b="on" i="off">
        <a:font>
          <a:latin typeface="Constantia"/>
          <a:ea typeface="Constantia"/>
          <a:cs typeface="Constantia"/>
        </a:font>
        <a:schemeClr val="lt1"/>
      </a:tcTxStyle>
      <a:tcStyle>
        <a:tcBdr/>
        <a:fill>
          <a:solidFill>
            <a:schemeClr val="accent1"/>
          </a:solidFill>
        </a:fill>
      </a:tcStyle>
    </a:firstCol>
    <a:lastRow>
      <a:tcTxStyle b="on" i="off">
        <a:font>
          <a:latin typeface="Constantia"/>
          <a:ea typeface="Constantia"/>
          <a:cs typeface="Constantia"/>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onstantia"/>
          <a:ea typeface="Constantia"/>
          <a:cs typeface="Constantia"/>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9" d="100"/>
          <a:sy n="89" d="100"/>
        </p:scale>
        <p:origin x="102" y="480"/>
      </p:cViewPr>
      <p:guideLst>
        <p:guide orient="horz" pos="2160"/>
        <p:guide pos="3839"/>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949"/>
        <p:guide pos="2229"/>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font" Target="fonts/font4.fntdata"/><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font" Target="fonts/font7.fntdata"/><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8.xml"/><Relationship Id="rId29" Type="http://schemas.openxmlformats.org/officeDocument/2006/relationships/slide" Target="slides/slide21.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font" Target="fonts/font1.fntdata"/><Relationship Id="rId49" Type="http://schemas.openxmlformats.org/officeDocument/2006/relationships/tableStyles" Target="tableStyle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font" Target="fonts/font9.fntdata"/><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theme" Target="theme/theme1.xml"/><Relationship Id="rId8" Type="http://schemas.openxmlformats.org/officeDocument/2006/relationships/slideMaster" Target="slideMasters/slideMaster5.xml"/><Relationship Id="rId3" Type="http://schemas.openxmlformats.org/officeDocument/2006/relationships/customXml" Target="../customXml/item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font" Target="fonts/font3.fntdata"/><Relationship Id="rId46" Type="http://schemas.openxmlformats.org/officeDocument/2006/relationships/presProps" Target="presProps.xml"/><Relationship Id="rId20" Type="http://schemas.openxmlformats.org/officeDocument/2006/relationships/slide" Target="slides/slide12.xml"/><Relationship Id="rId41" Type="http://schemas.openxmlformats.org/officeDocument/2006/relationships/font" Target="fonts/font6.fntdata"/><Relationship Id="rId1" Type="http://schemas.openxmlformats.org/officeDocument/2006/relationships/customXml" Target="../customXml/item1.xml"/><Relationship Id="rId6" Type="http://schemas.openxmlformats.org/officeDocument/2006/relationships/slideMaster" Target="slideMasters/slideMaster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ok, Kathy Jo" userId="b59e55c9-480c-4432-a4bc-3fb81d2f908b" providerId="ADAL" clId="{1A410C46-72E5-46D4-B82C-C7EAFC683DB1}"/>
    <pc:docChg chg="custSel delSld modSld">
      <pc:chgData name="Cook, Kathy Jo" userId="b59e55c9-480c-4432-a4bc-3fb81d2f908b" providerId="ADAL" clId="{1A410C46-72E5-46D4-B82C-C7EAFC683DB1}" dt="2020-06-09T04:06:06.479" v="417" actId="478"/>
      <pc:docMkLst>
        <pc:docMk/>
      </pc:docMkLst>
      <pc:sldChg chg="addSp delSp modSp mod">
        <pc:chgData name="Cook, Kathy Jo" userId="b59e55c9-480c-4432-a4bc-3fb81d2f908b" providerId="ADAL" clId="{1A410C46-72E5-46D4-B82C-C7EAFC683DB1}" dt="2020-06-09T04:05:48.172" v="415" actId="1076"/>
        <pc:sldMkLst>
          <pc:docMk/>
          <pc:sldMk cId="0" sldId="256"/>
        </pc:sldMkLst>
        <pc:spChg chg="add del mod">
          <ac:chgData name="Cook, Kathy Jo" userId="b59e55c9-480c-4432-a4bc-3fb81d2f908b" providerId="ADAL" clId="{1A410C46-72E5-46D4-B82C-C7EAFC683DB1}" dt="2020-06-09T04:03:29.367" v="387" actId="478"/>
          <ac:spMkLst>
            <pc:docMk/>
            <pc:sldMk cId="0" sldId="256"/>
            <ac:spMk id="3" creationId="{EAE4D547-80ED-430C-AE04-1D8A4F42F79E}"/>
          </ac:spMkLst>
        </pc:spChg>
        <pc:spChg chg="del">
          <ac:chgData name="Cook, Kathy Jo" userId="b59e55c9-480c-4432-a4bc-3fb81d2f908b" providerId="ADAL" clId="{1A410C46-72E5-46D4-B82C-C7EAFC683DB1}" dt="2020-06-09T04:03:25.905" v="386" actId="478"/>
          <ac:spMkLst>
            <pc:docMk/>
            <pc:sldMk cId="0" sldId="256"/>
            <ac:spMk id="116" creationId="{00000000-0000-0000-0000-000000000000}"/>
          </ac:spMkLst>
        </pc:spChg>
        <pc:spChg chg="mod">
          <ac:chgData name="Cook, Kathy Jo" userId="b59e55c9-480c-4432-a4bc-3fb81d2f908b" providerId="ADAL" clId="{1A410C46-72E5-46D4-B82C-C7EAFC683DB1}" dt="2020-06-09T04:05:48.172" v="415" actId="1076"/>
          <ac:spMkLst>
            <pc:docMk/>
            <pc:sldMk cId="0" sldId="256"/>
            <ac:spMk id="117" creationId="{00000000-0000-0000-0000-000000000000}"/>
          </ac:spMkLst>
        </pc:spChg>
        <pc:spChg chg="mod">
          <ac:chgData name="Cook, Kathy Jo" userId="b59e55c9-480c-4432-a4bc-3fb81d2f908b" providerId="ADAL" clId="{1A410C46-72E5-46D4-B82C-C7EAFC683DB1}" dt="2020-06-09T04:05:43.919" v="414" actId="12"/>
          <ac:spMkLst>
            <pc:docMk/>
            <pc:sldMk cId="0" sldId="256"/>
            <ac:spMk id="118" creationId="{00000000-0000-0000-0000-000000000000}"/>
          </ac:spMkLst>
        </pc:spChg>
        <pc:picChg chg="add mod">
          <ac:chgData name="Cook, Kathy Jo" userId="b59e55c9-480c-4432-a4bc-3fb81d2f908b" providerId="ADAL" clId="{1A410C46-72E5-46D4-B82C-C7EAFC683DB1}" dt="2020-06-09T04:04:44.279" v="398" actId="1076"/>
          <ac:picMkLst>
            <pc:docMk/>
            <pc:sldMk cId="0" sldId="256"/>
            <ac:picMk id="5" creationId="{3727A337-E45A-4728-9D94-E9A2D457A16A}"/>
          </ac:picMkLst>
        </pc:picChg>
      </pc:sldChg>
      <pc:sldChg chg="del">
        <pc:chgData name="Cook, Kathy Jo" userId="b59e55c9-480c-4432-a4bc-3fb81d2f908b" providerId="ADAL" clId="{1A410C46-72E5-46D4-B82C-C7EAFC683DB1}" dt="2020-06-09T04:05:53.573" v="416" actId="47"/>
        <pc:sldMkLst>
          <pc:docMk/>
          <pc:sldMk cId="0" sldId="257"/>
        </pc:sldMkLst>
      </pc:sldChg>
      <pc:sldChg chg="delSp mod">
        <pc:chgData name="Cook, Kathy Jo" userId="b59e55c9-480c-4432-a4bc-3fb81d2f908b" providerId="ADAL" clId="{1A410C46-72E5-46D4-B82C-C7EAFC683DB1}" dt="2020-06-09T04:06:06.479" v="417" actId="478"/>
        <pc:sldMkLst>
          <pc:docMk/>
          <pc:sldMk cId="538200691" sldId="464"/>
        </pc:sldMkLst>
        <pc:spChg chg="del">
          <ac:chgData name="Cook, Kathy Jo" userId="b59e55c9-480c-4432-a4bc-3fb81d2f908b" providerId="ADAL" clId="{1A410C46-72E5-46D4-B82C-C7EAFC683DB1}" dt="2020-06-09T04:06:06.479" v="417" actId="478"/>
          <ac:spMkLst>
            <pc:docMk/>
            <pc:sldMk cId="538200691" sldId="464"/>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66733" cy="468154"/>
          </a:xfrm>
          <a:prstGeom prst="rect">
            <a:avLst/>
          </a:prstGeom>
          <a:noFill/>
          <a:ln>
            <a:noFill/>
          </a:ln>
        </p:spPr>
        <p:txBody>
          <a:bodyPr spcFirstLastPara="1" wrap="square" lIns="93925" tIns="46950" rIns="93925" bIns="46950" anchor="t" anchorCtr="0">
            <a:noAutofit/>
          </a:bodyPr>
          <a:lstStyle>
            <a:lvl1pPr marR="0" lvl="0" algn="l" rtl="0">
              <a:spcBef>
                <a:spcPts val="0"/>
              </a:spcBef>
              <a:spcAft>
                <a:spcPts val="0"/>
              </a:spcAft>
              <a:buSzPts val="1400"/>
              <a:buNone/>
              <a:defRPr sz="1200" b="0" i="0" u="none" strike="noStrike" cap="none">
                <a:solidFill>
                  <a:schemeClr val="dk1"/>
                </a:solidFill>
                <a:latin typeface="Constantia"/>
                <a:ea typeface="Constantia"/>
                <a:cs typeface="Constantia"/>
                <a:sym typeface="Constantia"/>
              </a:defRPr>
            </a:lvl1pPr>
            <a:lvl2pPr marR="0" lvl="1" algn="l" rtl="0">
              <a:spcBef>
                <a:spcPts val="0"/>
              </a:spcBef>
              <a:spcAft>
                <a:spcPts val="0"/>
              </a:spcAft>
              <a:buSzPts val="1400"/>
              <a:buNone/>
              <a:defRPr sz="2400" b="0" i="0" u="none" strike="noStrike" cap="none">
                <a:solidFill>
                  <a:schemeClr val="dk1"/>
                </a:solidFill>
                <a:latin typeface="Constantia"/>
                <a:ea typeface="Constantia"/>
                <a:cs typeface="Constantia"/>
                <a:sym typeface="Constantia"/>
              </a:defRPr>
            </a:lvl2pPr>
            <a:lvl3pPr marR="0" lvl="2" algn="l" rtl="0">
              <a:spcBef>
                <a:spcPts val="0"/>
              </a:spcBef>
              <a:spcAft>
                <a:spcPts val="0"/>
              </a:spcAft>
              <a:buSzPts val="1400"/>
              <a:buNone/>
              <a:defRPr sz="2400" b="0" i="0" u="none" strike="noStrike" cap="none">
                <a:solidFill>
                  <a:schemeClr val="dk1"/>
                </a:solidFill>
                <a:latin typeface="Constantia"/>
                <a:ea typeface="Constantia"/>
                <a:cs typeface="Constantia"/>
                <a:sym typeface="Constantia"/>
              </a:defRPr>
            </a:lvl3pPr>
            <a:lvl4pPr marR="0" lvl="3" algn="l" rtl="0">
              <a:spcBef>
                <a:spcPts val="0"/>
              </a:spcBef>
              <a:spcAft>
                <a:spcPts val="0"/>
              </a:spcAft>
              <a:buSzPts val="1400"/>
              <a:buNone/>
              <a:defRPr sz="2400" b="0" i="0" u="none" strike="noStrike" cap="none">
                <a:solidFill>
                  <a:schemeClr val="dk1"/>
                </a:solidFill>
                <a:latin typeface="Constantia"/>
                <a:ea typeface="Constantia"/>
                <a:cs typeface="Constantia"/>
                <a:sym typeface="Constantia"/>
              </a:defRPr>
            </a:lvl4pPr>
            <a:lvl5pPr marR="0" lvl="4" algn="l" rtl="0">
              <a:spcBef>
                <a:spcPts val="0"/>
              </a:spcBef>
              <a:spcAft>
                <a:spcPts val="0"/>
              </a:spcAft>
              <a:buSzPts val="1400"/>
              <a:buNone/>
              <a:defRPr sz="2400" b="0" i="0" u="none" strike="noStrike" cap="none">
                <a:solidFill>
                  <a:schemeClr val="dk1"/>
                </a:solidFill>
                <a:latin typeface="Constantia"/>
                <a:ea typeface="Constantia"/>
                <a:cs typeface="Constantia"/>
                <a:sym typeface="Constantia"/>
              </a:defRPr>
            </a:lvl5pPr>
            <a:lvl6pPr marR="0" lvl="5" algn="l" rtl="0">
              <a:spcBef>
                <a:spcPts val="0"/>
              </a:spcBef>
              <a:spcAft>
                <a:spcPts val="0"/>
              </a:spcAft>
              <a:buSzPts val="1400"/>
              <a:buNone/>
              <a:defRPr sz="2400" b="0" i="0" u="none" strike="noStrike" cap="none">
                <a:solidFill>
                  <a:schemeClr val="dk1"/>
                </a:solidFill>
                <a:latin typeface="Constantia"/>
                <a:ea typeface="Constantia"/>
                <a:cs typeface="Constantia"/>
                <a:sym typeface="Constantia"/>
              </a:defRPr>
            </a:lvl6pPr>
            <a:lvl7pPr marR="0" lvl="6" algn="l" rtl="0">
              <a:spcBef>
                <a:spcPts val="0"/>
              </a:spcBef>
              <a:spcAft>
                <a:spcPts val="0"/>
              </a:spcAft>
              <a:buSzPts val="1400"/>
              <a:buNone/>
              <a:defRPr sz="2400" b="0" i="0" u="none" strike="noStrike" cap="none">
                <a:solidFill>
                  <a:schemeClr val="dk1"/>
                </a:solidFill>
                <a:latin typeface="Constantia"/>
                <a:ea typeface="Constantia"/>
                <a:cs typeface="Constantia"/>
                <a:sym typeface="Constantia"/>
              </a:defRPr>
            </a:lvl7pPr>
            <a:lvl8pPr marR="0" lvl="7" algn="l" rtl="0">
              <a:spcBef>
                <a:spcPts val="0"/>
              </a:spcBef>
              <a:spcAft>
                <a:spcPts val="0"/>
              </a:spcAft>
              <a:buSzPts val="1400"/>
              <a:buNone/>
              <a:defRPr sz="2400" b="0" i="0" u="none" strike="noStrike" cap="none">
                <a:solidFill>
                  <a:schemeClr val="dk1"/>
                </a:solidFill>
                <a:latin typeface="Constantia"/>
                <a:ea typeface="Constantia"/>
                <a:cs typeface="Constantia"/>
                <a:sym typeface="Constantia"/>
              </a:defRPr>
            </a:lvl8pPr>
            <a:lvl9pPr marR="0" lvl="8" algn="l" rtl="0">
              <a:spcBef>
                <a:spcPts val="0"/>
              </a:spcBef>
              <a:spcAft>
                <a:spcPts val="0"/>
              </a:spcAft>
              <a:buSzPts val="1400"/>
              <a:buNone/>
              <a:defRPr sz="2400" b="0" i="0" u="none" strike="noStrike" cap="none">
                <a:solidFill>
                  <a:schemeClr val="dk1"/>
                </a:solidFill>
                <a:latin typeface="Constantia"/>
                <a:ea typeface="Constantia"/>
                <a:cs typeface="Constantia"/>
                <a:sym typeface="Constantia"/>
              </a:defRPr>
            </a:lvl9pPr>
          </a:lstStyle>
          <a:p>
            <a:endParaRPr/>
          </a:p>
        </p:txBody>
      </p:sp>
      <p:sp>
        <p:nvSpPr>
          <p:cNvPr id="4" name="Google Shape;4;n"/>
          <p:cNvSpPr txBox="1">
            <a:spLocks noGrp="1"/>
          </p:cNvSpPr>
          <p:nvPr>
            <p:ph type="dt" idx="10"/>
          </p:nvPr>
        </p:nvSpPr>
        <p:spPr>
          <a:xfrm>
            <a:off x="4008705" y="0"/>
            <a:ext cx="3066733" cy="468154"/>
          </a:xfrm>
          <a:prstGeom prst="rect">
            <a:avLst/>
          </a:prstGeom>
          <a:noFill/>
          <a:ln>
            <a:noFill/>
          </a:ln>
        </p:spPr>
        <p:txBody>
          <a:bodyPr spcFirstLastPara="1" wrap="square" lIns="93925" tIns="46950" rIns="93925" bIns="46950" anchor="t" anchorCtr="0">
            <a:noAutofit/>
          </a:bodyPr>
          <a:lstStyle>
            <a:lvl1pPr marR="0" lvl="0" algn="r" rtl="0">
              <a:spcBef>
                <a:spcPts val="0"/>
              </a:spcBef>
              <a:spcAft>
                <a:spcPts val="0"/>
              </a:spcAft>
              <a:buSzPts val="1400"/>
              <a:buNone/>
              <a:defRPr sz="1200" b="0" i="0" u="none" strike="noStrike" cap="none">
                <a:solidFill>
                  <a:schemeClr val="dk1"/>
                </a:solidFill>
                <a:latin typeface="Constantia"/>
                <a:ea typeface="Constantia"/>
                <a:cs typeface="Constantia"/>
                <a:sym typeface="Constantia"/>
              </a:defRPr>
            </a:lvl1pPr>
            <a:lvl2pPr marR="0" lvl="1" algn="l" rtl="0">
              <a:spcBef>
                <a:spcPts val="0"/>
              </a:spcBef>
              <a:spcAft>
                <a:spcPts val="0"/>
              </a:spcAft>
              <a:buSzPts val="1400"/>
              <a:buNone/>
              <a:defRPr sz="2400" b="0" i="0" u="none" strike="noStrike" cap="none">
                <a:solidFill>
                  <a:schemeClr val="dk1"/>
                </a:solidFill>
                <a:latin typeface="Constantia"/>
                <a:ea typeface="Constantia"/>
                <a:cs typeface="Constantia"/>
                <a:sym typeface="Constantia"/>
              </a:defRPr>
            </a:lvl2pPr>
            <a:lvl3pPr marR="0" lvl="2" algn="l" rtl="0">
              <a:spcBef>
                <a:spcPts val="0"/>
              </a:spcBef>
              <a:spcAft>
                <a:spcPts val="0"/>
              </a:spcAft>
              <a:buSzPts val="1400"/>
              <a:buNone/>
              <a:defRPr sz="2400" b="0" i="0" u="none" strike="noStrike" cap="none">
                <a:solidFill>
                  <a:schemeClr val="dk1"/>
                </a:solidFill>
                <a:latin typeface="Constantia"/>
                <a:ea typeface="Constantia"/>
                <a:cs typeface="Constantia"/>
                <a:sym typeface="Constantia"/>
              </a:defRPr>
            </a:lvl3pPr>
            <a:lvl4pPr marR="0" lvl="3" algn="l" rtl="0">
              <a:spcBef>
                <a:spcPts val="0"/>
              </a:spcBef>
              <a:spcAft>
                <a:spcPts val="0"/>
              </a:spcAft>
              <a:buSzPts val="1400"/>
              <a:buNone/>
              <a:defRPr sz="2400" b="0" i="0" u="none" strike="noStrike" cap="none">
                <a:solidFill>
                  <a:schemeClr val="dk1"/>
                </a:solidFill>
                <a:latin typeface="Constantia"/>
                <a:ea typeface="Constantia"/>
                <a:cs typeface="Constantia"/>
                <a:sym typeface="Constantia"/>
              </a:defRPr>
            </a:lvl4pPr>
            <a:lvl5pPr marR="0" lvl="4" algn="l" rtl="0">
              <a:spcBef>
                <a:spcPts val="0"/>
              </a:spcBef>
              <a:spcAft>
                <a:spcPts val="0"/>
              </a:spcAft>
              <a:buSzPts val="1400"/>
              <a:buNone/>
              <a:defRPr sz="2400" b="0" i="0" u="none" strike="noStrike" cap="none">
                <a:solidFill>
                  <a:schemeClr val="dk1"/>
                </a:solidFill>
                <a:latin typeface="Constantia"/>
                <a:ea typeface="Constantia"/>
                <a:cs typeface="Constantia"/>
                <a:sym typeface="Constantia"/>
              </a:defRPr>
            </a:lvl5pPr>
            <a:lvl6pPr marR="0" lvl="5" algn="l" rtl="0">
              <a:spcBef>
                <a:spcPts val="0"/>
              </a:spcBef>
              <a:spcAft>
                <a:spcPts val="0"/>
              </a:spcAft>
              <a:buSzPts val="1400"/>
              <a:buNone/>
              <a:defRPr sz="2400" b="0" i="0" u="none" strike="noStrike" cap="none">
                <a:solidFill>
                  <a:schemeClr val="dk1"/>
                </a:solidFill>
                <a:latin typeface="Constantia"/>
                <a:ea typeface="Constantia"/>
                <a:cs typeface="Constantia"/>
                <a:sym typeface="Constantia"/>
              </a:defRPr>
            </a:lvl6pPr>
            <a:lvl7pPr marR="0" lvl="6" algn="l" rtl="0">
              <a:spcBef>
                <a:spcPts val="0"/>
              </a:spcBef>
              <a:spcAft>
                <a:spcPts val="0"/>
              </a:spcAft>
              <a:buSzPts val="1400"/>
              <a:buNone/>
              <a:defRPr sz="2400" b="0" i="0" u="none" strike="noStrike" cap="none">
                <a:solidFill>
                  <a:schemeClr val="dk1"/>
                </a:solidFill>
                <a:latin typeface="Constantia"/>
                <a:ea typeface="Constantia"/>
                <a:cs typeface="Constantia"/>
                <a:sym typeface="Constantia"/>
              </a:defRPr>
            </a:lvl7pPr>
            <a:lvl8pPr marR="0" lvl="7" algn="l" rtl="0">
              <a:spcBef>
                <a:spcPts val="0"/>
              </a:spcBef>
              <a:spcAft>
                <a:spcPts val="0"/>
              </a:spcAft>
              <a:buSzPts val="1400"/>
              <a:buNone/>
              <a:defRPr sz="2400" b="0" i="0" u="none" strike="noStrike" cap="none">
                <a:solidFill>
                  <a:schemeClr val="dk1"/>
                </a:solidFill>
                <a:latin typeface="Constantia"/>
                <a:ea typeface="Constantia"/>
                <a:cs typeface="Constantia"/>
                <a:sym typeface="Constantia"/>
              </a:defRPr>
            </a:lvl8pPr>
            <a:lvl9pPr marR="0" lvl="8" algn="l" rtl="0">
              <a:spcBef>
                <a:spcPts val="0"/>
              </a:spcBef>
              <a:spcAft>
                <a:spcPts val="0"/>
              </a:spcAft>
              <a:buSzPts val="1400"/>
              <a:buNone/>
              <a:defRPr sz="2400" b="0" i="0" u="none" strike="noStrike" cap="none">
                <a:solidFill>
                  <a:schemeClr val="dk1"/>
                </a:solidFill>
                <a:latin typeface="Constantia"/>
                <a:ea typeface="Constantia"/>
                <a:cs typeface="Constantia"/>
                <a:sym typeface="Constantia"/>
              </a:defRPr>
            </a:lvl9pPr>
          </a:lstStyle>
          <a:p>
            <a:endParaRPr/>
          </a:p>
        </p:txBody>
      </p:sp>
      <p:sp>
        <p:nvSpPr>
          <p:cNvPr id="5" name="Google Shape;5;n"/>
          <p:cNvSpPr>
            <a:spLocks noGrp="1" noRot="1" noChangeAspect="1"/>
          </p:cNvSpPr>
          <p:nvPr>
            <p:ph type="sldImg" idx="3"/>
          </p:nvPr>
        </p:nvSpPr>
        <p:spPr>
          <a:xfrm>
            <a:off x="417513"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7708" y="4447461"/>
            <a:ext cx="5661660" cy="4213384"/>
          </a:xfrm>
          <a:prstGeom prst="rect">
            <a:avLst/>
          </a:prstGeom>
          <a:noFill/>
          <a:ln>
            <a:noFill/>
          </a:ln>
        </p:spPr>
        <p:txBody>
          <a:bodyPr spcFirstLastPara="1" wrap="square" lIns="93925" tIns="46950" rIns="93925" bIns="46950" anchor="t" anchorCtr="0">
            <a:noAutofit/>
          </a:bodyPr>
          <a:lstStyle>
            <a:lvl1pPr marL="457200" marR="0" lvl="0" indent="-228600" algn="l" rtl="0">
              <a:spcBef>
                <a:spcPts val="0"/>
              </a:spcBef>
              <a:spcAft>
                <a:spcPts val="0"/>
              </a:spcAft>
              <a:buSzPts val="1400"/>
              <a:buNone/>
              <a:defRPr sz="1600" b="0" i="0" u="none" strike="noStrike" cap="none">
                <a:solidFill>
                  <a:schemeClr val="dk1"/>
                </a:solidFill>
                <a:latin typeface="Constantia"/>
                <a:ea typeface="Constantia"/>
                <a:cs typeface="Constantia"/>
                <a:sym typeface="Constantia"/>
              </a:defRPr>
            </a:lvl1pPr>
            <a:lvl2pPr marL="914400" marR="0" lvl="1" indent="-228600" algn="l" rtl="0">
              <a:spcBef>
                <a:spcPts val="0"/>
              </a:spcBef>
              <a:spcAft>
                <a:spcPts val="0"/>
              </a:spcAft>
              <a:buSzPts val="1400"/>
              <a:buNone/>
              <a:defRPr sz="1600" b="0" i="0" u="none" strike="noStrike" cap="none">
                <a:solidFill>
                  <a:schemeClr val="dk1"/>
                </a:solidFill>
                <a:latin typeface="Constantia"/>
                <a:ea typeface="Constantia"/>
                <a:cs typeface="Constantia"/>
                <a:sym typeface="Constantia"/>
              </a:defRPr>
            </a:lvl2pPr>
            <a:lvl3pPr marL="1371600" marR="0" lvl="2" indent="-228600" algn="l" rtl="0">
              <a:spcBef>
                <a:spcPts val="0"/>
              </a:spcBef>
              <a:spcAft>
                <a:spcPts val="0"/>
              </a:spcAft>
              <a:buSzPts val="1400"/>
              <a:buNone/>
              <a:defRPr sz="1600" b="0" i="0" u="none" strike="noStrike" cap="none">
                <a:solidFill>
                  <a:schemeClr val="dk1"/>
                </a:solidFill>
                <a:latin typeface="Constantia"/>
                <a:ea typeface="Constantia"/>
                <a:cs typeface="Constantia"/>
                <a:sym typeface="Constantia"/>
              </a:defRPr>
            </a:lvl3pPr>
            <a:lvl4pPr marL="1828800" marR="0" lvl="3" indent="-228600" algn="l" rtl="0">
              <a:spcBef>
                <a:spcPts val="0"/>
              </a:spcBef>
              <a:spcAft>
                <a:spcPts val="0"/>
              </a:spcAft>
              <a:buSzPts val="1400"/>
              <a:buNone/>
              <a:defRPr sz="1600" b="0" i="0" u="none" strike="noStrike" cap="none">
                <a:solidFill>
                  <a:schemeClr val="dk1"/>
                </a:solidFill>
                <a:latin typeface="Constantia"/>
                <a:ea typeface="Constantia"/>
                <a:cs typeface="Constantia"/>
                <a:sym typeface="Constantia"/>
              </a:defRPr>
            </a:lvl4pPr>
            <a:lvl5pPr marL="2286000" marR="0" lvl="4" indent="-228600" algn="l" rtl="0">
              <a:spcBef>
                <a:spcPts val="0"/>
              </a:spcBef>
              <a:spcAft>
                <a:spcPts val="0"/>
              </a:spcAft>
              <a:buSzPts val="1400"/>
              <a:buNone/>
              <a:defRPr sz="1600" b="0" i="0" u="none" strike="noStrike" cap="none">
                <a:solidFill>
                  <a:schemeClr val="dk1"/>
                </a:solidFill>
                <a:latin typeface="Constantia"/>
                <a:ea typeface="Constantia"/>
                <a:cs typeface="Constantia"/>
                <a:sym typeface="Constantia"/>
              </a:defRPr>
            </a:lvl5pPr>
            <a:lvl6pPr marL="2743200" marR="0" lvl="5" indent="-228600" algn="l" rtl="0">
              <a:spcBef>
                <a:spcPts val="0"/>
              </a:spcBef>
              <a:spcAft>
                <a:spcPts val="0"/>
              </a:spcAft>
              <a:buSzPts val="1400"/>
              <a:buNone/>
              <a:defRPr sz="1600" b="0" i="0" u="none" strike="noStrike" cap="none">
                <a:solidFill>
                  <a:schemeClr val="dk1"/>
                </a:solidFill>
                <a:latin typeface="Constantia"/>
                <a:ea typeface="Constantia"/>
                <a:cs typeface="Constantia"/>
                <a:sym typeface="Constantia"/>
              </a:defRPr>
            </a:lvl6pPr>
            <a:lvl7pPr marL="3200400" marR="0" lvl="6" indent="-228600" algn="l" rtl="0">
              <a:spcBef>
                <a:spcPts val="0"/>
              </a:spcBef>
              <a:spcAft>
                <a:spcPts val="0"/>
              </a:spcAft>
              <a:buSzPts val="1400"/>
              <a:buNone/>
              <a:defRPr sz="1600" b="0" i="0" u="none" strike="noStrike" cap="none">
                <a:solidFill>
                  <a:schemeClr val="dk1"/>
                </a:solidFill>
                <a:latin typeface="Constantia"/>
                <a:ea typeface="Constantia"/>
                <a:cs typeface="Constantia"/>
                <a:sym typeface="Constantia"/>
              </a:defRPr>
            </a:lvl7pPr>
            <a:lvl8pPr marL="3657600" marR="0" lvl="7" indent="-228600" algn="l" rtl="0">
              <a:spcBef>
                <a:spcPts val="0"/>
              </a:spcBef>
              <a:spcAft>
                <a:spcPts val="0"/>
              </a:spcAft>
              <a:buSzPts val="1400"/>
              <a:buNone/>
              <a:defRPr sz="1600" b="0" i="0" u="none" strike="noStrike" cap="none">
                <a:solidFill>
                  <a:schemeClr val="dk1"/>
                </a:solidFill>
                <a:latin typeface="Constantia"/>
                <a:ea typeface="Constantia"/>
                <a:cs typeface="Constantia"/>
                <a:sym typeface="Constantia"/>
              </a:defRPr>
            </a:lvl8pPr>
            <a:lvl9pPr marL="4114800" marR="0" lvl="8" indent="-228600" algn="l" rtl="0">
              <a:spcBef>
                <a:spcPts val="0"/>
              </a:spcBef>
              <a:spcAft>
                <a:spcPts val="0"/>
              </a:spcAft>
              <a:buSzPts val="1400"/>
              <a:buNone/>
              <a:defRPr sz="1600" b="0" i="0" u="none" strike="noStrike" cap="none">
                <a:solidFill>
                  <a:schemeClr val="dk1"/>
                </a:solidFill>
                <a:latin typeface="Constantia"/>
                <a:ea typeface="Constantia"/>
                <a:cs typeface="Constantia"/>
                <a:sym typeface="Constantia"/>
              </a:defRPr>
            </a:lvl9pPr>
          </a:lstStyle>
          <a:p>
            <a:endParaRPr/>
          </a:p>
        </p:txBody>
      </p:sp>
      <p:sp>
        <p:nvSpPr>
          <p:cNvPr id="7" name="Google Shape;7;n"/>
          <p:cNvSpPr txBox="1">
            <a:spLocks noGrp="1"/>
          </p:cNvSpPr>
          <p:nvPr>
            <p:ph type="ftr" idx="11"/>
          </p:nvPr>
        </p:nvSpPr>
        <p:spPr>
          <a:xfrm>
            <a:off x="0" y="8893296"/>
            <a:ext cx="3066733" cy="468154"/>
          </a:xfrm>
          <a:prstGeom prst="rect">
            <a:avLst/>
          </a:prstGeom>
          <a:noFill/>
          <a:ln>
            <a:noFill/>
          </a:ln>
        </p:spPr>
        <p:txBody>
          <a:bodyPr spcFirstLastPara="1" wrap="square" lIns="93925" tIns="46950" rIns="93925" bIns="46950" anchor="b" anchorCtr="0">
            <a:noAutofit/>
          </a:bodyPr>
          <a:lstStyle>
            <a:lvl1pPr marR="0" lvl="0" algn="l" rtl="0">
              <a:spcBef>
                <a:spcPts val="0"/>
              </a:spcBef>
              <a:spcAft>
                <a:spcPts val="0"/>
              </a:spcAft>
              <a:buSzPts val="1400"/>
              <a:buNone/>
              <a:defRPr sz="1200" b="0" i="0" u="none" strike="noStrike" cap="none">
                <a:solidFill>
                  <a:schemeClr val="dk1"/>
                </a:solidFill>
                <a:latin typeface="Constantia"/>
                <a:ea typeface="Constantia"/>
                <a:cs typeface="Constantia"/>
                <a:sym typeface="Constantia"/>
              </a:defRPr>
            </a:lvl1pPr>
            <a:lvl2pPr marR="0" lvl="1" algn="l" rtl="0">
              <a:spcBef>
                <a:spcPts val="0"/>
              </a:spcBef>
              <a:spcAft>
                <a:spcPts val="0"/>
              </a:spcAft>
              <a:buSzPts val="1400"/>
              <a:buNone/>
              <a:defRPr sz="2400" b="0" i="0" u="none" strike="noStrike" cap="none">
                <a:solidFill>
                  <a:schemeClr val="dk1"/>
                </a:solidFill>
                <a:latin typeface="Constantia"/>
                <a:ea typeface="Constantia"/>
                <a:cs typeface="Constantia"/>
                <a:sym typeface="Constantia"/>
              </a:defRPr>
            </a:lvl2pPr>
            <a:lvl3pPr marR="0" lvl="2" algn="l" rtl="0">
              <a:spcBef>
                <a:spcPts val="0"/>
              </a:spcBef>
              <a:spcAft>
                <a:spcPts val="0"/>
              </a:spcAft>
              <a:buSzPts val="1400"/>
              <a:buNone/>
              <a:defRPr sz="2400" b="0" i="0" u="none" strike="noStrike" cap="none">
                <a:solidFill>
                  <a:schemeClr val="dk1"/>
                </a:solidFill>
                <a:latin typeface="Constantia"/>
                <a:ea typeface="Constantia"/>
                <a:cs typeface="Constantia"/>
                <a:sym typeface="Constantia"/>
              </a:defRPr>
            </a:lvl3pPr>
            <a:lvl4pPr marR="0" lvl="3" algn="l" rtl="0">
              <a:spcBef>
                <a:spcPts val="0"/>
              </a:spcBef>
              <a:spcAft>
                <a:spcPts val="0"/>
              </a:spcAft>
              <a:buSzPts val="1400"/>
              <a:buNone/>
              <a:defRPr sz="2400" b="0" i="0" u="none" strike="noStrike" cap="none">
                <a:solidFill>
                  <a:schemeClr val="dk1"/>
                </a:solidFill>
                <a:latin typeface="Constantia"/>
                <a:ea typeface="Constantia"/>
                <a:cs typeface="Constantia"/>
                <a:sym typeface="Constantia"/>
              </a:defRPr>
            </a:lvl4pPr>
            <a:lvl5pPr marR="0" lvl="4" algn="l" rtl="0">
              <a:spcBef>
                <a:spcPts val="0"/>
              </a:spcBef>
              <a:spcAft>
                <a:spcPts val="0"/>
              </a:spcAft>
              <a:buSzPts val="1400"/>
              <a:buNone/>
              <a:defRPr sz="2400" b="0" i="0" u="none" strike="noStrike" cap="none">
                <a:solidFill>
                  <a:schemeClr val="dk1"/>
                </a:solidFill>
                <a:latin typeface="Constantia"/>
                <a:ea typeface="Constantia"/>
                <a:cs typeface="Constantia"/>
                <a:sym typeface="Constantia"/>
              </a:defRPr>
            </a:lvl5pPr>
            <a:lvl6pPr marR="0" lvl="5" algn="l" rtl="0">
              <a:spcBef>
                <a:spcPts val="0"/>
              </a:spcBef>
              <a:spcAft>
                <a:spcPts val="0"/>
              </a:spcAft>
              <a:buSzPts val="1400"/>
              <a:buNone/>
              <a:defRPr sz="2400" b="0" i="0" u="none" strike="noStrike" cap="none">
                <a:solidFill>
                  <a:schemeClr val="dk1"/>
                </a:solidFill>
                <a:latin typeface="Constantia"/>
                <a:ea typeface="Constantia"/>
                <a:cs typeface="Constantia"/>
                <a:sym typeface="Constantia"/>
              </a:defRPr>
            </a:lvl6pPr>
            <a:lvl7pPr marR="0" lvl="6" algn="l" rtl="0">
              <a:spcBef>
                <a:spcPts val="0"/>
              </a:spcBef>
              <a:spcAft>
                <a:spcPts val="0"/>
              </a:spcAft>
              <a:buSzPts val="1400"/>
              <a:buNone/>
              <a:defRPr sz="2400" b="0" i="0" u="none" strike="noStrike" cap="none">
                <a:solidFill>
                  <a:schemeClr val="dk1"/>
                </a:solidFill>
                <a:latin typeface="Constantia"/>
                <a:ea typeface="Constantia"/>
                <a:cs typeface="Constantia"/>
                <a:sym typeface="Constantia"/>
              </a:defRPr>
            </a:lvl7pPr>
            <a:lvl8pPr marR="0" lvl="7" algn="l" rtl="0">
              <a:spcBef>
                <a:spcPts val="0"/>
              </a:spcBef>
              <a:spcAft>
                <a:spcPts val="0"/>
              </a:spcAft>
              <a:buSzPts val="1400"/>
              <a:buNone/>
              <a:defRPr sz="2400" b="0" i="0" u="none" strike="noStrike" cap="none">
                <a:solidFill>
                  <a:schemeClr val="dk1"/>
                </a:solidFill>
                <a:latin typeface="Constantia"/>
                <a:ea typeface="Constantia"/>
                <a:cs typeface="Constantia"/>
                <a:sym typeface="Constantia"/>
              </a:defRPr>
            </a:lvl8pPr>
            <a:lvl9pPr marR="0" lvl="8" algn="l" rtl="0">
              <a:spcBef>
                <a:spcPts val="0"/>
              </a:spcBef>
              <a:spcAft>
                <a:spcPts val="0"/>
              </a:spcAft>
              <a:buSzPts val="1400"/>
              <a:buNone/>
              <a:defRPr sz="2400" b="0" i="0" u="none" strike="noStrike" cap="none">
                <a:solidFill>
                  <a:schemeClr val="dk1"/>
                </a:solidFill>
                <a:latin typeface="Constantia"/>
                <a:ea typeface="Constantia"/>
                <a:cs typeface="Constantia"/>
                <a:sym typeface="Constantia"/>
              </a:defRPr>
            </a:lvl9pPr>
          </a:lstStyle>
          <a:p>
            <a:endParaRPr/>
          </a:p>
        </p:txBody>
      </p:sp>
      <p:sp>
        <p:nvSpPr>
          <p:cNvPr id="8" name="Google Shape;8;n"/>
          <p:cNvSpPr txBox="1">
            <a:spLocks noGrp="1"/>
          </p:cNvSpPr>
          <p:nvPr>
            <p:ph type="sldNum" idx="12"/>
          </p:nvPr>
        </p:nvSpPr>
        <p:spPr>
          <a:xfrm>
            <a:off x="4008705" y="8893296"/>
            <a:ext cx="3066733" cy="468154"/>
          </a:xfrm>
          <a:prstGeom prst="rect">
            <a:avLst/>
          </a:prstGeom>
          <a:noFill/>
          <a:ln>
            <a:noFill/>
          </a:ln>
        </p:spPr>
        <p:txBody>
          <a:bodyPr spcFirstLastPara="1" wrap="square" lIns="93925" tIns="46950" rIns="93925" bIns="4695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onstantia"/>
                <a:ea typeface="Constantia"/>
                <a:cs typeface="Constantia"/>
                <a:sym typeface="Constantia"/>
              </a:rPr>
              <a:t>‹#›</a:t>
            </a:fld>
            <a:endParaRPr sz="1200" b="0" i="0" u="none" strike="noStrike" cap="none">
              <a:solidFill>
                <a:schemeClr val="dk1"/>
              </a:solidFill>
              <a:latin typeface="Constantia"/>
              <a:ea typeface="Constantia"/>
              <a:cs typeface="Constantia"/>
              <a:sym typeface="Constantia"/>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nhlbi.nih.gov/health/resources/heart/hbp-dash-index.htm"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1:notes"/>
          <p:cNvSpPr txBox="1">
            <a:spLocks noGrp="1"/>
          </p:cNvSpPr>
          <p:nvPr>
            <p:ph type="body" idx="1"/>
          </p:nvPr>
        </p:nvSpPr>
        <p:spPr>
          <a:xfrm>
            <a:off x="707708" y="4447461"/>
            <a:ext cx="5661660" cy="4213384"/>
          </a:xfrm>
          <a:prstGeom prst="rect">
            <a:avLst/>
          </a:prstGeom>
        </p:spPr>
        <p:txBody>
          <a:bodyPr spcFirstLastPara="1" wrap="square" lIns="93925" tIns="46950" rIns="93925" bIns="46950" anchor="t" anchorCtr="0">
            <a:noAutofit/>
          </a:bodyPr>
          <a:lstStyle/>
          <a:p>
            <a:pPr marL="0" lvl="0" indent="0" algn="l" rtl="0">
              <a:spcBef>
                <a:spcPts val="0"/>
              </a:spcBef>
              <a:spcAft>
                <a:spcPts val="0"/>
              </a:spcAft>
              <a:buNone/>
            </a:pPr>
            <a:endParaRPr/>
          </a:p>
        </p:txBody>
      </p:sp>
      <p:sp>
        <p:nvSpPr>
          <p:cNvPr id="114" name="Google Shape;114;p1:notes"/>
          <p:cNvSpPr>
            <a:spLocks noGrp="1" noRot="1" noChangeAspect="1"/>
          </p:cNvSpPr>
          <p:nvPr>
            <p:ph type="sldImg" idx="2"/>
          </p:nvPr>
        </p:nvSpPr>
        <p:spPr>
          <a:xfrm>
            <a:off x="417513"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5:notes"/>
          <p:cNvSpPr txBox="1">
            <a:spLocks noGrp="1"/>
          </p:cNvSpPr>
          <p:nvPr>
            <p:ph type="body" idx="1"/>
          </p:nvPr>
        </p:nvSpPr>
        <p:spPr>
          <a:xfrm>
            <a:off x="707708" y="4447461"/>
            <a:ext cx="5661660" cy="4213384"/>
          </a:xfrm>
          <a:prstGeom prst="rect">
            <a:avLst/>
          </a:prstGeom>
        </p:spPr>
        <p:txBody>
          <a:bodyPr spcFirstLastPara="1" wrap="square" lIns="93925" tIns="46950" rIns="93925" bIns="46950" anchor="t" anchorCtr="0">
            <a:noAutofit/>
          </a:bodyPr>
          <a:lstStyle/>
          <a:p>
            <a:pPr marL="0" lvl="0" indent="0" algn="l" rtl="0">
              <a:spcBef>
                <a:spcPts val="0"/>
              </a:spcBef>
              <a:spcAft>
                <a:spcPts val="0"/>
              </a:spcAft>
              <a:buNone/>
            </a:pPr>
            <a:endParaRPr/>
          </a:p>
        </p:txBody>
      </p:sp>
      <p:sp>
        <p:nvSpPr>
          <p:cNvPr id="212" name="Google Shape;212;p15:notes"/>
          <p:cNvSpPr>
            <a:spLocks noGrp="1" noRot="1" noChangeAspect="1"/>
          </p:cNvSpPr>
          <p:nvPr>
            <p:ph type="sldImg" idx="2"/>
          </p:nvPr>
        </p:nvSpPr>
        <p:spPr>
          <a:xfrm>
            <a:off x="417513"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pPr eaLnBrk="1" hangingPunct="1">
              <a:lnSpc>
                <a:spcPct val="80000"/>
              </a:lnSpc>
            </a:pPr>
            <a:r>
              <a:rPr lang="en-US" dirty="0"/>
              <a:t>2 to 3 servings low fat dairy products</a:t>
            </a:r>
          </a:p>
          <a:p>
            <a:pPr eaLnBrk="1" hangingPunct="1">
              <a:lnSpc>
                <a:spcPct val="80000"/>
              </a:lnSpc>
            </a:pPr>
            <a:r>
              <a:rPr lang="en-US" dirty="0"/>
              <a:t>8 to 10 servings fruits and vegetables</a:t>
            </a:r>
          </a:p>
          <a:p>
            <a:pPr eaLnBrk="1" hangingPunct="1">
              <a:lnSpc>
                <a:spcPct val="80000"/>
              </a:lnSpc>
            </a:pPr>
            <a:r>
              <a:rPr lang="en-US" dirty="0"/>
              <a:t>7 to 8 whole grains</a:t>
            </a:r>
          </a:p>
          <a:p>
            <a:pPr eaLnBrk="1" hangingPunct="1">
              <a:lnSpc>
                <a:spcPct val="80000"/>
              </a:lnSpc>
            </a:pPr>
            <a:r>
              <a:rPr lang="en-US" dirty="0"/>
              <a:t>Serving of nuts, seeds, dried beans</a:t>
            </a:r>
          </a:p>
          <a:p>
            <a:pPr eaLnBrk="1" hangingPunct="1">
              <a:lnSpc>
                <a:spcPct val="80000"/>
              </a:lnSpc>
            </a:pPr>
            <a:r>
              <a:rPr lang="en-US" dirty="0"/>
              <a:t>6 ounces or less of lean meat</a:t>
            </a:r>
          </a:p>
          <a:p>
            <a:pPr eaLnBrk="1" hangingPunct="1">
              <a:lnSpc>
                <a:spcPct val="80000"/>
              </a:lnSpc>
            </a:pPr>
            <a:endParaRPr lang="en-US" dirty="0"/>
          </a:p>
          <a:p>
            <a:pPr eaLnBrk="1" hangingPunct="1">
              <a:lnSpc>
                <a:spcPct val="80000"/>
              </a:lnSpc>
            </a:pPr>
            <a:r>
              <a:rPr lang="en-US" dirty="0"/>
              <a:t>Significantly and quickly (2 weeks) lowered BP</a:t>
            </a:r>
          </a:p>
          <a:p>
            <a:pPr eaLnBrk="1" hangingPunct="1">
              <a:lnSpc>
                <a:spcPct val="80000"/>
              </a:lnSpc>
            </a:pPr>
            <a:r>
              <a:rPr lang="en-US" dirty="0"/>
              <a:t>DASH diet and lifestyle changes will reduce high blood pressure</a:t>
            </a:r>
          </a:p>
          <a:p>
            <a:pPr eaLnBrk="1" hangingPunct="1">
              <a:lnSpc>
                <a:spcPct val="80000"/>
              </a:lnSpc>
            </a:pPr>
            <a:endParaRPr lang="en-US" dirty="0"/>
          </a:p>
          <a:p>
            <a:r>
              <a:rPr lang="en-US" sz="1200" b="0" i="0" kern="1200" dirty="0">
                <a:solidFill>
                  <a:schemeClr val="tx1"/>
                </a:solidFill>
                <a:effectLst/>
                <a:latin typeface="+mn-lt"/>
                <a:ea typeface="+mn-ea"/>
                <a:cs typeface="+mn-cs"/>
              </a:rPr>
              <a:t>PREMIER Study</a:t>
            </a:r>
          </a:p>
          <a:p>
            <a:r>
              <a:rPr lang="en-US" sz="1200" b="0" i="0" kern="1200" dirty="0">
                <a:solidFill>
                  <a:schemeClr val="tx1"/>
                </a:solidFill>
                <a:effectLst/>
                <a:latin typeface="+mn-lt"/>
                <a:ea typeface="+mn-ea"/>
                <a:cs typeface="+mn-cs"/>
              </a:rPr>
              <a:t>PREMIER was a randomized trial that tested whether counseling to make simultaneous lifestyle changes could prevent or control high blood pressure. High blood pressure is a major risk factor for heart disease and the chief risk factor for stroke.</a:t>
            </a:r>
          </a:p>
          <a:p>
            <a:r>
              <a:rPr lang="en-US" sz="1200" b="0" i="0" kern="1200" dirty="0">
                <a:solidFill>
                  <a:schemeClr val="tx1"/>
                </a:solidFill>
                <a:effectLst/>
                <a:latin typeface="+mn-lt"/>
                <a:ea typeface="+mn-ea"/>
                <a:cs typeface="+mn-cs"/>
              </a:rPr>
              <a:t>The study began in 1998 and enrolled 810 adults with above-optimal blood pressure and who were not taking antihypertensive medications. Participants were randomly assigned to one of three intervention groups: Advice-Only, Established, and Established Plus DASH. All three groups received printed materials about blood pressure and lifestyle. In addition, those in the Advice-Only group received a 30-minute individual session with a nutritionist, which did not include counseling on how to make behavior changes. Participants in the Established group were counseled over 6 months to keep track of their diet, including calorie and sodium consumption, and their physical activity. Those in the Established Plus DASH group had the same intervention as the Established group, but also were taught to follow the DASH diet, which is rich in fruits, vegetables, and low fat dairy products.</a:t>
            </a:r>
          </a:p>
          <a:p>
            <a:r>
              <a:rPr lang="en-US" sz="1200" b="0" i="0" kern="1200" dirty="0">
                <a:solidFill>
                  <a:schemeClr val="tx1"/>
                </a:solidFill>
                <a:effectLst/>
                <a:latin typeface="+mn-lt"/>
                <a:ea typeface="+mn-ea"/>
                <a:cs typeface="+mn-cs"/>
              </a:rPr>
              <a:t>After 6 months, blood pressure levels declined in all three groups but the reduction was significantly more in the groups receiving behavioral counseling and largest in the Established Plus DASH group. The results of the study indicated that adults with above-optimal blood pressure, including stage 1 hypertension, can make multiple lifestyle changes that lower blood pressure and reduce their risk of heart disease.</a:t>
            </a:r>
          </a:p>
          <a:p>
            <a:r>
              <a:rPr lang="en-US" sz="1200" b="0" i="0" kern="1200" dirty="0">
                <a:solidFill>
                  <a:schemeClr val="tx1"/>
                </a:solidFill>
                <a:effectLst/>
                <a:latin typeface="+mn-lt"/>
                <a:ea typeface="+mn-ea"/>
                <a:cs typeface="+mn-cs"/>
              </a:rPr>
              <a:t>PREMIER was conducted at four clinical centers in Baltimore, Baton Rouge, Durham, and Portland. More information on the DASH eating plan is available at: </a:t>
            </a:r>
            <a:r>
              <a:rPr lang="en-US" sz="1200" b="0" i="0" u="sng" kern="1200" dirty="0">
                <a:solidFill>
                  <a:schemeClr val="tx1"/>
                </a:solidFill>
                <a:effectLst/>
                <a:latin typeface="+mn-lt"/>
                <a:ea typeface="+mn-ea"/>
                <a:cs typeface="+mn-cs"/>
                <a:hlinkClick r:id="rId3"/>
              </a:rPr>
              <a:t>http://www.nhlbi.nih.gov/health/resources/heart/hbp-dash-index.htm</a:t>
            </a:r>
            <a:endParaRPr lang="en-US" sz="1200" b="0" i="0" kern="1200" dirty="0">
              <a:solidFill>
                <a:schemeClr val="tx1"/>
              </a:solidFill>
              <a:effectLst/>
              <a:latin typeface="+mn-lt"/>
              <a:ea typeface="+mn-ea"/>
              <a:cs typeface="+mn-cs"/>
            </a:endParaRPr>
          </a:p>
          <a:p>
            <a:r>
              <a:rPr lang="en-US" sz="1200" b="1" i="1" kern="1200" dirty="0">
                <a:solidFill>
                  <a:schemeClr val="tx1"/>
                </a:solidFill>
                <a:effectLst/>
                <a:latin typeface="+mn-lt"/>
                <a:ea typeface="+mn-ea"/>
                <a:cs typeface="+mn-cs"/>
              </a:rPr>
              <a:t>Selected References:</a:t>
            </a:r>
          </a:p>
          <a:p>
            <a:r>
              <a:rPr lang="en-US" sz="1200" kern="1200" dirty="0">
                <a:solidFill>
                  <a:schemeClr val="tx1"/>
                </a:solidFill>
                <a:effectLst/>
                <a:latin typeface="+mn-lt"/>
                <a:ea typeface="+mn-ea"/>
                <a:cs typeface="+mn-cs"/>
              </a:rPr>
              <a:t>Appel LJ, Champagne CM, </a:t>
            </a:r>
            <a:r>
              <a:rPr lang="en-US" sz="1200" kern="1200" dirty="0" err="1">
                <a:solidFill>
                  <a:schemeClr val="tx1"/>
                </a:solidFill>
                <a:effectLst/>
                <a:latin typeface="+mn-lt"/>
                <a:ea typeface="+mn-ea"/>
                <a:cs typeface="+mn-cs"/>
              </a:rPr>
              <a:t>Harsha</a:t>
            </a:r>
            <a:r>
              <a:rPr lang="en-US" sz="1200" kern="1200" dirty="0">
                <a:solidFill>
                  <a:schemeClr val="tx1"/>
                </a:solidFill>
                <a:effectLst/>
                <a:latin typeface="+mn-lt"/>
                <a:ea typeface="+mn-ea"/>
                <a:cs typeface="+mn-cs"/>
              </a:rPr>
              <a:t> DW, et al. Effects of comprehensive lifestyle modification on blood pressure control: main results of the PREMIER clinical trial. JAMA 2003;289:2083-93.</a:t>
            </a:r>
          </a:p>
          <a:p>
            <a:endParaRPr lang="en-US" sz="1200" kern="1200" dirty="0">
              <a:solidFill>
                <a:schemeClr val="tx1"/>
              </a:solidFill>
              <a:effectLst/>
              <a:latin typeface="+mn-lt"/>
              <a:ea typeface="+mn-ea"/>
              <a:cs typeface="+mn-cs"/>
            </a:endParaRPr>
          </a:p>
          <a:p>
            <a:r>
              <a:rPr lang="en-US" sz="1200" b="1" i="1" kern="1200" dirty="0">
                <a:solidFill>
                  <a:schemeClr val="tx1"/>
                </a:solidFill>
                <a:effectLst/>
                <a:latin typeface="+mn-lt"/>
                <a:ea typeface="+mn-ea"/>
                <a:cs typeface="+mn-cs"/>
              </a:rPr>
              <a:t>DASH Trial</a:t>
            </a:r>
          </a:p>
          <a:p>
            <a:r>
              <a:rPr lang="en-US" sz="1200" b="0" i="0" kern="1200" dirty="0">
                <a:solidFill>
                  <a:schemeClr val="tx1"/>
                </a:solidFill>
                <a:effectLst/>
                <a:latin typeface="+mn-lt"/>
                <a:ea typeface="+mn-ea"/>
                <a:cs typeface="+mn-cs"/>
              </a:rPr>
              <a:t>This trial included 459 adults, some with and without confirmed high blood pressure, and compared three diets including 3,000 mg daily sodium:</a:t>
            </a:r>
          </a:p>
          <a:p>
            <a:r>
              <a:rPr lang="en-US" sz="1200" b="0" i="0" kern="1200" dirty="0">
                <a:solidFill>
                  <a:schemeClr val="tx1"/>
                </a:solidFill>
                <a:effectLst/>
                <a:latin typeface="+mn-lt"/>
                <a:ea typeface="+mn-ea"/>
                <a:cs typeface="+mn-cs"/>
              </a:rPr>
              <a:t>Typical American diet</a:t>
            </a:r>
          </a:p>
          <a:p>
            <a:r>
              <a:rPr lang="en-US" sz="1200" b="0" i="0" kern="1200" dirty="0">
                <a:solidFill>
                  <a:schemeClr val="tx1"/>
                </a:solidFill>
                <a:effectLst/>
                <a:latin typeface="+mn-lt"/>
                <a:ea typeface="+mn-ea"/>
                <a:cs typeface="+mn-cs"/>
              </a:rPr>
              <a:t>Typical American diet plus more fruits and vegetables</a:t>
            </a:r>
          </a:p>
          <a:p>
            <a:r>
              <a:rPr lang="en-US" sz="1200" b="0" i="0" kern="1200" dirty="0">
                <a:solidFill>
                  <a:schemeClr val="tx1"/>
                </a:solidFill>
                <a:effectLst/>
                <a:latin typeface="+mn-lt"/>
                <a:ea typeface="+mn-ea"/>
                <a:cs typeface="+mn-cs"/>
              </a:rPr>
              <a:t>DASH diet</a:t>
            </a:r>
          </a:p>
          <a:p>
            <a:r>
              <a:rPr lang="en-US" sz="1200" b="0" i="0" kern="1200" dirty="0">
                <a:solidFill>
                  <a:schemeClr val="tx1"/>
                </a:solidFill>
                <a:effectLst/>
                <a:latin typeface="+mn-lt"/>
                <a:ea typeface="+mn-ea"/>
                <a:cs typeface="+mn-cs"/>
              </a:rPr>
              <a:t>None of the plans were vegetarian or used specialty foods. After 2 weeks, participants who added fruits and vegetables to a typical American diet or those on the DASH diet had lower blood pressure than those who followed a typical American diet alone. However, the participants on the DASH diet had the greatest effect of lowering their high blood pressure.</a:t>
            </a:r>
          </a:p>
          <a:p>
            <a:r>
              <a:rPr lang="en-US" sz="1200" b="0" i="0" kern="1200" dirty="0">
                <a:solidFill>
                  <a:schemeClr val="tx1"/>
                </a:solidFill>
                <a:effectLst/>
                <a:latin typeface="+mn-lt"/>
                <a:ea typeface="+mn-ea"/>
                <a:cs typeface="+mn-cs"/>
              </a:rPr>
              <a:t>Follow-up reports from the DASH trial showed that in addition to improving blood pressure, the DASH diet also lowered LDL cholesterol levels. High blood pressure and elevated LDL cholesterol are two major risk factors for cardiovascular disease.</a:t>
            </a:r>
          </a:p>
          <a:p>
            <a:r>
              <a:rPr lang="en-US" sz="1200" b="1" i="1" kern="1200" dirty="0">
                <a:solidFill>
                  <a:schemeClr val="tx1"/>
                </a:solidFill>
                <a:effectLst/>
                <a:latin typeface="+mn-lt"/>
                <a:ea typeface="+mn-ea"/>
                <a:cs typeface="+mn-cs"/>
              </a:rPr>
              <a:t>DASH-Sodium Trial</a:t>
            </a:r>
          </a:p>
          <a:p>
            <a:r>
              <a:rPr lang="en-US" sz="1200" b="0" i="0" kern="1200" dirty="0">
                <a:solidFill>
                  <a:schemeClr val="tx1"/>
                </a:solidFill>
                <a:effectLst/>
                <a:latin typeface="+mn-lt"/>
                <a:ea typeface="+mn-ea"/>
                <a:cs typeface="+mn-cs"/>
              </a:rPr>
              <a:t>This trial randomly assigned 412 participants to a typical American diet or the DASH diet. While on their assigned diet, participants were followed for a month at a high daily sodium level (3,300 mg) and two lower daily sodium levels (2,300 mg and 1,500 mg). Reducing daily sodium lowered blood pressure for participants on either diet. However, blood pressures were lower for participants on the DASH diet versus a typical American diet. Blood pressure decreased with each reduction of sodium. These results showed that lowering sodium intake and eating the DASH diet is more beneficial for lowering blood pressure than following the DASH diet alone.</a:t>
            </a:r>
          </a:p>
          <a:p>
            <a:endParaRPr lang="en-US" sz="1200" kern="1200" dirty="0">
              <a:solidFill>
                <a:schemeClr val="tx1"/>
              </a:solidFill>
              <a:effectLst/>
              <a:latin typeface="+mn-lt"/>
              <a:ea typeface="+mn-ea"/>
              <a:cs typeface="+mn-cs"/>
            </a:endParaRPr>
          </a:p>
          <a:p>
            <a:pPr eaLnBrk="1" hangingPunct="1">
              <a:lnSpc>
                <a:spcPct val="80000"/>
              </a:lnSpc>
            </a:pPr>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3E1671-C9BA-4377-8F72-3331799F710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148831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18:notes"/>
          <p:cNvSpPr txBox="1">
            <a:spLocks noGrp="1"/>
          </p:cNvSpPr>
          <p:nvPr>
            <p:ph type="body" idx="1"/>
          </p:nvPr>
        </p:nvSpPr>
        <p:spPr>
          <a:xfrm>
            <a:off x="707708" y="4447461"/>
            <a:ext cx="5661660" cy="4213384"/>
          </a:xfrm>
          <a:prstGeom prst="rect">
            <a:avLst/>
          </a:prstGeom>
        </p:spPr>
        <p:txBody>
          <a:bodyPr spcFirstLastPara="1" wrap="square" lIns="93925" tIns="46950" rIns="93925" bIns="46950" anchor="t" anchorCtr="0">
            <a:noAutofit/>
          </a:bodyPr>
          <a:lstStyle/>
          <a:p>
            <a:pPr marL="0" lvl="0" indent="0" algn="l" rtl="0">
              <a:spcBef>
                <a:spcPts val="0"/>
              </a:spcBef>
              <a:spcAft>
                <a:spcPts val="0"/>
              </a:spcAft>
              <a:buNone/>
            </a:pPr>
            <a:endParaRPr/>
          </a:p>
        </p:txBody>
      </p:sp>
      <p:sp>
        <p:nvSpPr>
          <p:cNvPr id="240" name="Google Shape;240;p18:notes"/>
          <p:cNvSpPr>
            <a:spLocks noGrp="1" noRot="1" noChangeAspect="1"/>
          </p:cNvSpPr>
          <p:nvPr>
            <p:ph type="sldImg" idx="2"/>
          </p:nvPr>
        </p:nvSpPr>
        <p:spPr>
          <a:xfrm>
            <a:off x="417513"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18:notes"/>
          <p:cNvSpPr txBox="1">
            <a:spLocks noGrp="1"/>
          </p:cNvSpPr>
          <p:nvPr>
            <p:ph type="body" idx="1"/>
          </p:nvPr>
        </p:nvSpPr>
        <p:spPr>
          <a:xfrm>
            <a:off x="707708" y="4447461"/>
            <a:ext cx="5661660" cy="4213384"/>
          </a:xfrm>
          <a:prstGeom prst="rect">
            <a:avLst/>
          </a:prstGeom>
        </p:spPr>
        <p:txBody>
          <a:bodyPr spcFirstLastPara="1" wrap="square" lIns="93925" tIns="46950" rIns="93925" bIns="46950" anchor="t" anchorCtr="0">
            <a:noAutofit/>
          </a:bodyPr>
          <a:lstStyle/>
          <a:p>
            <a:pPr marL="0" lvl="0" indent="0" algn="l" rtl="0">
              <a:spcBef>
                <a:spcPts val="0"/>
              </a:spcBef>
              <a:spcAft>
                <a:spcPts val="0"/>
              </a:spcAft>
              <a:buNone/>
            </a:pPr>
            <a:endParaRPr/>
          </a:p>
        </p:txBody>
      </p:sp>
      <p:sp>
        <p:nvSpPr>
          <p:cNvPr id="240" name="Google Shape;240;p18:notes"/>
          <p:cNvSpPr>
            <a:spLocks noGrp="1" noRot="1" noChangeAspect="1"/>
          </p:cNvSpPr>
          <p:nvPr>
            <p:ph type="sldImg" idx="2"/>
          </p:nvPr>
        </p:nvSpPr>
        <p:spPr>
          <a:xfrm>
            <a:off x="417513"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46897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19:notes"/>
          <p:cNvSpPr txBox="1">
            <a:spLocks noGrp="1"/>
          </p:cNvSpPr>
          <p:nvPr>
            <p:ph type="body" idx="1"/>
          </p:nvPr>
        </p:nvSpPr>
        <p:spPr>
          <a:xfrm>
            <a:off x="707708" y="4447461"/>
            <a:ext cx="5661660" cy="4213384"/>
          </a:xfrm>
          <a:prstGeom prst="rect">
            <a:avLst/>
          </a:prstGeom>
        </p:spPr>
        <p:txBody>
          <a:bodyPr spcFirstLastPara="1" wrap="square" lIns="93925" tIns="46950" rIns="93925" bIns="46950" anchor="t" anchorCtr="0">
            <a:noAutofit/>
          </a:bodyPr>
          <a:lstStyle/>
          <a:p>
            <a:pPr marL="0" lvl="0" indent="0" algn="l" rtl="0">
              <a:spcBef>
                <a:spcPts val="0"/>
              </a:spcBef>
              <a:spcAft>
                <a:spcPts val="0"/>
              </a:spcAft>
              <a:buNone/>
            </a:pPr>
            <a:endParaRPr/>
          </a:p>
        </p:txBody>
      </p:sp>
      <p:sp>
        <p:nvSpPr>
          <p:cNvPr id="248" name="Google Shape;248;p19:notes"/>
          <p:cNvSpPr>
            <a:spLocks noGrp="1" noRot="1" noChangeAspect="1"/>
          </p:cNvSpPr>
          <p:nvPr>
            <p:ph type="sldImg" idx="2"/>
          </p:nvPr>
        </p:nvSpPr>
        <p:spPr>
          <a:xfrm>
            <a:off x="417513"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20:notes"/>
          <p:cNvSpPr txBox="1">
            <a:spLocks noGrp="1"/>
          </p:cNvSpPr>
          <p:nvPr>
            <p:ph type="body" idx="1"/>
          </p:nvPr>
        </p:nvSpPr>
        <p:spPr>
          <a:xfrm>
            <a:off x="707708" y="4447461"/>
            <a:ext cx="5661660" cy="4213384"/>
          </a:xfrm>
          <a:prstGeom prst="rect">
            <a:avLst/>
          </a:prstGeom>
        </p:spPr>
        <p:txBody>
          <a:bodyPr spcFirstLastPara="1" wrap="square" lIns="93925" tIns="46950" rIns="93925" bIns="46950" anchor="t" anchorCtr="0">
            <a:noAutofit/>
          </a:bodyPr>
          <a:lstStyle/>
          <a:p>
            <a:pPr marL="0" lvl="0" indent="0" algn="l" rtl="0">
              <a:spcBef>
                <a:spcPts val="0"/>
              </a:spcBef>
              <a:spcAft>
                <a:spcPts val="0"/>
              </a:spcAft>
              <a:buNone/>
            </a:pPr>
            <a:endParaRPr/>
          </a:p>
        </p:txBody>
      </p:sp>
      <p:sp>
        <p:nvSpPr>
          <p:cNvPr id="257" name="Google Shape;257;p20:notes"/>
          <p:cNvSpPr>
            <a:spLocks noGrp="1" noRot="1" noChangeAspect="1"/>
          </p:cNvSpPr>
          <p:nvPr>
            <p:ph type="sldImg" idx="2"/>
          </p:nvPr>
        </p:nvSpPr>
        <p:spPr>
          <a:xfrm>
            <a:off x="417513"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Narrative</a:t>
            </a:r>
            <a:r>
              <a:rPr lang="en-US" baseline="0" dirty="0"/>
              <a:t> describing the UL values</a:t>
            </a:r>
            <a:endParaRPr lang="en-US" dirty="0"/>
          </a:p>
        </p:txBody>
      </p:sp>
      <p:sp>
        <p:nvSpPr>
          <p:cNvPr id="4" name="Slide Number Placeholder 3"/>
          <p:cNvSpPr>
            <a:spLocks noGrp="1"/>
          </p:cNvSpPr>
          <p:nvPr>
            <p:ph type="sldNum" sz="quarter" idx="10"/>
          </p:nvPr>
        </p:nvSpPr>
        <p:spPr/>
        <p:txBody>
          <a:bodyPr/>
          <a:lstStyle/>
          <a:p>
            <a:pPr>
              <a:defRPr/>
            </a:pPr>
            <a:fld id="{B1978EAA-DF93-4AD4-B78C-C41FDED372C6}" type="slidenum">
              <a:rPr lang="en-US" smtClean="0">
                <a:solidFill>
                  <a:prstClr val="black"/>
                </a:solidFill>
              </a:rPr>
              <a:pPr>
                <a:defRPr/>
              </a:pPr>
              <a:t>25</a:t>
            </a:fld>
            <a:endParaRPr lang="en-US">
              <a:solidFill>
                <a:prstClr val="black"/>
              </a:solidFill>
            </a:endParaRPr>
          </a:p>
        </p:txBody>
      </p:sp>
    </p:spTree>
    <p:extLst>
      <p:ext uri="{BB962C8B-B14F-4D97-AF65-F5344CB8AC3E}">
        <p14:creationId xmlns:p14="http://schemas.microsoft.com/office/powerpoint/2010/main" val="3810744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prstClr val="black"/>
                </a:solidFill>
              </a:rPr>
              <a:t>(Wikipedia Commons)</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4AA435-9FBE-4B8A-BD96-292418D4C24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9783919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8:notes"/>
          <p:cNvSpPr txBox="1">
            <a:spLocks noGrp="1"/>
          </p:cNvSpPr>
          <p:nvPr>
            <p:ph type="body" idx="1"/>
          </p:nvPr>
        </p:nvSpPr>
        <p:spPr>
          <a:xfrm>
            <a:off x="707708" y="4447461"/>
            <a:ext cx="5661660" cy="4213384"/>
          </a:xfrm>
          <a:prstGeom prst="rect">
            <a:avLst/>
          </a:prstGeom>
        </p:spPr>
        <p:txBody>
          <a:bodyPr spcFirstLastPara="1" wrap="square" lIns="93925" tIns="46950" rIns="93925" bIns="46950" anchor="t" anchorCtr="0">
            <a:noAutofit/>
          </a:bodyPr>
          <a:lstStyle/>
          <a:p>
            <a:pPr marL="0" lvl="0" indent="0" algn="l" rtl="0">
              <a:spcBef>
                <a:spcPts val="0"/>
              </a:spcBef>
              <a:spcAft>
                <a:spcPts val="0"/>
              </a:spcAft>
              <a:buNone/>
            </a:pPr>
            <a:endParaRPr/>
          </a:p>
        </p:txBody>
      </p:sp>
      <p:sp>
        <p:nvSpPr>
          <p:cNvPr id="162" name="Google Shape;162;p8:notes"/>
          <p:cNvSpPr>
            <a:spLocks noGrp="1" noRot="1" noChangeAspect="1"/>
          </p:cNvSpPr>
          <p:nvPr>
            <p:ph type="sldImg" idx="2"/>
          </p:nvPr>
        </p:nvSpPr>
        <p:spPr>
          <a:xfrm>
            <a:off x="417513"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ea typeface="ＭＳ Ｐゴシック" charset="-128"/>
              </a:rPr>
              <a:t>Ask Yourself question from the textbook chapter: What would happen to ADH levels and urine volume if someone consumes an extra 4 cups of water?</a:t>
            </a:r>
          </a:p>
        </p:txBody>
      </p:sp>
      <p:sp>
        <p:nvSpPr>
          <p:cNvPr id="419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9C2FADC2-FA1B-4F75-88F4-C968F238E772}" type="slidenum">
              <a:rPr kumimoji="0" lang="en-US" sz="1200" b="0" i="0" u="none" strike="noStrike" kern="1200" cap="none" spc="0" normalizeH="0" baseline="0" noProof="0">
                <a:ln>
                  <a:noFill/>
                </a:ln>
                <a:solidFill>
                  <a:prstClr val="black"/>
                </a:solidFill>
                <a:effectLst/>
                <a:uLnTx/>
                <a:uFillTx/>
                <a:latin typeface="Arial" charset="0"/>
                <a:ea typeface="ＭＳ Ｐゴシック"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Arial" charset="0"/>
              <a:ea typeface="ＭＳ Ｐゴシック" charset="-128"/>
              <a:cs typeface="+mn-cs"/>
            </a:endParaRPr>
          </a:p>
        </p:txBody>
      </p:sp>
    </p:spTree>
    <p:extLst>
      <p:ext uri="{BB962C8B-B14F-4D97-AF65-F5344CB8AC3E}">
        <p14:creationId xmlns:p14="http://schemas.microsoft.com/office/powerpoint/2010/main" val="34210756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9:notes"/>
          <p:cNvSpPr txBox="1">
            <a:spLocks noGrp="1"/>
          </p:cNvSpPr>
          <p:nvPr>
            <p:ph type="body" idx="1"/>
          </p:nvPr>
        </p:nvSpPr>
        <p:spPr>
          <a:xfrm>
            <a:off x="707708" y="4447461"/>
            <a:ext cx="5661660" cy="4213384"/>
          </a:xfrm>
          <a:prstGeom prst="rect">
            <a:avLst/>
          </a:prstGeom>
        </p:spPr>
        <p:txBody>
          <a:bodyPr spcFirstLastPara="1" wrap="square" lIns="93925" tIns="46950" rIns="93925" bIns="46950" anchor="t" anchorCtr="0">
            <a:noAutofit/>
          </a:bodyPr>
          <a:lstStyle/>
          <a:p>
            <a:pPr marL="0" lvl="0" indent="0" algn="l" rtl="0">
              <a:spcBef>
                <a:spcPts val="0"/>
              </a:spcBef>
              <a:spcAft>
                <a:spcPts val="0"/>
              </a:spcAft>
              <a:buNone/>
            </a:pPr>
            <a:endParaRPr/>
          </a:p>
        </p:txBody>
      </p:sp>
      <p:sp>
        <p:nvSpPr>
          <p:cNvPr id="170" name="Google Shape;170;p9:notes"/>
          <p:cNvSpPr>
            <a:spLocks noGrp="1" noRot="1" noChangeAspect="1"/>
          </p:cNvSpPr>
          <p:nvPr>
            <p:ph type="sldImg" idx="2"/>
          </p:nvPr>
        </p:nvSpPr>
        <p:spPr>
          <a:xfrm>
            <a:off x="417513"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890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ea typeface="ＭＳ Ｐゴシック" charset="-128"/>
            </a:endParaRPr>
          </a:p>
        </p:txBody>
      </p:sp>
      <p:sp>
        <p:nvSpPr>
          <p:cNvPr id="890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5B5B1BD0-2AA2-4169-8B9F-C9596B2A8427}" type="slidenum">
              <a:rPr kumimoji="0" lang="en-US" sz="1200" b="0" i="0" u="none" strike="noStrike" kern="1200" cap="none" spc="0" normalizeH="0" baseline="0" noProof="0">
                <a:ln>
                  <a:noFill/>
                </a:ln>
                <a:solidFill>
                  <a:prstClr val="black"/>
                </a:solidFill>
                <a:effectLst/>
                <a:uLnTx/>
                <a:uFillTx/>
                <a:latin typeface="Arial" charset="0"/>
                <a:ea typeface="ＭＳ Ｐゴシック"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Arial" charset="0"/>
              <a:ea typeface="ＭＳ Ｐゴシック" charset="-128"/>
              <a:cs typeface="+mn-cs"/>
            </a:endParaRPr>
          </a:p>
        </p:txBody>
      </p:sp>
    </p:spTree>
    <p:extLst>
      <p:ext uri="{BB962C8B-B14F-4D97-AF65-F5344CB8AC3E}">
        <p14:creationId xmlns:p14="http://schemas.microsoft.com/office/powerpoint/2010/main" val="6656990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p:spPr>
        <p:txBody>
          <a:bodyPr/>
          <a:lstStyle/>
          <a:p>
            <a:endParaRPr lang="en-US" dirty="0"/>
          </a:p>
        </p:txBody>
      </p:sp>
      <p:sp>
        <p:nvSpPr>
          <p:cNvPr id="64516" name="Slide Number Placeholder 3"/>
          <p:cNvSpPr>
            <a:spLocks noGrp="1"/>
          </p:cNvSpPr>
          <p:nvPr>
            <p:ph type="sldNum" sz="quarter" idx="5"/>
          </p:nvPr>
        </p:nvSpPr>
        <p:spPr>
          <a:noFill/>
        </p:spPr>
        <p:txBody>
          <a:bodyPr/>
          <a:lstStyle/>
          <a:p>
            <a:pPr marL="0" marR="0" lvl="0" indent="0" algn="r" defTabSz="949568" rtl="0" eaLnBrk="1" fontAlgn="auto" latinLnBrk="0" hangingPunct="1">
              <a:lnSpc>
                <a:spcPct val="100000"/>
              </a:lnSpc>
              <a:spcBef>
                <a:spcPts val="0"/>
              </a:spcBef>
              <a:spcAft>
                <a:spcPts val="0"/>
              </a:spcAft>
              <a:buClrTx/>
              <a:buSzTx/>
              <a:buFontTx/>
              <a:buNone/>
              <a:tabLst/>
              <a:defRPr/>
            </a:pPr>
            <a:fld id="{C9371696-C9BE-4457-A53B-A393F04769B1}" type="slidenum">
              <a:rPr kumimoji="0" lang="en-US" sz="1200" b="0" i="0" u="none" strike="noStrike" kern="1200" cap="none" spc="0" normalizeH="0" baseline="0" noProof="0" smtClean="0">
                <a:ln>
                  <a:noFill/>
                </a:ln>
                <a:solidFill>
                  <a:srgbClr val="000000"/>
                </a:solidFill>
                <a:effectLst/>
                <a:uLnTx/>
                <a:uFillTx/>
                <a:latin typeface="Calibri"/>
                <a:ea typeface="+mn-ea"/>
                <a:cs typeface="+mn-cs"/>
              </a:rPr>
              <a:pPr marL="0" marR="0" lvl="0" indent="0" algn="r" defTabSz="949568"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32544827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0:notes"/>
          <p:cNvSpPr txBox="1">
            <a:spLocks noGrp="1"/>
          </p:cNvSpPr>
          <p:nvPr>
            <p:ph type="body" idx="1"/>
          </p:nvPr>
        </p:nvSpPr>
        <p:spPr>
          <a:xfrm>
            <a:off x="707708" y="4447461"/>
            <a:ext cx="5661660" cy="4213384"/>
          </a:xfrm>
          <a:prstGeom prst="rect">
            <a:avLst/>
          </a:prstGeom>
        </p:spPr>
        <p:txBody>
          <a:bodyPr spcFirstLastPara="1" wrap="square" lIns="93925" tIns="46950" rIns="93925" bIns="46950" anchor="t" anchorCtr="0">
            <a:noAutofit/>
          </a:bodyPr>
          <a:lstStyle/>
          <a:p>
            <a:pPr marL="0" lvl="0" indent="0" algn="l" rtl="0">
              <a:spcBef>
                <a:spcPts val="0"/>
              </a:spcBef>
              <a:spcAft>
                <a:spcPts val="0"/>
              </a:spcAft>
              <a:buNone/>
            </a:pPr>
            <a:endParaRPr/>
          </a:p>
        </p:txBody>
      </p:sp>
      <p:sp>
        <p:nvSpPr>
          <p:cNvPr id="176" name="Google Shape;176;p10:notes"/>
          <p:cNvSpPr>
            <a:spLocks noGrp="1" noRot="1" noChangeAspect="1"/>
          </p:cNvSpPr>
          <p:nvPr>
            <p:ph type="sldImg" idx="2"/>
          </p:nvPr>
        </p:nvSpPr>
        <p:spPr>
          <a:xfrm>
            <a:off x="417513"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3:notes"/>
          <p:cNvSpPr txBox="1">
            <a:spLocks noGrp="1"/>
          </p:cNvSpPr>
          <p:nvPr>
            <p:ph type="body" idx="1"/>
          </p:nvPr>
        </p:nvSpPr>
        <p:spPr>
          <a:xfrm>
            <a:off x="707708" y="4447461"/>
            <a:ext cx="5661660" cy="4213384"/>
          </a:xfrm>
          <a:prstGeom prst="rect">
            <a:avLst/>
          </a:prstGeom>
        </p:spPr>
        <p:txBody>
          <a:bodyPr spcFirstLastPara="1" wrap="square" lIns="93925" tIns="46950" rIns="93925" bIns="46950" anchor="t" anchorCtr="0">
            <a:noAutofit/>
          </a:bodyPr>
          <a:lstStyle/>
          <a:p>
            <a:pPr marL="0" lvl="0" indent="0" algn="l" rtl="0">
              <a:spcBef>
                <a:spcPts val="0"/>
              </a:spcBef>
              <a:spcAft>
                <a:spcPts val="0"/>
              </a:spcAft>
              <a:buNone/>
            </a:pPr>
            <a:endParaRPr/>
          </a:p>
        </p:txBody>
      </p:sp>
      <p:sp>
        <p:nvSpPr>
          <p:cNvPr id="196" name="Google Shape;196;p13:notes"/>
          <p:cNvSpPr>
            <a:spLocks noGrp="1" noRot="1" noChangeAspect="1"/>
          </p:cNvSpPr>
          <p:nvPr>
            <p:ph type="sldImg" idx="2"/>
          </p:nvPr>
        </p:nvSpPr>
        <p:spPr>
          <a:xfrm>
            <a:off x="417513"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6"/>
            <a:ext cx="10360501" cy="1470025"/>
          </a:xfrm>
        </p:spPr>
        <p:txBody>
          <a:bodyPr/>
          <a:lstStyle/>
          <a:p>
            <a:r>
              <a:rPr lang="en-US"/>
              <a:t>Click to edit Master title style</a:t>
            </a:r>
          </a:p>
        </p:txBody>
      </p:sp>
      <p:sp>
        <p:nvSpPr>
          <p:cNvPr id="3" name="Subtitle 2"/>
          <p:cNvSpPr>
            <a:spLocks noGrp="1"/>
          </p:cNvSpPr>
          <p:nvPr>
            <p:ph type="subTitle" idx="1"/>
          </p:nvPr>
        </p:nvSpPr>
        <p:spPr>
          <a:xfrm>
            <a:off x="1828324" y="3886200"/>
            <a:ext cx="8532178"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5207F9D-C526-4698-B2E8-779BC38FA7B7}" type="datetimeFigureOut">
              <a:rPr lang="en-US" smtClean="0"/>
              <a:t>6/8/2020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1933C1-400D-4F62-A827-E3715991AF07}" type="slidenum">
              <a:rPr lang="en-US" smtClean="0"/>
              <a:t>‹#›</a:t>
            </a:fld>
            <a:endParaRPr lang="en-US"/>
          </a:p>
        </p:txBody>
      </p:sp>
    </p:spTree>
    <p:extLst>
      <p:ext uri="{BB962C8B-B14F-4D97-AF65-F5344CB8AC3E}">
        <p14:creationId xmlns:p14="http://schemas.microsoft.com/office/powerpoint/2010/main" val="3703473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207F9D-C526-4698-B2E8-779BC38FA7B7}" type="datetimeFigureOut">
              <a:rPr lang="en-US" smtClean="0"/>
              <a:t>6/8/2020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1933C1-400D-4F62-A827-E3715991AF07}" type="slidenum">
              <a:rPr lang="en-US" smtClean="0"/>
              <a:t>‹#›</a:t>
            </a:fld>
            <a:endParaRPr lang="en-US"/>
          </a:p>
        </p:txBody>
      </p:sp>
    </p:spTree>
    <p:extLst>
      <p:ext uri="{BB962C8B-B14F-4D97-AF65-F5344CB8AC3E}">
        <p14:creationId xmlns:p14="http://schemas.microsoft.com/office/powerpoint/2010/main" val="632370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274639"/>
            <a:ext cx="2742486"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441" y="274639"/>
            <a:ext cx="802431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207F9D-C526-4698-B2E8-779BC38FA7B7}" type="datetimeFigureOut">
              <a:rPr lang="en-US" smtClean="0"/>
              <a:t>6/8/2020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1933C1-400D-4F62-A827-E3715991AF07}" type="slidenum">
              <a:rPr lang="en-US" smtClean="0"/>
              <a:t>‹#›</a:t>
            </a:fld>
            <a:endParaRPr lang="en-US"/>
          </a:p>
        </p:txBody>
      </p:sp>
    </p:spTree>
    <p:extLst>
      <p:ext uri="{BB962C8B-B14F-4D97-AF65-F5344CB8AC3E}">
        <p14:creationId xmlns:p14="http://schemas.microsoft.com/office/powerpoint/2010/main" val="14547009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1422030" y="838200"/>
            <a:ext cx="10360501" cy="5378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p:cNvSpPr>
            <a:spLocks noGrp="1"/>
          </p:cNvSpPr>
          <p:nvPr>
            <p:ph type="dt" sz="half" idx="10"/>
          </p:nvPr>
        </p:nvSpPr>
        <p:spPr>
          <a:xfrm>
            <a:off x="1422029" y="6413500"/>
            <a:ext cx="2539339" cy="457200"/>
          </a:xfrm>
        </p:spPr>
        <p:txBody>
          <a:bodyPr/>
          <a:lstStyle>
            <a:lvl1pPr>
              <a:defRPr/>
            </a:lvl1pPr>
          </a:lstStyle>
          <a:p>
            <a:pPr>
              <a:defRPr/>
            </a:pPr>
            <a:endParaRPr lang="en-US"/>
          </a:p>
        </p:txBody>
      </p:sp>
      <p:sp>
        <p:nvSpPr>
          <p:cNvPr id="4" name="Footer Placeholder 3"/>
          <p:cNvSpPr>
            <a:spLocks noGrp="1"/>
          </p:cNvSpPr>
          <p:nvPr>
            <p:ph type="ftr" sz="quarter" idx="11"/>
          </p:nvPr>
        </p:nvSpPr>
        <p:spPr>
          <a:xfrm>
            <a:off x="4570809" y="6413500"/>
            <a:ext cx="3859795" cy="457200"/>
          </a:xfrm>
        </p:spPr>
        <p:txBody>
          <a:bodyPr/>
          <a:lstStyle>
            <a:lvl1pPr>
              <a:defRPr/>
            </a:lvl1pPr>
          </a:lstStyle>
          <a:p>
            <a:pPr>
              <a:defRPr/>
            </a:pPr>
            <a:endParaRPr lang="en-US"/>
          </a:p>
        </p:txBody>
      </p:sp>
      <p:sp>
        <p:nvSpPr>
          <p:cNvPr id="5" name="Slide Number Placeholder 4"/>
          <p:cNvSpPr>
            <a:spLocks noGrp="1"/>
          </p:cNvSpPr>
          <p:nvPr>
            <p:ph type="sldNum" sz="quarter" idx="12"/>
          </p:nvPr>
        </p:nvSpPr>
        <p:spPr>
          <a:xfrm>
            <a:off x="10969942" y="6413500"/>
            <a:ext cx="1218883" cy="457200"/>
          </a:xfrm>
        </p:spPr>
        <p:txBody>
          <a:bodyPr/>
          <a:lstStyle>
            <a:lvl1pPr>
              <a:defRPr/>
            </a:lvl1pPr>
          </a:lstStyle>
          <a:p>
            <a:pPr>
              <a:defRPr/>
            </a:pPr>
            <a:fld id="{5D8B2596-AEA7-4B16-8CEA-E902EEF6E419}" type="slidenum">
              <a:rPr lang="en-US"/>
              <a:pPr>
                <a:defRPr/>
              </a:pPr>
              <a:t>‹#›</a:t>
            </a:fld>
            <a:endParaRPr lang="en-US"/>
          </a:p>
        </p:txBody>
      </p:sp>
    </p:spTree>
    <p:extLst>
      <p:ext uri="{BB962C8B-B14F-4D97-AF65-F5344CB8AC3E}">
        <p14:creationId xmlns:p14="http://schemas.microsoft.com/office/powerpoint/2010/main" val="30806372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6"/>
            <a:ext cx="10360501" cy="1470025"/>
          </a:xfrm>
        </p:spPr>
        <p:txBody>
          <a:bodyPr/>
          <a:lstStyle/>
          <a:p>
            <a:r>
              <a:rPr lang="en-US"/>
              <a:t>Click to edit Master title style</a:t>
            </a:r>
          </a:p>
        </p:txBody>
      </p:sp>
      <p:sp>
        <p:nvSpPr>
          <p:cNvPr id="3" name="Subtitle 2"/>
          <p:cNvSpPr>
            <a:spLocks noGrp="1"/>
          </p:cNvSpPr>
          <p:nvPr>
            <p:ph type="subTitle" idx="1"/>
          </p:nvPr>
        </p:nvSpPr>
        <p:spPr>
          <a:xfrm>
            <a:off x="1828324" y="3886200"/>
            <a:ext cx="8532178"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EF6CCB18-91AB-48BA-BFC9-AD3B674D3655}"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9362129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F42FDE4-A7DD-41A7-A0A6-9B649FB4333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891617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01"/>
            <a:ext cx="10360501"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F42FDE4-A7DD-41A7-A0A6-9B649FB43336}"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8751230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441" y="1600201"/>
            <a:ext cx="538339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986" y="1600201"/>
            <a:ext cx="538339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6F42FDE4-A7DD-41A7-A0A6-9B649FB4333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941242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441" y="1535113"/>
            <a:ext cx="538551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441" y="2174875"/>
            <a:ext cx="538551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1754" y="1535113"/>
            <a:ext cx="538763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1754" y="2174875"/>
            <a:ext cx="538763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endParaRPr lang="en-US">
              <a:solidFill>
                <a:prstClr val="black">
                  <a:tint val="75000"/>
                </a:prstClr>
              </a:solidFill>
            </a:endParaRPr>
          </a:p>
        </p:txBody>
      </p:sp>
      <p:sp>
        <p:nvSpPr>
          <p:cNvPr id="8" name="Footer Placeholder 7"/>
          <p:cNvSpPr>
            <a:spLocks noGrp="1"/>
          </p:cNvSpPr>
          <p:nvPr>
            <p:ph type="ftr" sz="quarter" idx="11"/>
          </p:nvPr>
        </p:nvSpPr>
        <p:spPr/>
        <p:txBody>
          <a:bodyPr/>
          <a:lstStyle/>
          <a:p>
            <a:pPr>
              <a:defRPr/>
            </a:pPr>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6F42FDE4-A7DD-41A7-A0A6-9B649FB4333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078083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endParaRPr lang="en-US">
              <a:solidFill>
                <a:prstClr val="black">
                  <a:tint val="75000"/>
                </a:prstClr>
              </a:solidFill>
            </a:endParaRPr>
          </a:p>
        </p:txBody>
      </p:sp>
      <p:sp>
        <p:nvSpPr>
          <p:cNvPr id="4" name="Footer Placeholder 3"/>
          <p:cNvSpPr>
            <a:spLocks noGrp="1"/>
          </p:cNvSpPr>
          <p:nvPr>
            <p:ph type="ftr" sz="quarter" idx="11"/>
          </p:nvPr>
        </p:nvSpPr>
        <p:spPr/>
        <p:txBody>
          <a:bodyPr/>
          <a:lstStyle/>
          <a:p>
            <a:pPr>
              <a:defRPr/>
            </a:pP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6F42FDE4-A7DD-41A7-A0A6-9B649FB4333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07205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solidFill>
                <a:prstClr val="black">
                  <a:tint val="75000"/>
                </a:prstClr>
              </a:solidFill>
            </a:endParaRPr>
          </a:p>
        </p:txBody>
      </p:sp>
      <p:sp>
        <p:nvSpPr>
          <p:cNvPr id="3" name="Footer Placeholder 2"/>
          <p:cNvSpPr>
            <a:spLocks noGrp="1"/>
          </p:cNvSpPr>
          <p:nvPr>
            <p:ph type="ftr" sz="quarter" idx="11"/>
          </p:nvPr>
        </p:nvSpPr>
        <p:spPr/>
        <p:txBody>
          <a:bodyPr/>
          <a:lstStyle/>
          <a:p>
            <a:pPr>
              <a:defRPr/>
            </a:pP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6F42FDE4-A7DD-41A7-A0A6-9B649FB4333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35331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207F9D-C526-4698-B2E8-779BC38FA7B7}" type="datetimeFigureOut">
              <a:rPr lang="en-US" smtClean="0"/>
              <a:t>6/8/2020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1933C1-400D-4F62-A827-E3715991AF07}" type="slidenum">
              <a:rPr lang="en-US" smtClean="0"/>
              <a:t>‹#›</a:t>
            </a:fld>
            <a:endParaRPr lang="en-US"/>
          </a:p>
        </p:txBody>
      </p:sp>
    </p:spTree>
    <p:extLst>
      <p:ext uri="{BB962C8B-B14F-4D97-AF65-F5344CB8AC3E}">
        <p14:creationId xmlns:p14="http://schemas.microsoft.com/office/powerpoint/2010/main" val="11235047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2" y="273050"/>
            <a:ext cx="4010039"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5492" y="273051"/>
            <a:ext cx="681389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2" y="1435101"/>
            <a:ext cx="401003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6F42FDE4-A7DD-41A7-A0A6-9B649FB4333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064716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095" y="612775"/>
            <a:ext cx="731329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095" y="5367338"/>
            <a:ext cx="731329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6F42FDE4-A7DD-41A7-A0A6-9B649FB43336}"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0690719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F42FDE4-A7DD-41A7-A0A6-9B649FB4333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0303916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274639"/>
            <a:ext cx="2742486"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441" y="274639"/>
            <a:ext cx="802431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F42FDE4-A7DD-41A7-A0A6-9B649FB4333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4804795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117309" y="342900"/>
            <a:ext cx="10360501" cy="1104900"/>
          </a:xfrm>
        </p:spPr>
        <p:txBody>
          <a:bodyPr/>
          <a:lstStyle/>
          <a:p>
            <a:r>
              <a:rPr lang="en-US"/>
              <a:t>Click to edit Master title style</a:t>
            </a:r>
          </a:p>
        </p:txBody>
      </p:sp>
      <p:sp>
        <p:nvSpPr>
          <p:cNvPr id="3" name="Text Placeholder 2"/>
          <p:cNvSpPr>
            <a:spLocks noGrp="1"/>
          </p:cNvSpPr>
          <p:nvPr>
            <p:ph type="body" sz="half" idx="1"/>
          </p:nvPr>
        </p:nvSpPr>
        <p:spPr>
          <a:xfrm>
            <a:off x="1117309" y="1752600"/>
            <a:ext cx="5078677"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6399133" y="1752600"/>
            <a:ext cx="5078677" cy="4114800"/>
          </a:xfrm>
        </p:spPr>
        <p:txBody>
          <a:bodyPr/>
          <a:lstStyle/>
          <a:p>
            <a:r>
              <a:rPr lang="en-US"/>
              <a:t>Click icon to add clip art</a:t>
            </a:r>
          </a:p>
        </p:txBody>
      </p:sp>
      <p:sp>
        <p:nvSpPr>
          <p:cNvPr id="5" name="Date Placeholder 4"/>
          <p:cNvSpPr>
            <a:spLocks noGrp="1"/>
          </p:cNvSpPr>
          <p:nvPr>
            <p:ph type="dt" sz="half" idx="10"/>
          </p:nvPr>
        </p:nvSpPr>
        <p:spPr>
          <a:xfrm>
            <a:off x="507867" y="6323013"/>
            <a:ext cx="2539339" cy="457200"/>
          </a:xfrm>
        </p:spPr>
        <p:txBody>
          <a:bodyPr/>
          <a:lstStyle>
            <a:lvl1pPr>
              <a:defRPr/>
            </a:lvl1pPr>
          </a:lstStyle>
          <a:p>
            <a:pPr>
              <a:defRPr/>
            </a:pPr>
            <a:endParaRPr lang="en-US">
              <a:solidFill>
                <a:prstClr val="black">
                  <a:tint val="75000"/>
                </a:prstClr>
              </a:solidFill>
            </a:endParaRPr>
          </a:p>
        </p:txBody>
      </p:sp>
      <p:sp>
        <p:nvSpPr>
          <p:cNvPr id="6" name="Footer Placeholder 5"/>
          <p:cNvSpPr>
            <a:spLocks noGrp="1"/>
          </p:cNvSpPr>
          <p:nvPr>
            <p:ph type="ftr" sz="quarter" idx="11"/>
          </p:nvPr>
        </p:nvSpPr>
        <p:spPr>
          <a:xfrm>
            <a:off x="4164515" y="6323013"/>
            <a:ext cx="3859795" cy="457200"/>
          </a:xfrm>
        </p:spPr>
        <p:txBody>
          <a:bodyPr/>
          <a:lstStyle>
            <a:lvl1pPr>
              <a:defRPr/>
            </a:lvl1pPr>
          </a:lstStyle>
          <a:p>
            <a:pPr>
              <a:defRPr/>
            </a:pPr>
            <a:endParaRPr lang="en-US">
              <a:solidFill>
                <a:prstClr val="black">
                  <a:tint val="75000"/>
                </a:prstClr>
              </a:solidFill>
            </a:endParaRPr>
          </a:p>
        </p:txBody>
      </p:sp>
      <p:sp>
        <p:nvSpPr>
          <p:cNvPr id="7" name="Slide Number Placeholder 6"/>
          <p:cNvSpPr>
            <a:spLocks noGrp="1"/>
          </p:cNvSpPr>
          <p:nvPr>
            <p:ph type="sldNum" sz="quarter" idx="12"/>
          </p:nvPr>
        </p:nvSpPr>
        <p:spPr>
          <a:xfrm>
            <a:off x="9141619" y="6323013"/>
            <a:ext cx="2539339" cy="457200"/>
          </a:xfrm>
        </p:spPr>
        <p:txBody>
          <a:bodyPr/>
          <a:lstStyle>
            <a:lvl1pPr>
              <a:defRPr/>
            </a:lvl1pPr>
          </a:lstStyle>
          <a:p>
            <a:fld id="{4B8829AA-452A-4EF9-A69F-D44AA4F161BD}"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3612102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458004" y="284163"/>
            <a:ext cx="10360501" cy="1143000"/>
          </a:xfrm>
        </p:spPr>
        <p:txBody>
          <a:bodyPr/>
          <a:lstStyle/>
          <a:p>
            <a:r>
              <a:rPr lang="en-US"/>
              <a:t>Click to edit Master title style</a:t>
            </a:r>
          </a:p>
        </p:txBody>
      </p:sp>
      <p:sp>
        <p:nvSpPr>
          <p:cNvPr id="3" name="Text Placeholder 2"/>
          <p:cNvSpPr>
            <a:spLocks noGrp="1"/>
          </p:cNvSpPr>
          <p:nvPr>
            <p:ph type="body" sz="half" idx="1"/>
          </p:nvPr>
        </p:nvSpPr>
        <p:spPr>
          <a:xfrm>
            <a:off x="914162" y="1905000"/>
            <a:ext cx="5078677" cy="4191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5986" y="1905000"/>
            <a:ext cx="5078677" cy="2019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5986" y="4076700"/>
            <a:ext cx="5078677" cy="2019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914162" y="6248400"/>
            <a:ext cx="2539339" cy="457200"/>
          </a:xfrm>
        </p:spPr>
        <p:txBody>
          <a:bodyPr/>
          <a:lstStyle>
            <a:lvl1pPr>
              <a:defRPr/>
            </a:lvl1pPr>
          </a:lstStyle>
          <a:p>
            <a:pPr>
              <a:defRPr/>
            </a:pPr>
            <a:endParaRPr lang="en-US">
              <a:solidFill>
                <a:prstClr val="black">
                  <a:tint val="75000"/>
                </a:prstClr>
              </a:solidFill>
            </a:endParaRPr>
          </a:p>
        </p:txBody>
      </p:sp>
      <p:sp>
        <p:nvSpPr>
          <p:cNvPr id="7" name="Footer Placeholder 6"/>
          <p:cNvSpPr>
            <a:spLocks noGrp="1"/>
          </p:cNvSpPr>
          <p:nvPr>
            <p:ph type="ftr" sz="quarter" idx="11"/>
          </p:nvPr>
        </p:nvSpPr>
        <p:spPr>
          <a:xfrm>
            <a:off x="4164515" y="6248400"/>
            <a:ext cx="3859795" cy="457200"/>
          </a:xfrm>
        </p:spPr>
        <p:txBody>
          <a:bodyPr/>
          <a:lstStyle>
            <a:lvl1pPr>
              <a:defRPr/>
            </a:lvl1pPr>
          </a:lstStyle>
          <a:p>
            <a:pPr>
              <a:defRPr/>
            </a:pPr>
            <a:endParaRPr lang="en-US">
              <a:solidFill>
                <a:prstClr val="black">
                  <a:tint val="75000"/>
                </a:prstClr>
              </a:solidFill>
            </a:endParaRPr>
          </a:p>
        </p:txBody>
      </p:sp>
    </p:spTree>
    <p:extLst>
      <p:ext uri="{BB962C8B-B14F-4D97-AF65-F5344CB8AC3E}">
        <p14:creationId xmlns:p14="http://schemas.microsoft.com/office/powerpoint/2010/main" val="287913710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14162" y="609600"/>
            <a:ext cx="10360501" cy="1143000"/>
          </a:xfrm>
        </p:spPr>
        <p:txBody>
          <a:bodyPr/>
          <a:lstStyle/>
          <a:p>
            <a:r>
              <a:rPr lang="en-US"/>
              <a:t>Click to edit Master title style</a:t>
            </a:r>
          </a:p>
        </p:txBody>
      </p:sp>
      <p:sp>
        <p:nvSpPr>
          <p:cNvPr id="3" name="Table Placeholder 2"/>
          <p:cNvSpPr>
            <a:spLocks noGrp="1"/>
          </p:cNvSpPr>
          <p:nvPr>
            <p:ph type="tbl" idx="1"/>
          </p:nvPr>
        </p:nvSpPr>
        <p:spPr>
          <a:xfrm>
            <a:off x="914162" y="1981200"/>
            <a:ext cx="10360501" cy="4114800"/>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prstClr val="black">
                  <a:tint val="75000"/>
                </a:prstClr>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prstClr val="black">
                  <a:tint val="75000"/>
                </a:prstClr>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10F7428C-2473-4D19-BFE1-E1A8094C32E9}"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08975238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7"/>
            <a:ext cx="10360501" cy="1470025"/>
          </a:xfrm>
        </p:spPr>
        <p:txBody>
          <a:bodyPr/>
          <a:lstStyle/>
          <a:p>
            <a:r>
              <a:rPr lang="en-US"/>
              <a:t>Click to edit Master title style</a:t>
            </a:r>
          </a:p>
        </p:txBody>
      </p:sp>
      <p:sp>
        <p:nvSpPr>
          <p:cNvPr id="3" name="Subtitle 2"/>
          <p:cNvSpPr>
            <a:spLocks noGrp="1"/>
          </p:cNvSpPr>
          <p:nvPr>
            <p:ph type="subTitle" idx="1"/>
          </p:nvPr>
        </p:nvSpPr>
        <p:spPr>
          <a:xfrm>
            <a:off x="1828324" y="3886200"/>
            <a:ext cx="8532178" cy="1752600"/>
          </a:xfrm>
        </p:spPr>
        <p:txBody>
          <a:bodyPr/>
          <a:lstStyle>
            <a:lvl1pPr marL="0" indent="0" algn="ctr">
              <a:buNone/>
              <a:defRPr>
                <a:solidFill>
                  <a:schemeClr val="tx1">
                    <a:tint val="75000"/>
                  </a:schemeClr>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defTabSz="914126">
              <a:buClrTx/>
              <a:defRPr/>
            </a:pPr>
            <a:fld id="{85207F9D-C526-4698-B2E8-779BC38FA7B7}" type="datetimeFigureOut">
              <a:rPr lang="en-US" kern="1200" smtClean="0">
                <a:solidFill>
                  <a:prstClr val="black">
                    <a:tint val="75000"/>
                  </a:prstClr>
                </a:solidFill>
                <a:latin typeface="Calibri"/>
                <a:ea typeface="+mn-ea"/>
                <a:cs typeface="+mn-cs"/>
              </a:rPr>
              <a:pPr defTabSz="914126">
                <a:buClrTx/>
                <a:defRPr/>
              </a:pPr>
              <a:t>6/8/2020</a:t>
            </a:fld>
            <a:endParaRPr lang="en-US" kern="120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defTabSz="914126">
              <a:buClrTx/>
              <a:defRPr/>
            </a:pPr>
            <a:endParaRPr lang="en-US" kern="120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defTabSz="914126">
              <a:buClrTx/>
              <a:defRPr/>
            </a:pPr>
            <a:fld id="{E91933C1-400D-4F62-A827-E3715991AF07}" type="slidenum">
              <a:rPr lang="en-US" kern="1200" smtClean="0">
                <a:solidFill>
                  <a:prstClr val="black">
                    <a:tint val="75000"/>
                  </a:prstClr>
                </a:solidFill>
                <a:latin typeface="Calibri"/>
                <a:ea typeface="+mn-ea"/>
                <a:cs typeface="+mn-cs"/>
              </a:rPr>
              <a:pPr defTabSz="914126">
                <a:buClrTx/>
                <a:defRPr/>
              </a:pPr>
              <a:t>‹#›</a:t>
            </a:fld>
            <a:endParaRPr lang="en-US" kern="1200">
              <a:solidFill>
                <a:prstClr val="black">
                  <a:tint val="75000"/>
                </a:prstClr>
              </a:solidFill>
              <a:latin typeface="Calibri"/>
              <a:ea typeface="+mn-ea"/>
              <a:cs typeface="+mn-cs"/>
            </a:endParaRPr>
          </a:p>
        </p:txBody>
      </p:sp>
    </p:spTree>
    <p:extLst>
      <p:ext uri="{BB962C8B-B14F-4D97-AF65-F5344CB8AC3E}">
        <p14:creationId xmlns:p14="http://schemas.microsoft.com/office/powerpoint/2010/main" val="118976473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defTabSz="914126">
              <a:buClrTx/>
              <a:defRPr/>
            </a:pPr>
            <a:fld id="{85207F9D-C526-4698-B2E8-779BC38FA7B7}" type="datetimeFigureOut">
              <a:rPr lang="en-US" kern="1200" smtClean="0">
                <a:solidFill>
                  <a:prstClr val="black">
                    <a:tint val="75000"/>
                  </a:prstClr>
                </a:solidFill>
                <a:latin typeface="Calibri"/>
                <a:ea typeface="+mn-ea"/>
                <a:cs typeface="+mn-cs"/>
              </a:rPr>
              <a:pPr defTabSz="914126">
                <a:buClrTx/>
                <a:defRPr/>
              </a:pPr>
              <a:t>6/8/2020</a:t>
            </a:fld>
            <a:endParaRPr lang="en-US" kern="120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defTabSz="914126">
              <a:buClrTx/>
              <a:defRPr/>
            </a:pPr>
            <a:endParaRPr lang="en-US" kern="120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defTabSz="914126">
              <a:buClrTx/>
              <a:defRPr/>
            </a:pPr>
            <a:fld id="{E91933C1-400D-4F62-A827-E3715991AF07}" type="slidenum">
              <a:rPr lang="en-US" kern="1200" smtClean="0">
                <a:solidFill>
                  <a:prstClr val="black">
                    <a:tint val="75000"/>
                  </a:prstClr>
                </a:solidFill>
                <a:latin typeface="Calibri"/>
                <a:ea typeface="+mn-ea"/>
                <a:cs typeface="+mn-cs"/>
              </a:rPr>
              <a:pPr defTabSz="914126">
                <a:buClrTx/>
                <a:defRPr/>
              </a:pPr>
              <a:t>‹#›</a:t>
            </a:fld>
            <a:endParaRPr lang="en-US" kern="1200">
              <a:solidFill>
                <a:prstClr val="black">
                  <a:tint val="75000"/>
                </a:prstClr>
              </a:solidFill>
              <a:latin typeface="Calibri"/>
              <a:ea typeface="+mn-ea"/>
              <a:cs typeface="+mn-cs"/>
            </a:endParaRPr>
          </a:p>
        </p:txBody>
      </p:sp>
    </p:spTree>
    <p:extLst>
      <p:ext uri="{BB962C8B-B14F-4D97-AF65-F5344CB8AC3E}">
        <p14:creationId xmlns:p14="http://schemas.microsoft.com/office/powerpoint/2010/main" val="384090098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02"/>
            <a:ext cx="10360501" cy="1362075"/>
          </a:xfrm>
        </p:spPr>
        <p:txBody>
          <a:bodyPr anchor="t"/>
          <a:lstStyle>
            <a:lvl1pPr algn="l">
              <a:defRPr sz="3999" b="1" cap="all"/>
            </a:lvl1pPr>
          </a:lstStyle>
          <a:p>
            <a:r>
              <a:rPr lang="en-US"/>
              <a:t>Click to edit Master title style</a:t>
            </a:r>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1999">
                <a:solidFill>
                  <a:schemeClr val="tx1">
                    <a:tint val="7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defTabSz="914126">
              <a:buClrTx/>
              <a:defRPr/>
            </a:pPr>
            <a:fld id="{85207F9D-C526-4698-B2E8-779BC38FA7B7}" type="datetimeFigureOut">
              <a:rPr lang="en-US" kern="1200" smtClean="0">
                <a:solidFill>
                  <a:prstClr val="black">
                    <a:tint val="75000"/>
                  </a:prstClr>
                </a:solidFill>
                <a:latin typeface="Calibri"/>
                <a:ea typeface="+mn-ea"/>
                <a:cs typeface="+mn-cs"/>
              </a:rPr>
              <a:pPr defTabSz="914126">
                <a:buClrTx/>
                <a:defRPr/>
              </a:pPr>
              <a:t>6/8/2020</a:t>
            </a:fld>
            <a:endParaRPr lang="en-US" kern="120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defTabSz="914126">
              <a:buClrTx/>
              <a:defRPr/>
            </a:pPr>
            <a:endParaRPr lang="en-US" kern="120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defTabSz="914126">
              <a:buClrTx/>
              <a:defRPr/>
            </a:pPr>
            <a:fld id="{E91933C1-400D-4F62-A827-E3715991AF07}" type="slidenum">
              <a:rPr lang="en-US" kern="1200" smtClean="0">
                <a:solidFill>
                  <a:prstClr val="black">
                    <a:tint val="75000"/>
                  </a:prstClr>
                </a:solidFill>
                <a:latin typeface="Calibri"/>
                <a:ea typeface="+mn-ea"/>
                <a:cs typeface="+mn-cs"/>
              </a:rPr>
              <a:pPr defTabSz="914126">
                <a:buClrTx/>
                <a:defRPr/>
              </a:pPr>
              <a:t>‹#›</a:t>
            </a:fld>
            <a:endParaRPr lang="en-US" kern="1200">
              <a:solidFill>
                <a:prstClr val="black">
                  <a:tint val="75000"/>
                </a:prstClr>
              </a:solidFill>
              <a:latin typeface="Calibri"/>
              <a:ea typeface="+mn-ea"/>
              <a:cs typeface="+mn-cs"/>
            </a:endParaRPr>
          </a:p>
        </p:txBody>
      </p:sp>
    </p:spTree>
    <p:extLst>
      <p:ext uri="{BB962C8B-B14F-4D97-AF65-F5344CB8AC3E}">
        <p14:creationId xmlns:p14="http://schemas.microsoft.com/office/powerpoint/2010/main" val="200055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01"/>
            <a:ext cx="10360501"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207F9D-C526-4698-B2E8-779BC38FA7B7}" type="datetimeFigureOut">
              <a:rPr lang="en-US" smtClean="0"/>
              <a:t>6/8/2020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1933C1-400D-4F62-A827-E3715991AF07}" type="slidenum">
              <a:rPr lang="en-US" smtClean="0"/>
              <a:t>‹#›</a:t>
            </a:fld>
            <a:endParaRPr lang="en-US"/>
          </a:p>
        </p:txBody>
      </p:sp>
    </p:spTree>
    <p:extLst>
      <p:ext uri="{BB962C8B-B14F-4D97-AF65-F5344CB8AC3E}">
        <p14:creationId xmlns:p14="http://schemas.microsoft.com/office/powerpoint/2010/main" val="270765915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441" y="1600202"/>
            <a:ext cx="5383398" cy="4525963"/>
          </a:xfrm>
        </p:spPr>
        <p:txBody>
          <a:bodyPr/>
          <a:lstStyle>
            <a:lvl1pPr>
              <a:defRPr sz="2799"/>
            </a:lvl1pPr>
            <a:lvl2pPr>
              <a:defRPr sz="2399"/>
            </a:lvl2pPr>
            <a:lvl3pPr>
              <a:defRPr sz="1999"/>
            </a:lvl3pPr>
            <a:lvl4pPr>
              <a:defRPr sz="1799"/>
            </a:lvl4pPr>
            <a:lvl5pPr>
              <a:defRPr sz="17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986" y="1600202"/>
            <a:ext cx="5383398" cy="4525963"/>
          </a:xfrm>
        </p:spPr>
        <p:txBody>
          <a:bodyPr/>
          <a:lstStyle>
            <a:lvl1pPr>
              <a:defRPr sz="2799"/>
            </a:lvl1pPr>
            <a:lvl2pPr>
              <a:defRPr sz="2399"/>
            </a:lvl2pPr>
            <a:lvl3pPr>
              <a:defRPr sz="1999"/>
            </a:lvl3pPr>
            <a:lvl4pPr>
              <a:defRPr sz="1799"/>
            </a:lvl4pPr>
            <a:lvl5pPr>
              <a:defRPr sz="17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defTabSz="914126">
              <a:buClrTx/>
              <a:defRPr/>
            </a:pPr>
            <a:fld id="{85207F9D-C526-4698-B2E8-779BC38FA7B7}" type="datetimeFigureOut">
              <a:rPr lang="en-US" kern="1200" smtClean="0">
                <a:solidFill>
                  <a:prstClr val="black">
                    <a:tint val="75000"/>
                  </a:prstClr>
                </a:solidFill>
                <a:latin typeface="Calibri"/>
                <a:ea typeface="+mn-ea"/>
                <a:cs typeface="+mn-cs"/>
              </a:rPr>
              <a:pPr defTabSz="914126">
                <a:buClrTx/>
                <a:defRPr/>
              </a:pPr>
              <a:t>6/8/2020</a:t>
            </a:fld>
            <a:endParaRPr lang="en-US" kern="1200">
              <a:solidFill>
                <a:prstClr val="black">
                  <a:tint val="75000"/>
                </a:prstClr>
              </a:solidFill>
              <a:latin typeface="Calibri"/>
              <a:ea typeface="+mn-ea"/>
              <a:cs typeface="+mn-cs"/>
            </a:endParaRPr>
          </a:p>
        </p:txBody>
      </p:sp>
      <p:sp>
        <p:nvSpPr>
          <p:cNvPr id="6" name="Footer Placeholder 5"/>
          <p:cNvSpPr>
            <a:spLocks noGrp="1"/>
          </p:cNvSpPr>
          <p:nvPr>
            <p:ph type="ftr" sz="quarter" idx="11"/>
          </p:nvPr>
        </p:nvSpPr>
        <p:spPr/>
        <p:txBody>
          <a:bodyPr/>
          <a:lstStyle/>
          <a:p>
            <a:pPr defTabSz="914126">
              <a:buClrTx/>
              <a:defRPr/>
            </a:pPr>
            <a:endParaRPr lang="en-US" kern="1200">
              <a:solidFill>
                <a:prstClr val="black">
                  <a:tint val="75000"/>
                </a:prstClr>
              </a:solidFill>
              <a:latin typeface="Calibri"/>
              <a:ea typeface="+mn-ea"/>
              <a:cs typeface="+mn-cs"/>
            </a:endParaRPr>
          </a:p>
        </p:txBody>
      </p:sp>
      <p:sp>
        <p:nvSpPr>
          <p:cNvPr id="7" name="Slide Number Placeholder 6"/>
          <p:cNvSpPr>
            <a:spLocks noGrp="1"/>
          </p:cNvSpPr>
          <p:nvPr>
            <p:ph type="sldNum" sz="quarter" idx="12"/>
          </p:nvPr>
        </p:nvSpPr>
        <p:spPr/>
        <p:txBody>
          <a:bodyPr/>
          <a:lstStyle/>
          <a:p>
            <a:pPr defTabSz="914126">
              <a:buClrTx/>
              <a:defRPr/>
            </a:pPr>
            <a:fld id="{E91933C1-400D-4F62-A827-E3715991AF07}" type="slidenum">
              <a:rPr lang="en-US" kern="1200" smtClean="0">
                <a:solidFill>
                  <a:prstClr val="black">
                    <a:tint val="75000"/>
                  </a:prstClr>
                </a:solidFill>
                <a:latin typeface="Calibri"/>
                <a:ea typeface="+mn-ea"/>
                <a:cs typeface="+mn-cs"/>
              </a:rPr>
              <a:pPr defTabSz="914126">
                <a:buClrTx/>
                <a:defRPr/>
              </a:pPr>
              <a:t>‹#›</a:t>
            </a:fld>
            <a:endParaRPr lang="en-US" kern="1200">
              <a:solidFill>
                <a:prstClr val="black">
                  <a:tint val="75000"/>
                </a:prstClr>
              </a:solidFill>
              <a:latin typeface="Calibri"/>
              <a:ea typeface="+mn-ea"/>
              <a:cs typeface="+mn-cs"/>
            </a:endParaRPr>
          </a:p>
        </p:txBody>
      </p:sp>
    </p:spTree>
    <p:extLst>
      <p:ext uri="{BB962C8B-B14F-4D97-AF65-F5344CB8AC3E}">
        <p14:creationId xmlns:p14="http://schemas.microsoft.com/office/powerpoint/2010/main" val="329661322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442" y="1535113"/>
            <a:ext cx="5385514" cy="63976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609442" y="2174875"/>
            <a:ext cx="5385514" cy="3951288"/>
          </a:xfrm>
        </p:spPr>
        <p:txBody>
          <a:bodyPr/>
          <a:lstStyle>
            <a:lvl1pPr>
              <a:defRPr sz="2399"/>
            </a:lvl1pPr>
            <a:lvl2pPr>
              <a:defRPr sz="1999"/>
            </a:lvl2pPr>
            <a:lvl3pPr>
              <a:defRPr sz="1799"/>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1755" y="1535113"/>
            <a:ext cx="5387630" cy="63976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1755" y="2174875"/>
            <a:ext cx="5387630" cy="3951288"/>
          </a:xfrm>
        </p:spPr>
        <p:txBody>
          <a:bodyPr/>
          <a:lstStyle>
            <a:lvl1pPr>
              <a:defRPr sz="2399"/>
            </a:lvl1pPr>
            <a:lvl2pPr>
              <a:defRPr sz="1999"/>
            </a:lvl2pPr>
            <a:lvl3pPr>
              <a:defRPr sz="1799"/>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defTabSz="914126">
              <a:buClrTx/>
              <a:defRPr/>
            </a:pPr>
            <a:fld id="{85207F9D-C526-4698-B2E8-779BC38FA7B7}" type="datetimeFigureOut">
              <a:rPr lang="en-US" kern="1200" smtClean="0">
                <a:solidFill>
                  <a:prstClr val="black">
                    <a:tint val="75000"/>
                  </a:prstClr>
                </a:solidFill>
                <a:latin typeface="Calibri"/>
                <a:ea typeface="+mn-ea"/>
                <a:cs typeface="+mn-cs"/>
              </a:rPr>
              <a:pPr defTabSz="914126">
                <a:buClrTx/>
                <a:defRPr/>
              </a:pPr>
              <a:t>6/8/2020</a:t>
            </a:fld>
            <a:endParaRPr lang="en-US" kern="1200">
              <a:solidFill>
                <a:prstClr val="black">
                  <a:tint val="75000"/>
                </a:prstClr>
              </a:solidFill>
              <a:latin typeface="Calibri"/>
              <a:ea typeface="+mn-ea"/>
              <a:cs typeface="+mn-cs"/>
            </a:endParaRPr>
          </a:p>
        </p:txBody>
      </p:sp>
      <p:sp>
        <p:nvSpPr>
          <p:cNvPr id="8" name="Footer Placeholder 7"/>
          <p:cNvSpPr>
            <a:spLocks noGrp="1"/>
          </p:cNvSpPr>
          <p:nvPr>
            <p:ph type="ftr" sz="quarter" idx="11"/>
          </p:nvPr>
        </p:nvSpPr>
        <p:spPr/>
        <p:txBody>
          <a:bodyPr/>
          <a:lstStyle/>
          <a:p>
            <a:pPr defTabSz="914126">
              <a:buClrTx/>
              <a:defRPr/>
            </a:pPr>
            <a:endParaRPr lang="en-US" kern="1200">
              <a:solidFill>
                <a:prstClr val="black">
                  <a:tint val="75000"/>
                </a:prstClr>
              </a:solidFill>
              <a:latin typeface="Calibri"/>
              <a:ea typeface="+mn-ea"/>
              <a:cs typeface="+mn-cs"/>
            </a:endParaRPr>
          </a:p>
        </p:txBody>
      </p:sp>
      <p:sp>
        <p:nvSpPr>
          <p:cNvPr id="9" name="Slide Number Placeholder 8"/>
          <p:cNvSpPr>
            <a:spLocks noGrp="1"/>
          </p:cNvSpPr>
          <p:nvPr>
            <p:ph type="sldNum" sz="quarter" idx="12"/>
          </p:nvPr>
        </p:nvSpPr>
        <p:spPr/>
        <p:txBody>
          <a:bodyPr/>
          <a:lstStyle/>
          <a:p>
            <a:pPr defTabSz="914126">
              <a:buClrTx/>
              <a:defRPr/>
            </a:pPr>
            <a:fld id="{E91933C1-400D-4F62-A827-E3715991AF07}" type="slidenum">
              <a:rPr lang="en-US" kern="1200" smtClean="0">
                <a:solidFill>
                  <a:prstClr val="black">
                    <a:tint val="75000"/>
                  </a:prstClr>
                </a:solidFill>
                <a:latin typeface="Calibri"/>
                <a:ea typeface="+mn-ea"/>
                <a:cs typeface="+mn-cs"/>
              </a:rPr>
              <a:pPr defTabSz="914126">
                <a:buClrTx/>
                <a:defRPr/>
              </a:pPr>
              <a:t>‹#›</a:t>
            </a:fld>
            <a:endParaRPr lang="en-US" kern="1200">
              <a:solidFill>
                <a:prstClr val="black">
                  <a:tint val="75000"/>
                </a:prstClr>
              </a:solidFill>
              <a:latin typeface="Calibri"/>
              <a:ea typeface="+mn-ea"/>
              <a:cs typeface="+mn-cs"/>
            </a:endParaRPr>
          </a:p>
        </p:txBody>
      </p:sp>
    </p:spTree>
    <p:extLst>
      <p:ext uri="{BB962C8B-B14F-4D97-AF65-F5344CB8AC3E}">
        <p14:creationId xmlns:p14="http://schemas.microsoft.com/office/powerpoint/2010/main" val="99044271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defTabSz="914126">
              <a:buClrTx/>
              <a:defRPr/>
            </a:pPr>
            <a:fld id="{85207F9D-C526-4698-B2E8-779BC38FA7B7}" type="datetimeFigureOut">
              <a:rPr lang="en-US" kern="1200" smtClean="0">
                <a:solidFill>
                  <a:prstClr val="black">
                    <a:tint val="75000"/>
                  </a:prstClr>
                </a:solidFill>
                <a:latin typeface="Calibri"/>
                <a:ea typeface="+mn-ea"/>
                <a:cs typeface="+mn-cs"/>
              </a:rPr>
              <a:pPr defTabSz="914126">
                <a:buClrTx/>
                <a:defRPr/>
              </a:pPr>
              <a:t>6/8/2020</a:t>
            </a:fld>
            <a:endParaRPr lang="en-US" kern="1200">
              <a:solidFill>
                <a:prstClr val="black">
                  <a:tint val="75000"/>
                </a:prstClr>
              </a:solidFill>
              <a:latin typeface="Calibri"/>
              <a:ea typeface="+mn-ea"/>
              <a:cs typeface="+mn-cs"/>
            </a:endParaRPr>
          </a:p>
        </p:txBody>
      </p:sp>
      <p:sp>
        <p:nvSpPr>
          <p:cNvPr id="4" name="Footer Placeholder 3"/>
          <p:cNvSpPr>
            <a:spLocks noGrp="1"/>
          </p:cNvSpPr>
          <p:nvPr>
            <p:ph type="ftr" sz="quarter" idx="11"/>
          </p:nvPr>
        </p:nvSpPr>
        <p:spPr/>
        <p:txBody>
          <a:bodyPr/>
          <a:lstStyle/>
          <a:p>
            <a:pPr defTabSz="914126">
              <a:buClrTx/>
              <a:defRPr/>
            </a:pPr>
            <a:endParaRPr lang="en-US" kern="1200">
              <a:solidFill>
                <a:prstClr val="black">
                  <a:tint val="75000"/>
                </a:prstClr>
              </a:solidFill>
              <a:latin typeface="Calibri"/>
              <a:ea typeface="+mn-ea"/>
              <a:cs typeface="+mn-cs"/>
            </a:endParaRPr>
          </a:p>
        </p:txBody>
      </p:sp>
      <p:sp>
        <p:nvSpPr>
          <p:cNvPr id="5" name="Slide Number Placeholder 4"/>
          <p:cNvSpPr>
            <a:spLocks noGrp="1"/>
          </p:cNvSpPr>
          <p:nvPr>
            <p:ph type="sldNum" sz="quarter" idx="12"/>
          </p:nvPr>
        </p:nvSpPr>
        <p:spPr/>
        <p:txBody>
          <a:bodyPr/>
          <a:lstStyle/>
          <a:p>
            <a:pPr defTabSz="914126">
              <a:buClrTx/>
              <a:defRPr/>
            </a:pPr>
            <a:fld id="{E91933C1-400D-4F62-A827-E3715991AF07}" type="slidenum">
              <a:rPr lang="en-US" kern="1200" smtClean="0">
                <a:solidFill>
                  <a:prstClr val="black">
                    <a:tint val="75000"/>
                  </a:prstClr>
                </a:solidFill>
                <a:latin typeface="Calibri"/>
                <a:ea typeface="+mn-ea"/>
                <a:cs typeface="+mn-cs"/>
              </a:rPr>
              <a:pPr defTabSz="914126">
                <a:buClrTx/>
                <a:defRPr/>
              </a:pPr>
              <a:t>‹#›</a:t>
            </a:fld>
            <a:endParaRPr lang="en-US" kern="1200">
              <a:solidFill>
                <a:prstClr val="black">
                  <a:tint val="75000"/>
                </a:prstClr>
              </a:solidFill>
              <a:latin typeface="Calibri"/>
              <a:ea typeface="+mn-ea"/>
              <a:cs typeface="+mn-cs"/>
            </a:endParaRPr>
          </a:p>
        </p:txBody>
      </p:sp>
    </p:spTree>
    <p:extLst>
      <p:ext uri="{BB962C8B-B14F-4D97-AF65-F5344CB8AC3E}">
        <p14:creationId xmlns:p14="http://schemas.microsoft.com/office/powerpoint/2010/main" val="270068394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defTabSz="914126">
              <a:buClrTx/>
              <a:defRPr/>
            </a:pPr>
            <a:fld id="{85207F9D-C526-4698-B2E8-779BC38FA7B7}" type="datetimeFigureOut">
              <a:rPr lang="en-US" kern="1200" smtClean="0">
                <a:solidFill>
                  <a:prstClr val="black">
                    <a:tint val="75000"/>
                  </a:prstClr>
                </a:solidFill>
                <a:latin typeface="Calibri"/>
                <a:ea typeface="+mn-ea"/>
                <a:cs typeface="+mn-cs"/>
              </a:rPr>
              <a:pPr defTabSz="914126">
                <a:buClrTx/>
                <a:defRPr/>
              </a:pPr>
              <a:t>6/8/2020</a:t>
            </a:fld>
            <a:endParaRPr lang="en-US" kern="1200">
              <a:solidFill>
                <a:prstClr val="black">
                  <a:tint val="75000"/>
                </a:prstClr>
              </a:solidFill>
              <a:latin typeface="Calibri"/>
              <a:ea typeface="+mn-ea"/>
              <a:cs typeface="+mn-cs"/>
            </a:endParaRPr>
          </a:p>
        </p:txBody>
      </p:sp>
      <p:sp>
        <p:nvSpPr>
          <p:cNvPr id="3" name="Footer Placeholder 2"/>
          <p:cNvSpPr>
            <a:spLocks noGrp="1"/>
          </p:cNvSpPr>
          <p:nvPr>
            <p:ph type="ftr" sz="quarter" idx="11"/>
          </p:nvPr>
        </p:nvSpPr>
        <p:spPr/>
        <p:txBody>
          <a:bodyPr/>
          <a:lstStyle/>
          <a:p>
            <a:pPr defTabSz="914126">
              <a:buClrTx/>
              <a:defRPr/>
            </a:pPr>
            <a:endParaRPr lang="en-US" kern="1200">
              <a:solidFill>
                <a:prstClr val="black">
                  <a:tint val="75000"/>
                </a:prstClr>
              </a:solidFill>
              <a:latin typeface="Calibri"/>
              <a:ea typeface="+mn-ea"/>
              <a:cs typeface="+mn-cs"/>
            </a:endParaRPr>
          </a:p>
        </p:txBody>
      </p:sp>
      <p:sp>
        <p:nvSpPr>
          <p:cNvPr id="4" name="Slide Number Placeholder 3"/>
          <p:cNvSpPr>
            <a:spLocks noGrp="1"/>
          </p:cNvSpPr>
          <p:nvPr>
            <p:ph type="sldNum" sz="quarter" idx="12"/>
          </p:nvPr>
        </p:nvSpPr>
        <p:spPr/>
        <p:txBody>
          <a:bodyPr/>
          <a:lstStyle/>
          <a:p>
            <a:pPr defTabSz="914126">
              <a:buClrTx/>
              <a:defRPr/>
            </a:pPr>
            <a:fld id="{E91933C1-400D-4F62-A827-E3715991AF07}" type="slidenum">
              <a:rPr lang="en-US" kern="1200" smtClean="0">
                <a:solidFill>
                  <a:prstClr val="black">
                    <a:tint val="75000"/>
                  </a:prstClr>
                </a:solidFill>
                <a:latin typeface="Calibri"/>
                <a:ea typeface="+mn-ea"/>
                <a:cs typeface="+mn-cs"/>
              </a:rPr>
              <a:pPr defTabSz="914126">
                <a:buClrTx/>
                <a:defRPr/>
              </a:pPr>
              <a:t>‹#›</a:t>
            </a:fld>
            <a:endParaRPr lang="en-US" kern="1200">
              <a:solidFill>
                <a:prstClr val="black">
                  <a:tint val="75000"/>
                </a:prstClr>
              </a:solidFill>
              <a:latin typeface="Calibri"/>
              <a:ea typeface="+mn-ea"/>
              <a:cs typeface="+mn-cs"/>
            </a:endParaRPr>
          </a:p>
        </p:txBody>
      </p:sp>
    </p:spTree>
    <p:extLst>
      <p:ext uri="{BB962C8B-B14F-4D97-AF65-F5344CB8AC3E}">
        <p14:creationId xmlns:p14="http://schemas.microsoft.com/office/powerpoint/2010/main" val="360107744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2" y="273050"/>
            <a:ext cx="4010039" cy="1162050"/>
          </a:xfrm>
        </p:spPr>
        <p:txBody>
          <a:bodyPr anchor="b"/>
          <a:lstStyle>
            <a:lvl1pPr algn="l">
              <a:defRPr sz="1999" b="1"/>
            </a:lvl1pPr>
          </a:lstStyle>
          <a:p>
            <a:r>
              <a:rPr lang="en-US"/>
              <a:t>Click to edit Master title style</a:t>
            </a:r>
          </a:p>
        </p:txBody>
      </p:sp>
      <p:sp>
        <p:nvSpPr>
          <p:cNvPr id="3" name="Content Placeholder 2"/>
          <p:cNvSpPr>
            <a:spLocks noGrp="1"/>
          </p:cNvSpPr>
          <p:nvPr>
            <p:ph idx="1"/>
          </p:nvPr>
        </p:nvSpPr>
        <p:spPr>
          <a:xfrm>
            <a:off x="4765492" y="273052"/>
            <a:ext cx="6813892" cy="5853113"/>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2" y="1435102"/>
            <a:ext cx="4010039" cy="4691063"/>
          </a:xfrm>
        </p:spPr>
        <p:txBody>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defTabSz="914126">
              <a:buClrTx/>
              <a:defRPr/>
            </a:pPr>
            <a:fld id="{85207F9D-C526-4698-B2E8-779BC38FA7B7}" type="datetimeFigureOut">
              <a:rPr lang="en-US" kern="1200" smtClean="0">
                <a:solidFill>
                  <a:prstClr val="black">
                    <a:tint val="75000"/>
                  </a:prstClr>
                </a:solidFill>
                <a:latin typeface="Calibri"/>
                <a:ea typeface="+mn-ea"/>
                <a:cs typeface="+mn-cs"/>
              </a:rPr>
              <a:pPr defTabSz="914126">
                <a:buClrTx/>
                <a:defRPr/>
              </a:pPr>
              <a:t>6/8/2020</a:t>
            </a:fld>
            <a:endParaRPr lang="en-US" kern="1200">
              <a:solidFill>
                <a:prstClr val="black">
                  <a:tint val="75000"/>
                </a:prstClr>
              </a:solidFill>
              <a:latin typeface="Calibri"/>
              <a:ea typeface="+mn-ea"/>
              <a:cs typeface="+mn-cs"/>
            </a:endParaRPr>
          </a:p>
        </p:txBody>
      </p:sp>
      <p:sp>
        <p:nvSpPr>
          <p:cNvPr id="6" name="Footer Placeholder 5"/>
          <p:cNvSpPr>
            <a:spLocks noGrp="1"/>
          </p:cNvSpPr>
          <p:nvPr>
            <p:ph type="ftr" sz="quarter" idx="11"/>
          </p:nvPr>
        </p:nvSpPr>
        <p:spPr/>
        <p:txBody>
          <a:bodyPr/>
          <a:lstStyle/>
          <a:p>
            <a:pPr defTabSz="914126">
              <a:buClrTx/>
              <a:defRPr/>
            </a:pPr>
            <a:endParaRPr lang="en-US" kern="1200">
              <a:solidFill>
                <a:prstClr val="black">
                  <a:tint val="75000"/>
                </a:prstClr>
              </a:solidFill>
              <a:latin typeface="Calibri"/>
              <a:ea typeface="+mn-ea"/>
              <a:cs typeface="+mn-cs"/>
            </a:endParaRPr>
          </a:p>
        </p:txBody>
      </p:sp>
      <p:sp>
        <p:nvSpPr>
          <p:cNvPr id="7" name="Slide Number Placeholder 6"/>
          <p:cNvSpPr>
            <a:spLocks noGrp="1"/>
          </p:cNvSpPr>
          <p:nvPr>
            <p:ph type="sldNum" sz="quarter" idx="12"/>
          </p:nvPr>
        </p:nvSpPr>
        <p:spPr/>
        <p:txBody>
          <a:bodyPr/>
          <a:lstStyle/>
          <a:p>
            <a:pPr defTabSz="914126">
              <a:buClrTx/>
              <a:defRPr/>
            </a:pPr>
            <a:fld id="{E91933C1-400D-4F62-A827-E3715991AF07}" type="slidenum">
              <a:rPr lang="en-US" kern="1200" smtClean="0">
                <a:solidFill>
                  <a:prstClr val="black">
                    <a:tint val="75000"/>
                  </a:prstClr>
                </a:solidFill>
                <a:latin typeface="Calibri"/>
                <a:ea typeface="+mn-ea"/>
                <a:cs typeface="+mn-cs"/>
              </a:rPr>
              <a:pPr defTabSz="914126">
                <a:buClrTx/>
                <a:defRPr/>
              </a:pPr>
              <a:t>‹#›</a:t>
            </a:fld>
            <a:endParaRPr lang="en-US" kern="1200">
              <a:solidFill>
                <a:prstClr val="black">
                  <a:tint val="75000"/>
                </a:prstClr>
              </a:solidFill>
              <a:latin typeface="Calibri"/>
              <a:ea typeface="+mn-ea"/>
              <a:cs typeface="+mn-cs"/>
            </a:endParaRPr>
          </a:p>
        </p:txBody>
      </p:sp>
    </p:spTree>
    <p:extLst>
      <p:ext uri="{BB962C8B-B14F-4D97-AF65-F5344CB8AC3E}">
        <p14:creationId xmlns:p14="http://schemas.microsoft.com/office/powerpoint/2010/main" val="245928534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8"/>
          </a:xfrm>
        </p:spPr>
        <p:txBody>
          <a:bodyPr anchor="b"/>
          <a:lstStyle>
            <a:lvl1pPr algn="l">
              <a:defRPr sz="1999" b="1"/>
            </a:lvl1pPr>
          </a:lstStyle>
          <a:p>
            <a:r>
              <a:rPr lang="en-US"/>
              <a:t>Click to edit Master title style</a:t>
            </a:r>
          </a:p>
        </p:txBody>
      </p:sp>
      <p:sp>
        <p:nvSpPr>
          <p:cNvPr id="3" name="Picture Placeholder 2"/>
          <p:cNvSpPr>
            <a:spLocks noGrp="1"/>
          </p:cNvSpPr>
          <p:nvPr>
            <p:ph type="pic" idx="1"/>
          </p:nvPr>
        </p:nvSpPr>
        <p:spPr>
          <a:xfrm>
            <a:off x="2389095" y="612775"/>
            <a:ext cx="7313295" cy="4114800"/>
          </a:xfrm>
        </p:spPr>
        <p:txBody>
          <a:bodyPr/>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endParaRPr lang="en-US"/>
          </a:p>
        </p:txBody>
      </p:sp>
      <p:sp>
        <p:nvSpPr>
          <p:cNvPr id="4" name="Text Placeholder 3"/>
          <p:cNvSpPr>
            <a:spLocks noGrp="1"/>
          </p:cNvSpPr>
          <p:nvPr>
            <p:ph type="body" sz="half" idx="2"/>
          </p:nvPr>
        </p:nvSpPr>
        <p:spPr>
          <a:xfrm>
            <a:off x="2389095" y="5367338"/>
            <a:ext cx="7313295" cy="804862"/>
          </a:xfrm>
        </p:spPr>
        <p:txBody>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defTabSz="914126">
              <a:buClrTx/>
              <a:defRPr/>
            </a:pPr>
            <a:fld id="{85207F9D-C526-4698-B2E8-779BC38FA7B7}" type="datetimeFigureOut">
              <a:rPr lang="en-US" kern="1200" smtClean="0">
                <a:solidFill>
                  <a:prstClr val="black">
                    <a:tint val="75000"/>
                  </a:prstClr>
                </a:solidFill>
                <a:latin typeface="Calibri"/>
                <a:ea typeface="+mn-ea"/>
                <a:cs typeface="+mn-cs"/>
              </a:rPr>
              <a:pPr defTabSz="914126">
                <a:buClrTx/>
                <a:defRPr/>
              </a:pPr>
              <a:t>6/8/2020</a:t>
            </a:fld>
            <a:endParaRPr lang="en-US" kern="1200">
              <a:solidFill>
                <a:prstClr val="black">
                  <a:tint val="75000"/>
                </a:prstClr>
              </a:solidFill>
              <a:latin typeface="Calibri"/>
              <a:ea typeface="+mn-ea"/>
              <a:cs typeface="+mn-cs"/>
            </a:endParaRPr>
          </a:p>
        </p:txBody>
      </p:sp>
      <p:sp>
        <p:nvSpPr>
          <p:cNvPr id="6" name="Footer Placeholder 5"/>
          <p:cNvSpPr>
            <a:spLocks noGrp="1"/>
          </p:cNvSpPr>
          <p:nvPr>
            <p:ph type="ftr" sz="quarter" idx="11"/>
          </p:nvPr>
        </p:nvSpPr>
        <p:spPr/>
        <p:txBody>
          <a:bodyPr/>
          <a:lstStyle/>
          <a:p>
            <a:pPr defTabSz="914126">
              <a:buClrTx/>
              <a:defRPr/>
            </a:pPr>
            <a:endParaRPr lang="en-US" kern="1200">
              <a:solidFill>
                <a:prstClr val="black">
                  <a:tint val="75000"/>
                </a:prstClr>
              </a:solidFill>
              <a:latin typeface="Calibri"/>
              <a:ea typeface="+mn-ea"/>
              <a:cs typeface="+mn-cs"/>
            </a:endParaRPr>
          </a:p>
        </p:txBody>
      </p:sp>
      <p:sp>
        <p:nvSpPr>
          <p:cNvPr id="7" name="Slide Number Placeholder 6"/>
          <p:cNvSpPr>
            <a:spLocks noGrp="1"/>
          </p:cNvSpPr>
          <p:nvPr>
            <p:ph type="sldNum" sz="quarter" idx="12"/>
          </p:nvPr>
        </p:nvSpPr>
        <p:spPr/>
        <p:txBody>
          <a:bodyPr/>
          <a:lstStyle/>
          <a:p>
            <a:pPr defTabSz="914126">
              <a:buClrTx/>
              <a:defRPr/>
            </a:pPr>
            <a:fld id="{E91933C1-400D-4F62-A827-E3715991AF07}" type="slidenum">
              <a:rPr lang="en-US" kern="1200" smtClean="0">
                <a:solidFill>
                  <a:prstClr val="black">
                    <a:tint val="75000"/>
                  </a:prstClr>
                </a:solidFill>
                <a:latin typeface="Calibri"/>
                <a:ea typeface="+mn-ea"/>
                <a:cs typeface="+mn-cs"/>
              </a:rPr>
              <a:pPr defTabSz="914126">
                <a:buClrTx/>
                <a:defRPr/>
              </a:pPr>
              <a:t>‹#›</a:t>
            </a:fld>
            <a:endParaRPr lang="en-US" kern="1200">
              <a:solidFill>
                <a:prstClr val="black">
                  <a:tint val="75000"/>
                </a:prstClr>
              </a:solidFill>
              <a:latin typeface="Calibri"/>
              <a:ea typeface="+mn-ea"/>
              <a:cs typeface="+mn-cs"/>
            </a:endParaRPr>
          </a:p>
        </p:txBody>
      </p:sp>
    </p:spTree>
    <p:extLst>
      <p:ext uri="{BB962C8B-B14F-4D97-AF65-F5344CB8AC3E}">
        <p14:creationId xmlns:p14="http://schemas.microsoft.com/office/powerpoint/2010/main" val="180415261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defTabSz="914126">
              <a:buClrTx/>
              <a:defRPr/>
            </a:pPr>
            <a:fld id="{85207F9D-C526-4698-B2E8-779BC38FA7B7}" type="datetimeFigureOut">
              <a:rPr lang="en-US" kern="1200" smtClean="0">
                <a:solidFill>
                  <a:prstClr val="black">
                    <a:tint val="75000"/>
                  </a:prstClr>
                </a:solidFill>
                <a:latin typeface="Calibri"/>
                <a:ea typeface="+mn-ea"/>
                <a:cs typeface="+mn-cs"/>
              </a:rPr>
              <a:pPr defTabSz="914126">
                <a:buClrTx/>
                <a:defRPr/>
              </a:pPr>
              <a:t>6/8/2020</a:t>
            </a:fld>
            <a:endParaRPr lang="en-US" kern="120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defTabSz="914126">
              <a:buClrTx/>
              <a:defRPr/>
            </a:pPr>
            <a:endParaRPr lang="en-US" kern="120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defTabSz="914126">
              <a:buClrTx/>
              <a:defRPr/>
            </a:pPr>
            <a:fld id="{E91933C1-400D-4F62-A827-E3715991AF07}" type="slidenum">
              <a:rPr lang="en-US" kern="1200" smtClean="0">
                <a:solidFill>
                  <a:prstClr val="black">
                    <a:tint val="75000"/>
                  </a:prstClr>
                </a:solidFill>
                <a:latin typeface="Calibri"/>
                <a:ea typeface="+mn-ea"/>
                <a:cs typeface="+mn-cs"/>
              </a:rPr>
              <a:pPr defTabSz="914126">
                <a:buClrTx/>
                <a:defRPr/>
              </a:pPr>
              <a:t>‹#›</a:t>
            </a:fld>
            <a:endParaRPr lang="en-US" kern="1200">
              <a:solidFill>
                <a:prstClr val="black">
                  <a:tint val="75000"/>
                </a:prstClr>
              </a:solidFill>
              <a:latin typeface="Calibri"/>
              <a:ea typeface="+mn-ea"/>
              <a:cs typeface="+mn-cs"/>
            </a:endParaRPr>
          </a:p>
        </p:txBody>
      </p:sp>
    </p:spTree>
    <p:extLst>
      <p:ext uri="{BB962C8B-B14F-4D97-AF65-F5344CB8AC3E}">
        <p14:creationId xmlns:p14="http://schemas.microsoft.com/office/powerpoint/2010/main" val="90727128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274640"/>
            <a:ext cx="2742486"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441" y="274640"/>
            <a:ext cx="802431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defTabSz="914126">
              <a:buClrTx/>
              <a:defRPr/>
            </a:pPr>
            <a:fld id="{85207F9D-C526-4698-B2E8-779BC38FA7B7}" type="datetimeFigureOut">
              <a:rPr lang="en-US" kern="1200" smtClean="0">
                <a:solidFill>
                  <a:prstClr val="black">
                    <a:tint val="75000"/>
                  </a:prstClr>
                </a:solidFill>
                <a:latin typeface="Calibri"/>
                <a:ea typeface="+mn-ea"/>
                <a:cs typeface="+mn-cs"/>
              </a:rPr>
              <a:pPr defTabSz="914126">
                <a:buClrTx/>
                <a:defRPr/>
              </a:pPr>
              <a:t>6/8/2020</a:t>
            </a:fld>
            <a:endParaRPr lang="en-US" kern="120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defTabSz="914126">
              <a:buClrTx/>
              <a:defRPr/>
            </a:pPr>
            <a:endParaRPr lang="en-US" kern="120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defTabSz="914126">
              <a:buClrTx/>
              <a:defRPr/>
            </a:pPr>
            <a:fld id="{E91933C1-400D-4F62-A827-E3715991AF07}" type="slidenum">
              <a:rPr lang="en-US" kern="1200" smtClean="0">
                <a:solidFill>
                  <a:prstClr val="black">
                    <a:tint val="75000"/>
                  </a:prstClr>
                </a:solidFill>
                <a:latin typeface="Calibri"/>
                <a:ea typeface="+mn-ea"/>
                <a:cs typeface="+mn-cs"/>
              </a:rPr>
              <a:pPr defTabSz="914126">
                <a:buClrTx/>
                <a:defRPr/>
              </a:pPr>
              <a:t>‹#›</a:t>
            </a:fld>
            <a:endParaRPr lang="en-US" kern="1200">
              <a:solidFill>
                <a:prstClr val="black">
                  <a:tint val="75000"/>
                </a:prstClr>
              </a:solidFill>
              <a:latin typeface="Calibri"/>
              <a:ea typeface="+mn-ea"/>
              <a:cs typeface="+mn-cs"/>
            </a:endParaRPr>
          </a:p>
        </p:txBody>
      </p:sp>
    </p:spTree>
    <p:extLst>
      <p:ext uri="{BB962C8B-B14F-4D97-AF65-F5344CB8AC3E}">
        <p14:creationId xmlns:p14="http://schemas.microsoft.com/office/powerpoint/2010/main" val="163873250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6"/>
            <a:ext cx="10360501" cy="1470025"/>
          </a:xfrm>
        </p:spPr>
        <p:txBody>
          <a:bodyPr/>
          <a:lstStyle/>
          <a:p>
            <a:r>
              <a:rPr lang="en-US"/>
              <a:t>Click to edit Master title style</a:t>
            </a:r>
          </a:p>
        </p:txBody>
      </p:sp>
      <p:sp>
        <p:nvSpPr>
          <p:cNvPr id="3" name="Subtitle 2"/>
          <p:cNvSpPr>
            <a:spLocks noGrp="1"/>
          </p:cNvSpPr>
          <p:nvPr>
            <p:ph type="subTitle" idx="1"/>
          </p:nvPr>
        </p:nvSpPr>
        <p:spPr>
          <a:xfrm>
            <a:off x="1828324" y="3886200"/>
            <a:ext cx="8532178"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EF6CCB18-91AB-48BA-BFC9-AD3B674D3655}"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31701746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F42FDE4-A7DD-41A7-A0A6-9B649FB4333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15953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441" y="1600201"/>
            <a:ext cx="538339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986" y="1600201"/>
            <a:ext cx="538339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5207F9D-C526-4698-B2E8-779BC38FA7B7}" type="datetimeFigureOut">
              <a:rPr lang="en-US" smtClean="0"/>
              <a:t>6/8/2020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1933C1-400D-4F62-A827-E3715991AF07}" type="slidenum">
              <a:rPr lang="en-US" smtClean="0"/>
              <a:t>‹#›</a:t>
            </a:fld>
            <a:endParaRPr lang="en-US"/>
          </a:p>
        </p:txBody>
      </p:sp>
    </p:spTree>
    <p:extLst>
      <p:ext uri="{BB962C8B-B14F-4D97-AF65-F5344CB8AC3E}">
        <p14:creationId xmlns:p14="http://schemas.microsoft.com/office/powerpoint/2010/main" val="101426354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01"/>
            <a:ext cx="10360501"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F42FDE4-A7DD-41A7-A0A6-9B649FB43336}"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98564805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441" y="1600201"/>
            <a:ext cx="538339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986" y="1600201"/>
            <a:ext cx="538339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6F42FDE4-A7DD-41A7-A0A6-9B649FB4333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7079677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441" y="1535113"/>
            <a:ext cx="538551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441" y="2174875"/>
            <a:ext cx="538551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1754" y="1535113"/>
            <a:ext cx="538763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1754" y="2174875"/>
            <a:ext cx="538763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endParaRPr lang="en-US">
              <a:solidFill>
                <a:prstClr val="black">
                  <a:tint val="75000"/>
                </a:prstClr>
              </a:solidFill>
            </a:endParaRPr>
          </a:p>
        </p:txBody>
      </p:sp>
      <p:sp>
        <p:nvSpPr>
          <p:cNvPr id="8" name="Footer Placeholder 7"/>
          <p:cNvSpPr>
            <a:spLocks noGrp="1"/>
          </p:cNvSpPr>
          <p:nvPr>
            <p:ph type="ftr" sz="quarter" idx="11"/>
          </p:nvPr>
        </p:nvSpPr>
        <p:spPr/>
        <p:txBody>
          <a:bodyPr/>
          <a:lstStyle/>
          <a:p>
            <a:pPr>
              <a:defRPr/>
            </a:pPr>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6F42FDE4-A7DD-41A7-A0A6-9B649FB4333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4181601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endParaRPr lang="en-US">
              <a:solidFill>
                <a:prstClr val="black">
                  <a:tint val="75000"/>
                </a:prstClr>
              </a:solidFill>
            </a:endParaRPr>
          </a:p>
        </p:txBody>
      </p:sp>
      <p:sp>
        <p:nvSpPr>
          <p:cNvPr id="4" name="Footer Placeholder 3"/>
          <p:cNvSpPr>
            <a:spLocks noGrp="1"/>
          </p:cNvSpPr>
          <p:nvPr>
            <p:ph type="ftr" sz="quarter" idx="11"/>
          </p:nvPr>
        </p:nvSpPr>
        <p:spPr/>
        <p:txBody>
          <a:bodyPr/>
          <a:lstStyle/>
          <a:p>
            <a:pPr>
              <a:defRPr/>
            </a:pP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6F42FDE4-A7DD-41A7-A0A6-9B649FB4333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249139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solidFill>
                <a:prstClr val="black">
                  <a:tint val="75000"/>
                </a:prstClr>
              </a:solidFill>
            </a:endParaRPr>
          </a:p>
        </p:txBody>
      </p:sp>
      <p:sp>
        <p:nvSpPr>
          <p:cNvPr id="3" name="Footer Placeholder 2"/>
          <p:cNvSpPr>
            <a:spLocks noGrp="1"/>
          </p:cNvSpPr>
          <p:nvPr>
            <p:ph type="ftr" sz="quarter" idx="11"/>
          </p:nvPr>
        </p:nvSpPr>
        <p:spPr/>
        <p:txBody>
          <a:bodyPr/>
          <a:lstStyle/>
          <a:p>
            <a:pPr>
              <a:defRPr/>
            </a:pP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6F42FDE4-A7DD-41A7-A0A6-9B649FB4333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6317948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2" y="273050"/>
            <a:ext cx="4010039"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5492" y="273051"/>
            <a:ext cx="681389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2" y="1435101"/>
            <a:ext cx="401003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6F42FDE4-A7DD-41A7-A0A6-9B649FB4333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2203639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095" y="612775"/>
            <a:ext cx="731329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095" y="5367338"/>
            <a:ext cx="731329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6F42FDE4-A7DD-41A7-A0A6-9B649FB43336}"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84864070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F42FDE4-A7DD-41A7-A0A6-9B649FB4333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682125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274639"/>
            <a:ext cx="2742486"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441" y="274639"/>
            <a:ext cx="802431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F42FDE4-A7DD-41A7-A0A6-9B649FB4333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9240433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117309" y="342900"/>
            <a:ext cx="10360501" cy="1104900"/>
          </a:xfrm>
        </p:spPr>
        <p:txBody>
          <a:bodyPr/>
          <a:lstStyle/>
          <a:p>
            <a:r>
              <a:rPr lang="en-US"/>
              <a:t>Click to edit Master title style</a:t>
            </a:r>
          </a:p>
        </p:txBody>
      </p:sp>
      <p:sp>
        <p:nvSpPr>
          <p:cNvPr id="3" name="Text Placeholder 2"/>
          <p:cNvSpPr>
            <a:spLocks noGrp="1"/>
          </p:cNvSpPr>
          <p:nvPr>
            <p:ph type="body" sz="half" idx="1"/>
          </p:nvPr>
        </p:nvSpPr>
        <p:spPr>
          <a:xfrm>
            <a:off x="1117309" y="1752600"/>
            <a:ext cx="5078677"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6399133" y="1752600"/>
            <a:ext cx="5078677" cy="4114800"/>
          </a:xfrm>
        </p:spPr>
        <p:txBody>
          <a:bodyPr/>
          <a:lstStyle/>
          <a:p>
            <a:r>
              <a:rPr lang="en-US"/>
              <a:t>Click icon to add clip art</a:t>
            </a:r>
          </a:p>
        </p:txBody>
      </p:sp>
      <p:sp>
        <p:nvSpPr>
          <p:cNvPr id="5" name="Date Placeholder 4"/>
          <p:cNvSpPr>
            <a:spLocks noGrp="1"/>
          </p:cNvSpPr>
          <p:nvPr>
            <p:ph type="dt" sz="half" idx="10"/>
          </p:nvPr>
        </p:nvSpPr>
        <p:spPr>
          <a:xfrm>
            <a:off x="507867" y="6323013"/>
            <a:ext cx="2539339" cy="457200"/>
          </a:xfrm>
        </p:spPr>
        <p:txBody>
          <a:bodyPr/>
          <a:lstStyle>
            <a:lvl1pPr>
              <a:defRPr/>
            </a:lvl1pPr>
          </a:lstStyle>
          <a:p>
            <a:pPr>
              <a:defRPr/>
            </a:pPr>
            <a:endParaRPr lang="en-US">
              <a:solidFill>
                <a:prstClr val="black">
                  <a:tint val="75000"/>
                </a:prstClr>
              </a:solidFill>
            </a:endParaRPr>
          </a:p>
        </p:txBody>
      </p:sp>
      <p:sp>
        <p:nvSpPr>
          <p:cNvPr id="6" name="Footer Placeholder 5"/>
          <p:cNvSpPr>
            <a:spLocks noGrp="1"/>
          </p:cNvSpPr>
          <p:nvPr>
            <p:ph type="ftr" sz="quarter" idx="11"/>
          </p:nvPr>
        </p:nvSpPr>
        <p:spPr>
          <a:xfrm>
            <a:off x="4164515" y="6323013"/>
            <a:ext cx="3859795" cy="457200"/>
          </a:xfrm>
        </p:spPr>
        <p:txBody>
          <a:bodyPr/>
          <a:lstStyle>
            <a:lvl1pPr>
              <a:defRPr/>
            </a:lvl1pPr>
          </a:lstStyle>
          <a:p>
            <a:pPr>
              <a:defRPr/>
            </a:pPr>
            <a:endParaRPr lang="en-US">
              <a:solidFill>
                <a:prstClr val="black">
                  <a:tint val="75000"/>
                </a:prstClr>
              </a:solidFill>
            </a:endParaRPr>
          </a:p>
        </p:txBody>
      </p:sp>
      <p:sp>
        <p:nvSpPr>
          <p:cNvPr id="7" name="Slide Number Placeholder 6"/>
          <p:cNvSpPr>
            <a:spLocks noGrp="1"/>
          </p:cNvSpPr>
          <p:nvPr>
            <p:ph type="sldNum" sz="quarter" idx="12"/>
          </p:nvPr>
        </p:nvSpPr>
        <p:spPr>
          <a:xfrm>
            <a:off x="9141619" y="6323013"/>
            <a:ext cx="2539339" cy="457200"/>
          </a:xfrm>
        </p:spPr>
        <p:txBody>
          <a:bodyPr/>
          <a:lstStyle>
            <a:lvl1pPr>
              <a:defRPr/>
            </a:lvl1pPr>
          </a:lstStyle>
          <a:p>
            <a:fld id="{4B8829AA-452A-4EF9-A69F-D44AA4F161BD}"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0401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441" y="1535113"/>
            <a:ext cx="538551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441" y="2174875"/>
            <a:ext cx="538551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1754" y="1535113"/>
            <a:ext cx="538763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1754" y="2174875"/>
            <a:ext cx="538763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5207F9D-C526-4698-B2E8-779BC38FA7B7}" type="datetimeFigureOut">
              <a:rPr lang="en-US" smtClean="0"/>
              <a:t>6/8/2020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1933C1-400D-4F62-A827-E3715991AF07}" type="slidenum">
              <a:rPr lang="en-US" smtClean="0"/>
              <a:t>‹#›</a:t>
            </a:fld>
            <a:endParaRPr lang="en-US"/>
          </a:p>
        </p:txBody>
      </p:sp>
    </p:spTree>
    <p:extLst>
      <p:ext uri="{BB962C8B-B14F-4D97-AF65-F5344CB8AC3E}">
        <p14:creationId xmlns:p14="http://schemas.microsoft.com/office/powerpoint/2010/main" val="69960869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458004" y="284163"/>
            <a:ext cx="10360501" cy="1143000"/>
          </a:xfrm>
        </p:spPr>
        <p:txBody>
          <a:bodyPr/>
          <a:lstStyle/>
          <a:p>
            <a:r>
              <a:rPr lang="en-US"/>
              <a:t>Click to edit Master title style</a:t>
            </a:r>
          </a:p>
        </p:txBody>
      </p:sp>
      <p:sp>
        <p:nvSpPr>
          <p:cNvPr id="3" name="Text Placeholder 2"/>
          <p:cNvSpPr>
            <a:spLocks noGrp="1"/>
          </p:cNvSpPr>
          <p:nvPr>
            <p:ph type="body" sz="half" idx="1"/>
          </p:nvPr>
        </p:nvSpPr>
        <p:spPr>
          <a:xfrm>
            <a:off x="914162" y="1905000"/>
            <a:ext cx="5078677" cy="4191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5986" y="1905000"/>
            <a:ext cx="5078677" cy="2019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5986" y="4076700"/>
            <a:ext cx="5078677" cy="2019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914162" y="6248400"/>
            <a:ext cx="2539339" cy="457200"/>
          </a:xfrm>
        </p:spPr>
        <p:txBody>
          <a:bodyPr/>
          <a:lstStyle>
            <a:lvl1pPr>
              <a:defRPr/>
            </a:lvl1pPr>
          </a:lstStyle>
          <a:p>
            <a:pPr>
              <a:defRPr/>
            </a:pPr>
            <a:endParaRPr lang="en-US">
              <a:solidFill>
                <a:prstClr val="black">
                  <a:tint val="75000"/>
                </a:prstClr>
              </a:solidFill>
            </a:endParaRPr>
          </a:p>
        </p:txBody>
      </p:sp>
      <p:sp>
        <p:nvSpPr>
          <p:cNvPr id="7" name="Footer Placeholder 6"/>
          <p:cNvSpPr>
            <a:spLocks noGrp="1"/>
          </p:cNvSpPr>
          <p:nvPr>
            <p:ph type="ftr" sz="quarter" idx="11"/>
          </p:nvPr>
        </p:nvSpPr>
        <p:spPr>
          <a:xfrm>
            <a:off x="4164515" y="6248400"/>
            <a:ext cx="3859795" cy="457200"/>
          </a:xfrm>
        </p:spPr>
        <p:txBody>
          <a:bodyPr/>
          <a:lstStyle>
            <a:lvl1pPr>
              <a:defRPr/>
            </a:lvl1pPr>
          </a:lstStyle>
          <a:p>
            <a:pPr>
              <a:defRPr/>
            </a:pPr>
            <a:endParaRPr lang="en-US">
              <a:solidFill>
                <a:prstClr val="black">
                  <a:tint val="75000"/>
                </a:prstClr>
              </a:solidFill>
            </a:endParaRPr>
          </a:p>
        </p:txBody>
      </p:sp>
    </p:spTree>
    <p:extLst>
      <p:ext uri="{BB962C8B-B14F-4D97-AF65-F5344CB8AC3E}">
        <p14:creationId xmlns:p14="http://schemas.microsoft.com/office/powerpoint/2010/main" val="133128149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14162" y="609600"/>
            <a:ext cx="10360501" cy="1143000"/>
          </a:xfrm>
        </p:spPr>
        <p:txBody>
          <a:bodyPr/>
          <a:lstStyle/>
          <a:p>
            <a:r>
              <a:rPr lang="en-US"/>
              <a:t>Click to edit Master title style</a:t>
            </a:r>
          </a:p>
        </p:txBody>
      </p:sp>
      <p:sp>
        <p:nvSpPr>
          <p:cNvPr id="3" name="Table Placeholder 2"/>
          <p:cNvSpPr>
            <a:spLocks noGrp="1"/>
          </p:cNvSpPr>
          <p:nvPr>
            <p:ph type="tbl" idx="1"/>
          </p:nvPr>
        </p:nvSpPr>
        <p:spPr>
          <a:xfrm>
            <a:off x="914162" y="1981200"/>
            <a:ext cx="10360501" cy="4114800"/>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prstClr val="black">
                  <a:tint val="75000"/>
                </a:prstClr>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prstClr val="black">
                  <a:tint val="75000"/>
                </a:prstClr>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10F7428C-2473-4D19-BFE1-E1A8094C32E9}"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31969531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6"/>
            <a:ext cx="10360501" cy="1470025"/>
          </a:xfrm>
        </p:spPr>
        <p:txBody>
          <a:bodyPr/>
          <a:lstStyle/>
          <a:p>
            <a:r>
              <a:rPr lang="en-US"/>
              <a:t>Click to edit Master title style</a:t>
            </a:r>
          </a:p>
        </p:txBody>
      </p:sp>
      <p:sp>
        <p:nvSpPr>
          <p:cNvPr id="3" name="Subtitle 2"/>
          <p:cNvSpPr>
            <a:spLocks noGrp="1"/>
          </p:cNvSpPr>
          <p:nvPr>
            <p:ph type="subTitle" idx="1"/>
          </p:nvPr>
        </p:nvSpPr>
        <p:spPr>
          <a:xfrm>
            <a:off x="1828324" y="3886200"/>
            <a:ext cx="8532178"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defRPr/>
            </a:pPr>
            <a:fld id="{6F5A0143-CAF6-4D08-80A2-7A6D0A51FF37}" type="datetime1">
              <a:rPr lang="en-US" smtClean="0">
                <a:solidFill>
                  <a:prstClr val="black">
                    <a:tint val="75000"/>
                  </a:prstClr>
                </a:solidFill>
              </a:rPr>
              <a:pPr>
                <a:defRPr/>
              </a:pPr>
              <a:t>6/8/2020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D8DDBE6D-EE9F-4F93-B820-59BB209C4407}"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79520217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D4566E0B-CDB4-4375-A1B5-054B4EA2FB00}" type="datetime1">
              <a:rPr lang="en-US" smtClean="0">
                <a:solidFill>
                  <a:prstClr val="black">
                    <a:tint val="75000"/>
                  </a:prstClr>
                </a:solidFill>
              </a:rPr>
              <a:pPr>
                <a:defRPr/>
              </a:pPr>
              <a:t>6/8/2020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C1C1ABC2-801C-4EBC-AF9D-40548AD6F0FA}"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29135776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01"/>
            <a:ext cx="10360501"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0A022B7E-B97A-45B1-91CA-43E062EFE1A3}" type="datetime1">
              <a:rPr lang="en-US" smtClean="0">
                <a:solidFill>
                  <a:prstClr val="black">
                    <a:tint val="75000"/>
                  </a:prstClr>
                </a:solidFill>
              </a:rPr>
              <a:pPr>
                <a:defRPr/>
              </a:pPr>
              <a:t>6/8/2020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0CB9CE17-382D-474F-B3B2-FC702DA07FC1}"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08443876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441" y="1600201"/>
            <a:ext cx="538339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986" y="1600201"/>
            <a:ext cx="538339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fld id="{7BA4A9FB-D954-4312-A402-DAAE8CAC4E1A}" type="datetime1">
              <a:rPr lang="en-US" smtClean="0">
                <a:solidFill>
                  <a:prstClr val="black">
                    <a:tint val="75000"/>
                  </a:prstClr>
                </a:solidFill>
              </a:rPr>
              <a:pPr>
                <a:defRPr/>
              </a:pPr>
              <a:t>6/8/2020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C679B7B7-804D-4444-83FE-CFC46D4F9908}"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65199040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441" y="1535113"/>
            <a:ext cx="538551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441" y="2174875"/>
            <a:ext cx="538551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1754" y="1535113"/>
            <a:ext cx="538763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1754" y="2174875"/>
            <a:ext cx="538763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fld id="{110EDAB5-B168-4CAB-A326-EC83A1A7FB86}" type="datetime1">
              <a:rPr lang="en-US" smtClean="0">
                <a:solidFill>
                  <a:prstClr val="black">
                    <a:tint val="75000"/>
                  </a:prstClr>
                </a:solidFill>
              </a:rPr>
              <a:pPr>
                <a:defRPr/>
              </a:pPr>
              <a:t>6/8/2020</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pPr>
              <a:defRPr/>
            </a:pPr>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pPr>
              <a:defRPr/>
            </a:pPr>
            <a:fld id="{09E0330E-0D0E-4B1F-A486-1B9648D9735C}"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8800980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75B55C12-EBF8-4F0A-9CA5-FB799BD5E2CF}" type="datetime1">
              <a:rPr lang="en-US" smtClean="0">
                <a:solidFill>
                  <a:prstClr val="black">
                    <a:tint val="75000"/>
                  </a:prstClr>
                </a:solidFill>
              </a:rPr>
              <a:pPr>
                <a:defRPr/>
              </a:pPr>
              <a:t>6/8/2020</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pPr>
              <a:defRPr/>
            </a:pP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pPr>
              <a:defRPr/>
            </a:pPr>
            <a:fld id="{B0C5C730-3C68-4E7C-89B8-B254D6BFB7AC}"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62239115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E408F396-544E-4098-991D-BB8B71579A21}" type="datetime1">
              <a:rPr lang="en-US" smtClean="0">
                <a:solidFill>
                  <a:prstClr val="black">
                    <a:tint val="75000"/>
                  </a:prstClr>
                </a:solidFill>
              </a:rPr>
              <a:pPr>
                <a:defRPr/>
              </a:pPr>
              <a:t>6/8/2020</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pPr>
              <a:defRPr/>
            </a:pP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pPr>
              <a:defRPr/>
            </a:pPr>
            <a:fld id="{6EF8E4CD-B753-427D-BF14-1678631FE9C3}"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89840860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2" y="273050"/>
            <a:ext cx="4010039"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5492" y="273051"/>
            <a:ext cx="681389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2" y="1435101"/>
            <a:ext cx="401003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EF2CB247-7185-4595-A3B7-0A9C964833A8}" type="datetime1">
              <a:rPr lang="en-US" smtClean="0">
                <a:solidFill>
                  <a:prstClr val="black">
                    <a:tint val="75000"/>
                  </a:prstClr>
                </a:solidFill>
              </a:rPr>
              <a:pPr>
                <a:defRPr/>
              </a:pPr>
              <a:t>6/8/2020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F6A4D95B-D8B6-4985-A4F2-92BD5FF054DC}"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369212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5207F9D-C526-4698-B2E8-779BC38FA7B7}" type="datetimeFigureOut">
              <a:rPr lang="en-US" smtClean="0"/>
              <a:t>6/8/2020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1933C1-400D-4F62-A827-E3715991AF07}" type="slidenum">
              <a:rPr lang="en-US" smtClean="0"/>
              <a:t>‹#›</a:t>
            </a:fld>
            <a:endParaRPr lang="en-US"/>
          </a:p>
        </p:txBody>
      </p:sp>
    </p:spTree>
    <p:extLst>
      <p:ext uri="{BB962C8B-B14F-4D97-AF65-F5344CB8AC3E}">
        <p14:creationId xmlns:p14="http://schemas.microsoft.com/office/powerpoint/2010/main" val="427307198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095" y="612775"/>
            <a:ext cx="731329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095" y="5367338"/>
            <a:ext cx="731329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A290773B-498A-43BE-83EA-B7A8780C8076}" type="datetime1">
              <a:rPr lang="en-US" smtClean="0">
                <a:solidFill>
                  <a:prstClr val="black">
                    <a:tint val="75000"/>
                  </a:prstClr>
                </a:solidFill>
              </a:rPr>
              <a:pPr>
                <a:defRPr/>
              </a:pPr>
              <a:t>6/8/2020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92EA643B-4301-4CE0-B776-E60C6C800AC0}"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9154290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53363475-A933-4AF8-A53B-6095F2FCF33D}" type="datetime1">
              <a:rPr lang="en-US" smtClean="0">
                <a:solidFill>
                  <a:prstClr val="black">
                    <a:tint val="75000"/>
                  </a:prstClr>
                </a:solidFill>
              </a:rPr>
              <a:pPr>
                <a:defRPr/>
              </a:pPr>
              <a:t>6/8/2020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E511C353-5F92-45DA-9C4C-8550090D33FD}"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86774447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274639"/>
            <a:ext cx="2742486"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441" y="274639"/>
            <a:ext cx="802431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E555E3C7-3305-42D2-981E-AAA146CC91CC}" type="datetime1">
              <a:rPr lang="en-US" smtClean="0">
                <a:solidFill>
                  <a:prstClr val="black">
                    <a:tint val="75000"/>
                  </a:prstClr>
                </a:solidFill>
              </a:rPr>
              <a:pPr>
                <a:defRPr/>
              </a:pPr>
              <a:t>6/8/2020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091887F5-41EE-4CC1-88CA-43C2C45546CD}"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11674878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381000"/>
            <a:ext cx="10969943" cy="1371600"/>
          </a:xfrm>
        </p:spPr>
        <p:txBody>
          <a:bodyPr/>
          <a:lstStyle/>
          <a:p>
            <a:r>
              <a:rPr lang="en-US"/>
              <a:t>Click to edit Master title style</a:t>
            </a:r>
          </a:p>
        </p:txBody>
      </p:sp>
      <p:sp>
        <p:nvSpPr>
          <p:cNvPr id="3" name="Text Placeholder 2"/>
          <p:cNvSpPr>
            <a:spLocks noGrp="1"/>
          </p:cNvSpPr>
          <p:nvPr>
            <p:ph type="body" sz="half" idx="1"/>
          </p:nvPr>
        </p:nvSpPr>
        <p:spPr>
          <a:xfrm>
            <a:off x="609441" y="1981200"/>
            <a:ext cx="5383398"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986" y="1981200"/>
            <a:ext cx="5383398"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441" y="6245225"/>
            <a:ext cx="2844059" cy="476250"/>
          </a:xfrm>
        </p:spPr>
        <p:txBody>
          <a:bodyPr/>
          <a:lstStyle>
            <a:lvl1pPr>
              <a:defRPr/>
            </a:lvl1pPr>
          </a:lstStyle>
          <a:p>
            <a:endParaRPr lang="en-US">
              <a:solidFill>
                <a:prstClr val="black">
                  <a:tint val="75000"/>
                </a:prstClr>
              </a:solidFill>
            </a:endParaRPr>
          </a:p>
        </p:txBody>
      </p:sp>
      <p:sp>
        <p:nvSpPr>
          <p:cNvPr id="6" name="Footer Placeholder 5"/>
          <p:cNvSpPr>
            <a:spLocks noGrp="1"/>
          </p:cNvSpPr>
          <p:nvPr>
            <p:ph type="ftr" sz="quarter" idx="11"/>
          </p:nvPr>
        </p:nvSpPr>
        <p:spPr>
          <a:xfrm>
            <a:off x="4164515" y="6245225"/>
            <a:ext cx="3859795" cy="476250"/>
          </a:xfrm>
        </p:spPr>
        <p:txBody>
          <a:bodyPr/>
          <a:lstStyle>
            <a:lvl1pPr>
              <a:defRPr/>
            </a:lvl1pPr>
          </a:lstStyle>
          <a:p>
            <a:endParaRPr lang="en-US">
              <a:solidFill>
                <a:prstClr val="black">
                  <a:tint val="75000"/>
                </a:prstClr>
              </a:solidFill>
            </a:endParaRPr>
          </a:p>
        </p:txBody>
      </p:sp>
      <p:sp>
        <p:nvSpPr>
          <p:cNvPr id="7" name="Slide Number Placeholder 6"/>
          <p:cNvSpPr>
            <a:spLocks noGrp="1"/>
          </p:cNvSpPr>
          <p:nvPr>
            <p:ph type="sldNum" sz="quarter" idx="12"/>
          </p:nvPr>
        </p:nvSpPr>
        <p:spPr>
          <a:xfrm>
            <a:off x="8735325" y="6245225"/>
            <a:ext cx="2844059" cy="476250"/>
          </a:xfrm>
        </p:spPr>
        <p:txBody>
          <a:bodyPr/>
          <a:lstStyle>
            <a:lvl1pPr>
              <a:defRPr/>
            </a:lvl1pPr>
          </a:lstStyle>
          <a:p>
            <a:fld id="{078F30B5-84F0-4BE7-8104-99713A1DFFE4}"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5927186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09441" y="277814"/>
            <a:ext cx="10969943" cy="1139825"/>
          </a:xfrm>
        </p:spPr>
        <p:txBody>
          <a:bodyPr/>
          <a:lstStyle/>
          <a:p>
            <a:r>
              <a:rPr lang="en-US"/>
              <a:t>Click to edit Master title style</a:t>
            </a:r>
          </a:p>
        </p:txBody>
      </p:sp>
      <p:sp>
        <p:nvSpPr>
          <p:cNvPr id="3" name="Content Placeholder 2"/>
          <p:cNvSpPr>
            <a:spLocks noGrp="1"/>
          </p:cNvSpPr>
          <p:nvPr>
            <p:ph sz="quarter" idx="1"/>
          </p:nvPr>
        </p:nvSpPr>
        <p:spPr>
          <a:xfrm>
            <a:off x="609441" y="1600201"/>
            <a:ext cx="5383398"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5986" y="1600201"/>
            <a:ext cx="5383398"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09441" y="3941763"/>
            <a:ext cx="5383398"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5986" y="3941763"/>
            <a:ext cx="5383398"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09441" y="6243638"/>
            <a:ext cx="2844059" cy="457200"/>
          </a:xfrm>
        </p:spPr>
        <p:txBody>
          <a:bodyPr/>
          <a:lstStyle>
            <a:lvl1pPr>
              <a:defRPr/>
            </a:lvl1pPr>
          </a:lstStyle>
          <a:p>
            <a:fld id="{47D1108E-5CBE-4734-B5C8-001C204F9DE2}" type="datetime1">
              <a:rPr lang="en-US">
                <a:solidFill>
                  <a:prstClr val="black">
                    <a:tint val="75000"/>
                  </a:prstClr>
                </a:solidFill>
              </a:rPr>
              <a:pPr/>
              <a:t>6/8/2020</a:t>
            </a:fld>
            <a:endParaRPr lang="en-US" altLang="en-US">
              <a:solidFill>
                <a:prstClr val="black">
                  <a:tint val="75000"/>
                </a:prstClr>
              </a:solidFill>
            </a:endParaRPr>
          </a:p>
        </p:txBody>
      </p:sp>
      <p:sp>
        <p:nvSpPr>
          <p:cNvPr id="8" name="Footer Placeholder 7"/>
          <p:cNvSpPr>
            <a:spLocks noGrp="1"/>
          </p:cNvSpPr>
          <p:nvPr>
            <p:ph type="ftr" sz="quarter" idx="11"/>
          </p:nvPr>
        </p:nvSpPr>
        <p:spPr>
          <a:xfrm>
            <a:off x="4164515" y="6248400"/>
            <a:ext cx="3859795" cy="457200"/>
          </a:xfrm>
        </p:spPr>
        <p:txBody>
          <a:bodyPr/>
          <a:lstStyle>
            <a:lvl1pPr>
              <a:defRPr/>
            </a:lvl1pPr>
          </a:lstStyle>
          <a:p>
            <a:endParaRPr lang="en-US" altLang="en-US">
              <a:solidFill>
                <a:prstClr val="black">
                  <a:tint val="75000"/>
                </a:prstClr>
              </a:solidFill>
            </a:endParaRPr>
          </a:p>
        </p:txBody>
      </p:sp>
      <p:sp>
        <p:nvSpPr>
          <p:cNvPr id="9" name="Slide Number Placeholder 8"/>
          <p:cNvSpPr>
            <a:spLocks noGrp="1"/>
          </p:cNvSpPr>
          <p:nvPr>
            <p:ph type="sldNum" sz="quarter" idx="12"/>
          </p:nvPr>
        </p:nvSpPr>
        <p:spPr>
          <a:xfrm>
            <a:off x="8735325" y="6243638"/>
            <a:ext cx="2844059" cy="457200"/>
          </a:xfrm>
        </p:spPr>
        <p:txBody>
          <a:bodyPr/>
          <a:lstStyle>
            <a:lvl1pPr>
              <a:defRPr/>
            </a:lvl1pPr>
          </a:lstStyle>
          <a:p>
            <a:fld id="{318ADCFB-13B2-4B6A-A2F2-8C180A555F01}" type="slidenum">
              <a:rPr lang="en-US" altLang="en-US">
                <a:solidFill>
                  <a:prstClr val="black">
                    <a:tint val="75000"/>
                  </a:prstClr>
                </a:solidFill>
              </a:rPr>
              <a:pPr/>
              <a:t>‹#›</a:t>
            </a:fld>
            <a:endParaRPr lang="en-US" altLang="en-US">
              <a:solidFill>
                <a:prstClr val="black">
                  <a:tint val="75000"/>
                </a:prstClr>
              </a:solidFill>
            </a:endParaRPr>
          </a:p>
        </p:txBody>
      </p:sp>
    </p:spTree>
    <p:extLst>
      <p:ext uri="{BB962C8B-B14F-4D97-AF65-F5344CB8AC3E}">
        <p14:creationId xmlns:p14="http://schemas.microsoft.com/office/powerpoint/2010/main" val="3174024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207F9D-C526-4698-B2E8-779BC38FA7B7}" type="datetimeFigureOut">
              <a:rPr lang="en-US" smtClean="0"/>
              <a:t>6/8/2020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91933C1-400D-4F62-A827-E3715991AF07}" type="slidenum">
              <a:rPr lang="en-US" smtClean="0"/>
              <a:t>‹#›</a:t>
            </a:fld>
            <a:endParaRPr lang="en-US"/>
          </a:p>
        </p:txBody>
      </p:sp>
    </p:spTree>
    <p:extLst>
      <p:ext uri="{BB962C8B-B14F-4D97-AF65-F5344CB8AC3E}">
        <p14:creationId xmlns:p14="http://schemas.microsoft.com/office/powerpoint/2010/main" val="704665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2" y="273050"/>
            <a:ext cx="4010039"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5492" y="273051"/>
            <a:ext cx="681389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2" y="1435101"/>
            <a:ext cx="401003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207F9D-C526-4698-B2E8-779BC38FA7B7}" type="datetimeFigureOut">
              <a:rPr lang="en-US" smtClean="0"/>
              <a:t>6/8/2020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1933C1-400D-4F62-A827-E3715991AF07}" type="slidenum">
              <a:rPr lang="en-US" smtClean="0"/>
              <a:t>‹#›</a:t>
            </a:fld>
            <a:endParaRPr lang="en-US"/>
          </a:p>
        </p:txBody>
      </p:sp>
    </p:spTree>
    <p:extLst>
      <p:ext uri="{BB962C8B-B14F-4D97-AF65-F5344CB8AC3E}">
        <p14:creationId xmlns:p14="http://schemas.microsoft.com/office/powerpoint/2010/main" val="235406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095" y="612775"/>
            <a:ext cx="731329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095" y="5367338"/>
            <a:ext cx="731329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207F9D-C526-4698-B2E8-779BC38FA7B7}" type="datetimeFigureOut">
              <a:rPr lang="en-US" smtClean="0"/>
              <a:t>6/8/2020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1933C1-400D-4F62-A827-E3715991AF07}" type="slidenum">
              <a:rPr lang="en-US" smtClean="0"/>
              <a:t>‹#›</a:t>
            </a:fld>
            <a:endParaRPr lang="en-US"/>
          </a:p>
        </p:txBody>
      </p:sp>
    </p:spTree>
    <p:extLst>
      <p:ext uri="{BB962C8B-B14F-4D97-AF65-F5344CB8AC3E}">
        <p14:creationId xmlns:p14="http://schemas.microsoft.com/office/powerpoint/2010/main" val="388808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slideLayout" Target="../slideLayouts/slideLayout50.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5" Type="http://schemas.openxmlformats.org/officeDocument/2006/relationships/theme" Target="../theme/theme4.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slideLayout" Target="../slideLayouts/slideLayout51.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2" Type="http://schemas.openxmlformats.org/officeDocument/2006/relationships/slideLayout" Target="../slideLayouts/slideLayout53.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0" Type="http://schemas.openxmlformats.org/officeDocument/2006/relationships/slideLayout" Target="../slideLayouts/slideLayout61.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8"/>
            <a:ext cx="10969943"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441" y="1600201"/>
            <a:ext cx="10969943"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207F9D-C526-4698-B2E8-779BC38FA7B7}" type="datetimeFigureOut">
              <a:rPr lang="en-US" smtClean="0"/>
              <a:t>6/8/2020</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1933C1-400D-4F62-A827-E3715991AF07}" type="slidenum">
              <a:rPr lang="en-US" smtClean="0"/>
              <a:t>‹#›</a:t>
            </a:fld>
            <a:endParaRPr lang="en-US"/>
          </a:p>
        </p:txBody>
      </p:sp>
    </p:spTree>
    <p:extLst>
      <p:ext uri="{BB962C8B-B14F-4D97-AF65-F5344CB8AC3E}">
        <p14:creationId xmlns:p14="http://schemas.microsoft.com/office/powerpoint/2010/main" val="34622884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8"/>
            <a:ext cx="10969943"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441" y="1600201"/>
            <a:ext cx="10969943"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base">
              <a:spcBef>
                <a:spcPct val="0"/>
              </a:spcBef>
              <a:spcAft>
                <a:spcPct val="0"/>
              </a:spcAft>
              <a:defRPr/>
            </a:pPr>
            <a:endParaRPr lang="en-US">
              <a:solidFill>
                <a:prstClr val="black">
                  <a:tint val="75000"/>
                </a:prstClr>
              </a:solidFill>
              <a:latin typeface="Times New Roman" pitchFamily="18" charset="0"/>
            </a:endParaRPr>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base">
              <a:spcBef>
                <a:spcPct val="0"/>
              </a:spcBef>
              <a:spcAft>
                <a:spcPct val="0"/>
              </a:spcAft>
              <a:defRPr/>
            </a:pPr>
            <a:endParaRPr lang="en-US">
              <a:solidFill>
                <a:prstClr val="black">
                  <a:tint val="75000"/>
                </a:prstClr>
              </a:solidFill>
              <a:latin typeface="Times New Roman" pitchFamily="18" charset="0"/>
            </a:endParaRPr>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fontAlgn="base">
              <a:spcBef>
                <a:spcPct val="0"/>
              </a:spcBef>
              <a:spcAft>
                <a:spcPct val="0"/>
              </a:spcAft>
            </a:pPr>
            <a:fld id="{6F42FDE4-A7DD-41A7-A0A6-9B649FB43336}" type="slidenum">
              <a:rPr lang="en-US" smtClean="0">
                <a:solidFill>
                  <a:prstClr val="black">
                    <a:tint val="75000"/>
                  </a:prstClr>
                </a:solidFill>
                <a:latin typeface="Times New Roman" pitchFamily="18" charset="0"/>
              </a:rPr>
              <a:pPr algn="ctr" fontAlgn="base">
                <a:spcBef>
                  <a:spcPct val="0"/>
                </a:spcBef>
                <a:spcAft>
                  <a:spcPct val="0"/>
                </a:spcAft>
              </a:pPr>
              <a:t>‹#›</a:t>
            </a:fld>
            <a:endParaRPr lang="en-US" sz="1400" dirty="0">
              <a:solidFill>
                <a:srgbClr val="FFFFFF"/>
              </a:solidFill>
              <a:ea typeface="+mj-ea"/>
              <a:cs typeface="+mj-cs"/>
            </a:endParaRPr>
          </a:p>
        </p:txBody>
      </p:sp>
    </p:spTree>
    <p:extLst>
      <p:ext uri="{BB962C8B-B14F-4D97-AF65-F5344CB8AC3E}">
        <p14:creationId xmlns:p14="http://schemas.microsoft.com/office/powerpoint/2010/main" val="157883981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8"/>
            <a:ext cx="10969943"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441" y="1600202"/>
            <a:ext cx="10969943"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2"/>
            <a:ext cx="2844059"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126">
              <a:buClrTx/>
              <a:defRPr/>
            </a:pPr>
            <a:fld id="{85207F9D-C526-4698-B2E8-779BC38FA7B7}" type="datetimeFigureOut">
              <a:rPr lang="en-US" kern="1200" smtClean="0">
                <a:solidFill>
                  <a:prstClr val="black">
                    <a:tint val="75000"/>
                  </a:prstClr>
                </a:solidFill>
                <a:latin typeface="Calibri"/>
                <a:ea typeface="+mn-ea"/>
                <a:cs typeface="+mn-cs"/>
              </a:rPr>
              <a:pPr defTabSz="914126">
                <a:buClrTx/>
                <a:defRPr/>
              </a:pPr>
              <a:t>6/8/2020</a:t>
            </a:fld>
            <a:endParaRPr lang="en-US" kern="1200">
              <a:solidFill>
                <a:prstClr val="black">
                  <a:tint val="75000"/>
                </a:prstClr>
              </a:solidFill>
              <a:latin typeface="Calibri"/>
              <a:ea typeface="+mn-ea"/>
              <a:cs typeface="+mn-cs"/>
            </a:endParaRPr>
          </a:p>
        </p:txBody>
      </p:sp>
      <p:sp>
        <p:nvSpPr>
          <p:cNvPr id="5" name="Footer Placeholder 4"/>
          <p:cNvSpPr>
            <a:spLocks noGrp="1"/>
          </p:cNvSpPr>
          <p:nvPr>
            <p:ph type="ftr" sz="quarter" idx="3"/>
          </p:nvPr>
        </p:nvSpPr>
        <p:spPr>
          <a:xfrm>
            <a:off x="4164515" y="6356352"/>
            <a:ext cx="385979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126">
              <a:buClrTx/>
              <a:defRPr/>
            </a:pPr>
            <a:endParaRPr lang="en-US" kern="1200">
              <a:solidFill>
                <a:prstClr val="black">
                  <a:tint val="75000"/>
                </a:prstClr>
              </a:solidFill>
              <a:latin typeface="Calibri"/>
              <a:ea typeface="+mn-ea"/>
              <a:cs typeface="+mn-cs"/>
            </a:endParaRPr>
          </a:p>
        </p:txBody>
      </p:sp>
      <p:sp>
        <p:nvSpPr>
          <p:cNvPr id="6" name="Slide Number Placeholder 5"/>
          <p:cNvSpPr>
            <a:spLocks noGrp="1"/>
          </p:cNvSpPr>
          <p:nvPr>
            <p:ph type="sldNum" sz="quarter" idx="4"/>
          </p:nvPr>
        </p:nvSpPr>
        <p:spPr>
          <a:xfrm>
            <a:off x="8735325" y="6356352"/>
            <a:ext cx="2844059"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126">
              <a:buClrTx/>
              <a:defRPr/>
            </a:pPr>
            <a:fld id="{E91933C1-400D-4F62-A827-E3715991AF07}" type="slidenum">
              <a:rPr lang="en-US" kern="1200" smtClean="0">
                <a:solidFill>
                  <a:prstClr val="black">
                    <a:tint val="75000"/>
                  </a:prstClr>
                </a:solidFill>
                <a:latin typeface="Calibri"/>
                <a:ea typeface="+mn-ea"/>
                <a:cs typeface="+mn-cs"/>
              </a:rPr>
              <a:pPr defTabSz="914126">
                <a:buClrTx/>
                <a:defRPr/>
              </a:pPr>
              <a:t>‹#›</a:t>
            </a:fld>
            <a:endParaRPr lang="en-US" kern="1200">
              <a:solidFill>
                <a:prstClr val="black">
                  <a:tint val="75000"/>
                </a:prstClr>
              </a:solidFill>
              <a:latin typeface="Calibri"/>
              <a:ea typeface="+mn-ea"/>
              <a:cs typeface="+mn-cs"/>
            </a:endParaRPr>
          </a:p>
        </p:txBody>
      </p:sp>
    </p:spTree>
    <p:extLst>
      <p:ext uri="{BB962C8B-B14F-4D97-AF65-F5344CB8AC3E}">
        <p14:creationId xmlns:p14="http://schemas.microsoft.com/office/powerpoint/2010/main" val="2855035156"/>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txStyles>
    <p:titleStyle>
      <a:lvl1pPr algn="ctr" defTabSz="914126" rtl="0" eaLnBrk="1" latinLnBrk="0" hangingPunct="1">
        <a:spcBef>
          <a:spcPct val="0"/>
        </a:spcBef>
        <a:buNone/>
        <a:defRPr sz="4399" kern="1200">
          <a:solidFill>
            <a:schemeClr val="tx1"/>
          </a:solidFill>
          <a:latin typeface="+mj-lt"/>
          <a:ea typeface="+mj-ea"/>
          <a:cs typeface="+mj-cs"/>
        </a:defRPr>
      </a:lvl1pPr>
    </p:titleStyle>
    <p:bodyStyle>
      <a:lvl1pPr marL="342797" indent="-342797" algn="l" defTabSz="914126" rtl="0" eaLnBrk="1" latinLnBrk="0" hangingPunct="1">
        <a:spcBef>
          <a:spcPct val="20000"/>
        </a:spcBef>
        <a:buFont typeface="Arial" pitchFamily="34" charset="0"/>
        <a:buChar char="•"/>
        <a:defRPr sz="3199" kern="1200">
          <a:solidFill>
            <a:schemeClr val="tx1"/>
          </a:solidFill>
          <a:latin typeface="+mn-lt"/>
          <a:ea typeface="+mn-ea"/>
          <a:cs typeface="+mn-cs"/>
        </a:defRPr>
      </a:lvl1pPr>
      <a:lvl2pPr marL="742727" indent="-285664" algn="l" defTabSz="914126" rtl="0" eaLnBrk="1" latinLnBrk="0" hangingPunct="1">
        <a:spcBef>
          <a:spcPct val="20000"/>
        </a:spcBef>
        <a:buFont typeface="Arial" pitchFamily="34" charset="0"/>
        <a:buChar char="–"/>
        <a:defRPr sz="2799" kern="1200">
          <a:solidFill>
            <a:schemeClr val="tx1"/>
          </a:solidFill>
          <a:latin typeface="+mn-lt"/>
          <a:ea typeface="+mn-ea"/>
          <a:cs typeface="+mn-cs"/>
        </a:defRPr>
      </a:lvl2pPr>
      <a:lvl3pPr marL="1142657" indent="-228531" algn="l" defTabSz="914126" rtl="0" eaLnBrk="1" latinLnBrk="0" hangingPunct="1">
        <a:spcBef>
          <a:spcPct val="20000"/>
        </a:spcBef>
        <a:buFont typeface="Arial" pitchFamily="34" charset="0"/>
        <a:buChar char="•"/>
        <a:defRPr sz="2399" kern="1200">
          <a:solidFill>
            <a:schemeClr val="tx1"/>
          </a:solidFill>
          <a:latin typeface="+mn-lt"/>
          <a:ea typeface="+mn-ea"/>
          <a:cs typeface="+mn-cs"/>
        </a:defRPr>
      </a:lvl3pPr>
      <a:lvl4pPr marL="1599720" indent="-228531" algn="l" defTabSz="914126" rtl="0" eaLnBrk="1" latinLnBrk="0" hangingPunct="1">
        <a:spcBef>
          <a:spcPct val="20000"/>
        </a:spcBef>
        <a:buFont typeface="Arial" pitchFamily="34" charset="0"/>
        <a:buChar char="–"/>
        <a:defRPr sz="1999" kern="1200">
          <a:solidFill>
            <a:schemeClr val="tx1"/>
          </a:solidFill>
          <a:latin typeface="+mn-lt"/>
          <a:ea typeface="+mn-ea"/>
          <a:cs typeface="+mn-cs"/>
        </a:defRPr>
      </a:lvl4pPr>
      <a:lvl5pPr marL="2056783" indent="-228531" algn="l" defTabSz="914126" rtl="0" eaLnBrk="1" latinLnBrk="0" hangingPunct="1">
        <a:spcBef>
          <a:spcPct val="20000"/>
        </a:spcBef>
        <a:buFont typeface="Arial" pitchFamily="34" charset="0"/>
        <a:buChar char="»"/>
        <a:defRPr sz="1999" kern="1200">
          <a:solidFill>
            <a:schemeClr val="tx1"/>
          </a:solidFill>
          <a:latin typeface="+mn-lt"/>
          <a:ea typeface="+mn-ea"/>
          <a:cs typeface="+mn-cs"/>
        </a:defRPr>
      </a:lvl5pPr>
      <a:lvl6pPr marL="2513846" indent="-228531" algn="l" defTabSz="914126"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908" indent="-228531" algn="l" defTabSz="914126"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971" indent="-228531" algn="l" defTabSz="914126"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5034" indent="-228531" algn="l" defTabSz="914126"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8"/>
            <a:ext cx="10969943"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441" y="1600201"/>
            <a:ext cx="10969943"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base">
              <a:spcBef>
                <a:spcPct val="0"/>
              </a:spcBef>
              <a:spcAft>
                <a:spcPct val="0"/>
              </a:spcAft>
              <a:defRPr/>
            </a:pPr>
            <a:endParaRPr lang="en-US">
              <a:solidFill>
                <a:prstClr val="black">
                  <a:tint val="75000"/>
                </a:prstClr>
              </a:solidFill>
              <a:latin typeface="Times New Roman" pitchFamily="18" charset="0"/>
            </a:endParaRPr>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base">
              <a:spcBef>
                <a:spcPct val="0"/>
              </a:spcBef>
              <a:spcAft>
                <a:spcPct val="0"/>
              </a:spcAft>
              <a:defRPr/>
            </a:pPr>
            <a:endParaRPr lang="en-US">
              <a:solidFill>
                <a:prstClr val="black">
                  <a:tint val="75000"/>
                </a:prstClr>
              </a:solidFill>
              <a:latin typeface="Times New Roman" pitchFamily="18" charset="0"/>
            </a:endParaRPr>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fontAlgn="base">
              <a:spcBef>
                <a:spcPct val="0"/>
              </a:spcBef>
              <a:spcAft>
                <a:spcPct val="0"/>
              </a:spcAft>
            </a:pPr>
            <a:fld id="{6F42FDE4-A7DD-41A7-A0A6-9B649FB43336}" type="slidenum">
              <a:rPr lang="en-US" smtClean="0">
                <a:solidFill>
                  <a:prstClr val="black">
                    <a:tint val="75000"/>
                  </a:prstClr>
                </a:solidFill>
                <a:latin typeface="Times New Roman" pitchFamily="18" charset="0"/>
              </a:rPr>
              <a:pPr algn="ctr" fontAlgn="base">
                <a:spcBef>
                  <a:spcPct val="0"/>
                </a:spcBef>
                <a:spcAft>
                  <a:spcPct val="0"/>
                </a:spcAft>
              </a:pPr>
              <a:t>‹#›</a:t>
            </a:fld>
            <a:endParaRPr lang="en-US" sz="1400" dirty="0">
              <a:solidFill>
                <a:srgbClr val="FFFFFF"/>
              </a:solidFill>
            </a:endParaRPr>
          </a:p>
        </p:txBody>
      </p:sp>
    </p:spTree>
    <p:extLst>
      <p:ext uri="{BB962C8B-B14F-4D97-AF65-F5344CB8AC3E}">
        <p14:creationId xmlns:p14="http://schemas.microsoft.com/office/powerpoint/2010/main" val="858751197"/>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8"/>
            <a:ext cx="10969943"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441" y="1600201"/>
            <a:ext cx="10969943"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base">
              <a:spcBef>
                <a:spcPct val="0"/>
              </a:spcBef>
              <a:spcAft>
                <a:spcPct val="0"/>
              </a:spcAft>
              <a:defRPr/>
            </a:pPr>
            <a:fld id="{D67F9214-8A4E-4EF0-932D-8718BF9A98F6}" type="datetime1">
              <a:rPr lang="en-US" smtClean="0">
                <a:solidFill>
                  <a:prstClr val="black">
                    <a:tint val="75000"/>
                  </a:prstClr>
                </a:solidFill>
                <a:latin typeface="Tahoma" pitchFamily="34" charset="0"/>
              </a:rPr>
              <a:pPr fontAlgn="base">
                <a:spcBef>
                  <a:spcPct val="0"/>
                </a:spcBef>
                <a:spcAft>
                  <a:spcPct val="0"/>
                </a:spcAft>
                <a:defRPr/>
              </a:pPr>
              <a:t>6/8/2020</a:t>
            </a:fld>
            <a:endParaRPr lang="en-US">
              <a:solidFill>
                <a:prstClr val="black">
                  <a:tint val="75000"/>
                </a:prstClr>
              </a:solidFill>
              <a:latin typeface="Tahoma" pitchFamily="34" charset="0"/>
            </a:endParaRPr>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base">
              <a:spcBef>
                <a:spcPct val="0"/>
              </a:spcBef>
              <a:spcAft>
                <a:spcPct val="0"/>
              </a:spcAft>
              <a:defRPr/>
            </a:pPr>
            <a:endParaRPr lang="en-US">
              <a:solidFill>
                <a:prstClr val="black">
                  <a:tint val="75000"/>
                </a:prstClr>
              </a:solidFill>
              <a:latin typeface="Tahoma" pitchFamily="34" charset="0"/>
            </a:endParaRPr>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base">
              <a:spcBef>
                <a:spcPct val="0"/>
              </a:spcBef>
              <a:spcAft>
                <a:spcPct val="0"/>
              </a:spcAft>
              <a:defRPr/>
            </a:pPr>
            <a:fld id="{85B823C0-549F-4C0F-8CAE-5A1BBD578EC7}" type="slidenum">
              <a:rPr lang="en-US" smtClean="0">
                <a:solidFill>
                  <a:prstClr val="black">
                    <a:tint val="75000"/>
                  </a:prstClr>
                </a:solidFill>
                <a:latin typeface="Tahoma" pitchFamily="34" charset="0"/>
              </a:rPr>
              <a:pPr fontAlgn="base">
                <a:spcBef>
                  <a:spcPct val="0"/>
                </a:spcBef>
                <a:spcAft>
                  <a:spcPct val="0"/>
                </a:spcAft>
                <a:defRPr/>
              </a:pPr>
              <a:t>‹#›</a:t>
            </a:fld>
            <a:endParaRPr lang="en-US">
              <a:solidFill>
                <a:prstClr val="black">
                  <a:tint val="75000"/>
                </a:prstClr>
              </a:solidFill>
              <a:latin typeface="Tahoma" pitchFamily="34" charset="0"/>
            </a:endParaRPr>
          </a:p>
        </p:txBody>
      </p:sp>
    </p:spTree>
    <p:extLst>
      <p:ext uri="{BB962C8B-B14F-4D97-AF65-F5344CB8AC3E}">
        <p14:creationId xmlns:p14="http://schemas.microsoft.com/office/powerpoint/2010/main" val="2492775872"/>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jpeg"/><Relationship Id="rId7" Type="http://schemas.openxmlformats.org/officeDocument/2006/relationships/image" Target="../media/image22.jpeg"/><Relationship Id="rId2" Type="http://schemas.openxmlformats.org/officeDocument/2006/relationships/image" Target="../media/image17.jpeg"/><Relationship Id="rId1" Type="http://schemas.openxmlformats.org/officeDocument/2006/relationships/slideLayout" Target="../slideLayouts/slideLayout41.xml"/><Relationship Id="rId6" Type="http://schemas.openxmlformats.org/officeDocument/2006/relationships/image" Target="../media/image21.jpeg"/><Relationship Id="rId5" Type="http://schemas.openxmlformats.org/officeDocument/2006/relationships/image" Target="../media/image20.jpeg"/><Relationship Id="rId4" Type="http://schemas.openxmlformats.org/officeDocument/2006/relationships/image" Target="../media/image19.jpeg"/></Relationships>
</file>

<file path=ppt/slides/_rels/slide1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1.xml"/><Relationship Id="rId1" Type="http://schemas.openxmlformats.org/officeDocument/2006/relationships/slideLayout" Target="../slideLayouts/slideLayout28.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53.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7" name="Google Shape;117;p13"/>
          <p:cNvSpPr txBox="1">
            <a:spLocks noGrp="1"/>
          </p:cNvSpPr>
          <p:nvPr>
            <p:ph idx="1"/>
          </p:nvPr>
        </p:nvSpPr>
        <p:spPr>
          <a:xfrm>
            <a:off x="6940680" y="2720228"/>
            <a:ext cx="4346090" cy="3022899"/>
          </a:xfrm>
          <a:prstGeom prst="rect">
            <a:avLst/>
          </a:prstGeom>
          <a:noFill/>
          <a:ln w="19050">
            <a:solidFill>
              <a:schemeClr val="tx1"/>
            </a:solidFill>
            <a:prstDash val="sysDot"/>
          </a:ln>
        </p:spPr>
        <p:txBody>
          <a:bodyPr spcFirstLastPara="1" wrap="square" lIns="121875" tIns="60925" rIns="121875" bIns="60925" anchor="t" anchorCtr="0">
            <a:noAutofit/>
          </a:bodyPr>
          <a:lstStyle/>
          <a:p>
            <a:pPr marL="304747" indent="-126947" algn="ctr">
              <a:lnSpc>
                <a:spcPct val="90000"/>
              </a:lnSpc>
              <a:spcBef>
                <a:spcPts val="1800"/>
              </a:spcBef>
              <a:buSzPts val="2800"/>
              <a:buNone/>
            </a:pPr>
            <a:r>
              <a:rPr lang="en-US" sz="2400" dirty="0">
                <a:solidFill>
                  <a:schemeClr val="dk1"/>
                </a:solidFill>
                <a:latin typeface="Constantia"/>
                <a:ea typeface="Constantia"/>
                <a:cs typeface="Constantia"/>
                <a:sym typeface="Constantia"/>
              </a:rPr>
              <a:t>Note: In W08 Health Genogram Assignment you will choose a Nutrition action to work on for 5 days. </a:t>
            </a:r>
          </a:p>
          <a:p>
            <a:pPr marL="304747" indent="-126947" algn="ctr">
              <a:lnSpc>
                <a:spcPct val="90000"/>
              </a:lnSpc>
              <a:spcBef>
                <a:spcPts val="1800"/>
              </a:spcBef>
              <a:buSzPts val="2800"/>
              <a:buNone/>
            </a:pPr>
            <a:r>
              <a:rPr lang="en-US" sz="2400" dirty="0">
                <a:solidFill>
                  <a:schemeClr val="dk1"/>
                </a:solidFill>
                <a:latin typeface="Constantia"/>
                <a:ea typeface="Constantia"/>
                <a:cs typeface="Constantia"/>
                <a:sym typeface="Constantia"/>
              </a:rPr>
              <a:t>Get started early – W09 Assignment is a reflection of this activity.  </a:t>
            </a:r>
            <a:endParaRPr lang="en-US" sz="2400" dirty="0"/>
          </a:p>
          <a:p>
            <a:pPr marL="304747" lvl="0" indent="-126947" algn="ctr" rtl="0">
              <a:lnSpc>
                <a:spcPct val="90000"/>
              </a:lnSpc>
              <a:spcBef>
                <a:spcPts val="1800"/>
              </a:spcBef>
              <a:spcAft>
                <a:spcPts val="0"/>
              </a:spcAft>
              <a:buSzPts val="2800"/>
              <a:buNone/>
            </a:pPr>
            <a:endParaRPr dirty="0"/>
          </a:p>
        </p:txBody>
      </p:sp>
      <p:sp>
        <p:nvSpPr>
          <p:cNvPr id="118" name="Google Shape;118;p13"/>
          <p:cNvSpPr txBox="1"/>
          <p:nvPr/>
        </p:nvSpPr>
        <p:spPr>
          <a:xfrm>
            <a:off x="902055" y="2720228"/>
            <a:ext cx="5541776" cy="3992880"/>
          </a:xfrm>
          <a:prstGeom prst="rect">
            <a:avLst/>
          </a:prstGeom>
          <a:noFill/>
          <a:ln>
            <a:noFill/>
          </a:ln>
        </p:spPr>
        <p:txBody>
          <a:bodyPr spcFirstLastPara="1" wrap="square" lIns="121875" tIns="60925" rIns="121875" bIns="60925" anchor="t" anchorCtr="0">
            <a:noAutofit/>
          </a:bodyPr>
          <a:lstStyle/>
          <a:p>
            <a:pPr lvl="0">
              <a:lnSpc>
                <a:spcPct val="90000"/>
              </a:lnSpc>
              <a:buClr>
                <a:schemeClr val="accent1"/>
              </a:buClr>
              <a:buSzPts val="2800"/>
            </a:pPr>
            <a:r>
              <a:rPr lang="en-US" sz="2800" dirty="0"/>
              <a:t>Welcome to tonight’s meeting!</a:t>
            </a:r>
            <a:endParaRPr lang="en-US" sz="2800" b="0" i="0" u="none" strike="noStrike" cap="none" dirty="0">
              <a:solidFill>
                <a:schemeClr val="dk1"/>
              </a:solidFill>
              <a:latin typeface="Constantia"/>
              <a:ea typeface="Constantia"/>
              <a:cs typeface="Constantia"/>
              <a:sym typeface="Constantia"/>
            </a:endParaRPr>
          </a:p>
          <a:p>
            <a:pPr marR="0" lvl="0" algn="l" rtl="0">
              <a:lnSpc>
                <a:spcPct val="90000"/>
              </a:lnSpc>
              <a:spcBef>
                <a:spcPts val="0"/>
              </a:spcBef>
              <a:spcAft>
                <a:spcPts val="0"/>
              </a:spcAft>
              <a:buClr>
                <a:schemeClr val="accent1"/>
              </a:buClr>
              <a:buSzPts val="2800"/>
            </a:pPr>
            <a:endParaRPr lang="en-US" sz="2800" b="0" i="0" u="none" strike="noStrike" cap="none" dirty="0">
              <a:solidFill>
                <a:schemeClr val="dk1"/>
              </a:solidFill>
              <a:latin typeface="Constantia"/>
              <a:ea typeface="Constantia"/>
              <a:cs typeface="Constantia"/>
              <a:sym typeface="Constantia"/>
            </a:endParaRPr>
          </a:p>
          <a:p>
            <a:pPr marR="0" lvl="0" algn="l" rtl="0">
              <a:lnSpc>
                <a:spcPct val="90000"/>
              </a:lnSpc>
              <a:spcBef>
                <a:spcPts val="0"/>
              </a:spcBef>
              <a:spcAft>
                <a:spcPts val="0"/>
              </a:spcAft>
              <a:buClr>
                <a:schemeClr val="accent1"/>
              </a:buClr>
              <a:buSzPts val="2800"/>
            </a:pPr>
            <a:r>
              <a:rPr lang="en-US" sz="2800" dirty="0">
                <a:solidFill>
                  <a:schemeClr val="dk1"/>
                </a:solidFill>
                <a:latin typeface="Constantia"/>
                <a:ea typeface="Constantia"/>
                <a:cs typeface="Constantia"/>
                <a:sym typeface="Constantia"/>
              </a:rPr>
              <a:t>We will begin</a:t>
            </a:r>
            <a:r>
              <a:rPr lang="en-US" sz="2800" b="0" i="0" u="none" strike="noStrike" cap="none" dirty="0">
                <a:solidFill>
                  <a:schemeClr val="dk1"/>
                </a:solidFill>
                <a:latin typeface="Constantia"/>
                <a:ea typeface="Constantia"/>
                <a:cs typeface="Constantia"/>
                <a:sym typeface="Constantia"/>
              </a:rPr>
              <a:t> at 8 pm MT</a:t>
            </a:r>
            <a:endParaRPr dirty="0"/>
          </a:p>
          <a:p>
            <a:pPr marR="0" lvl="0" algn="l" rtl="0">
              <a:lnSpc>
                <a:spcPct val="90000"/>
              </a:lnSpc>
              <a:spcBef>
                <a:spcPts val="1800"/>
              </a:spcBef>
              <a:spcAft>
                <a:spcPts val="0"/>
              </a:spcAft>
              <a:buClr>
                <a:schemeClr val="accent1"/>
              </a:buClr>
              <a:buSzPts val="2800"/>
            </a:pPr>
            <a:endParaRPr lang="en-US" sz="700" b="0" i="0" u="none" strike="noStrike" cap="none" dirty="0">
              <a:solidFill>
                <a:schemeClr val="dk1"/>
              </a:solidFill>
              <a:latin typeface="Constantia"/>
              <a:ea typeface="Constantia"/>
              <a:cs typeface="Constantia"/>
              <a:sym typeface="Constantia"/>
            </a:endParaRPr>
          </a:p>
          <a:p>
            <a:pPr>
              <a:lnSpc>
                <a:spcPct val="90000"/>
              </a:lnSpc>
              <a:spcBef>
                <a:spcPts val="1800"/>
              </a:spcBef>
              <a:buClr>
                <a:schemeClr val="accent1"/>
              </a:buClr>
              <a:buSzPts val="2800"/>
            </a:pPr>
            <a:r>
              <a:rPr lang="en-US" sz="2800" dirty="0"/>
              <a:t>Have the DRI tables handy, we will refer to them several times tonight</a:t>
            </a:r>
          </a:p>
          <a:p>
            <a:pPr marL="304747" marR="0" lvl="0" indent="-126947" algn="l" rtl="0">
              <a:lnSpc>
                <a:spcPct val="90000"/>
              </a:lnSpc>
              <a:spcBef>
                <a:spcPts val="1800"/>
              </a:spcBef>
              <a:spcAft>
                <a:spcPts val="0"/>
              </a:spcAft>
              <a:buClr>
                <a:schemeClr val="accent1"/>
              </a:buClr>
              <a:buSzPts val="2800"/>
              <a:buFont typeface="Arial"/>
              <a:buNone/>
            </a:pPr>
            <a:endParaRPr sz="2800" b="0" i="0" u="none" strike="noStrike" cap="none" dirty="0">
              <a:solidFill>
                <a:schemeClr val="dk1"/>
              </a:solidFill>
              <a:latin typeface="Constantia"/>
              <a:ea typeface="Constantia"/>
              <a:cs typeface="Constantia"/>
              <a:sym typeface="Constantia"/>
            </a:endParaRPr>
          </a:p>
        </p:txBody>
      </p:sp>
      <p:pic>
        <p:nvPicPr>
          <p:cNvPr id="5" name="Picture 4">
            <a:extLst>
              <a:ext uri="{FF2B5EF4-FFF2-40B4-BE49-F238E27FC236}">
                <a16:creationId xmlns:a16="http://schemas.microsoft.com/office/drawing/2014/main" id="{3727A337-E45A-4728-9D94-E9A2D457A16A}"/>
              </a:ext>
            </a:extLst>
          </p:cNvPr>
          <p:cNvPicPr>
            <a:picLocks noChangeAspect="1"/>
          </p:cNvPicPr>
          <p:nvPr/>
        </p:nvPicPr>
        <p:blipFill>
          <a:blip r:embed="rId3"/>
          <a:stretch>
            <a:fillRect/>
          </a:stretch>
        </p:blipFill>
        <p:spPr>
          <a:xfrm>
            <a:off x="720575" y="177165"/>
            <a:ext cx="10467975" cy="21145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Rectangle 4"/>
          <p:cNvSpPr>
            <a:spLocks noGrp="1" noChangeArrowheads="1"/>
          </p:cNvSpPr>
          <p:nvPr>
            <p:ph type="title"/>
          </p:nvPr>
        </p:nvSpPr>
        <p:spPr/>
        <p:txBody>
          <a:bodyPr/>
          <a:lstStyle/>
          <a:p>
            <a:pPr eaLnBrk="1" hangingPunct="1"/>
            <a:r>
              <a:rPr lang="en-US" dirty="0">
                <a:ea typeface="ＭＳ Ｐゴシック" charset="-128"/>
              </a:rPr>
              <a:t>Electrolytes</a:t>
            </a:r>
          </a:p>
        </p:txBody>
      </p:sp>
      <p:sp>
        <p:nvSpPr>
          <p:cNvPr id="88069" name="Rectangle 6"/>
          <p:cNvSpPr>
            <a:spLocks noGrp="1" noChangeArrowheads="1"/>
          </p:cNvSpPr>
          <p:nvPr>
            <p:ph type="body" idx="1"/>
          </p:nvPr>
        </p:nvSpPr>
        <p:spPr>
          <a:xfrm>
            <a:off x="1979612" y="1600201"/>
            <a:ext cx="8229600" cy="4419600"/>
          </a:xfrm>
        </p:spPr>
        <p:txBody>
          <a:bodyPr>
            <a:normAutofit/>
          </a:bodyPr>
          <a:lstStyle/>
          <a:p>
            <a:pPr>
              <a:buFont typeface="Wingdings" panose="05000000000000000000" pitchFamily="2" charset="2"/>
              <a:buChar char="Ø"/>
            </a:pPr>
            <a:r>
              <a:rPr lang="en-US" sz="2800" dirty="0">
                <a:solidFill>
                  <a:srgbClr val="C00000"/>
                </a:solidFill>
                <a:ea typeface="ＭＳ Ｐゴシック" charset="-128"/>
              </a:rPr>
              <a:t>Sodium</a:t>
            </a:r>
          </a:p>
          <a:p>
            <a:pPr lvl="1">
              <a:buClr>
                <a:schemeClr val="accent1"/>
              </a:buClr>
              <a:buFont typeface="Wingdings" pitchFamily="2" charset="2"/>
              <a:buChar char="v"/>
            </a:pPr>
            <a:r>
              <a:rPr lang="en-US" sz="2400" dirty="0">
                <a:ea typeface="ＭＳ Ｐゴシック" charset="-128"/>
              </a:rPr>
              <a:t>  + charge: lost a negative electron</a:t>
            </a:r>
          </a:p>
          <a:p>
            <a:pPr lvl="1">
              <a:buClr>
                <a:schemeClr val="accent1"/>
              </a:buClr>
              <a:buFont typeface="Wingdings" pitchFamily="2" charset="2"/>
              <a:buChar char="v"/>
            </a:pPr>
            <a:r>
              <a:rPr lang="en-US" sz="2400" dirty="0">
                <a:ea typeface="ＭＳ Ｐゴシック" charset="-128"/>
              </a:rPr>
              <a:t>  extracellular: outside of cells</a:t>
            </a:r>
          </a:p>
          <a:p>
            <a:pPr>
              <a:buFont typeface="Wingdings" panose="05000000000000000000" pitchFamily="2" charset="2"/>
              <a:buChar char="Ø"/>
            </a:pPr>
            <a:r>
              <a:rPr lang="en-US" sz="2800" dirty="0">
                <a:solidFill>
                  <a:srgbClr val="C00000"/>
                </a:solidFill>
                <a:ea typeface="ＭＳ Ｐゴシック" charset="-128"/>
              </a:rPr>
              <a:t>Potassium</a:t>
            </a:r>
          </a:p>
          <a:p>
            <a:pPr lvl="1">
              <a:buClr>
                <a:schemeClr val="accent1"/>
              </a:buClr>
              <a:buFont typeface="Wingdings" pitchFamily="2" charset="2"/>
              <a:buChar char="v"/>
            </a:pPr>
            <a:r>
              <a:rPr lang="en-US" sz="2400" dirty="0">
                <a:ea typeface="ＭＳ Ｐゴシック" charset="-128"/>
              </a:rPr>
              <a:t>  + charge: lost a negative electron</a:t>
            </a:r>
          </a:p>
          <a:p>
            <a:pPr lvl="1">
              <a:buClr>
                <a:schemeClr val="accent1"/>
              </a:buClr>
              <a:buFont typeface="Wingdings" pitchFamily="2" charset="2"/>
              <a:buChar char="v"/>
            </a:pPr>
            <a:r>
              <a:rPr lang="en-US" sz="2400" dirty="0">
                <a:ea typeface="ＭＳ Ｐゴシック" charset="-128"/>
              </a:rPr>
              <a:t>  intracellular: inside of cells</a:t>
            </a:r>
          </a:p>
          <a:p>
            <a:pPr>
              <a:buFont typeface="Wingdings" panose="05000000000000000000" pitchFamily="2" charset="2"/>
              <a:buChar char="Ø"/>
            </a:pPr>
            <a:r>
              <a:rPr lang="en-US" sz="2800" dirty="0">
                <a:solidFill>
                  <a:srgbClr val="C00000"/>
                </a:solidFill>
                <a:ea typeface="ＭＳ Ｐゴシック" charset="-128"/>
              </a:rPr>
              <a:t>Chloride</a:t>
            </a:r>
          </a:p>
          <a:p>
            <a:pPr lvl="1">
              <a:buClr>
                <a:schemeClr val="accent1"/>
              </a:buClr>
              <a:buFont typeface="Wingdings" pitchFamily="2" charset="2"/>
              <a:buChar char="v"/>
            </a:pPr>
            <a:r>
              <a:rPr lang="en-US" sz="2400" dirty="0">
                <a:ea typeface="ＭＳ Ｐゴシック" charset="-128"/>
              </a:rPr>
              <a:t>  – charge: gained a negative electron</a:t>
            </a:r>
          </a:p>
          <a:p>
            <a:pPr lvl="1">
              <a:buClr>
                <a:schemeClr val="accent1"/>
              </a:buClr>
              <a:buFont typeface="Wingdings" pitchFamily="2" charset="2"/>
              <a:buChar char="v"/>
            </a:pPr>
            <a:r>
              <a:rPr lang="en-US" sz="2400" dirty="0">
                <a:ea typeface="ＭＳ Ｐゴシック" charset="-128"/>
              </a:rPr>
              <a:t>  extracellular: outside of cells</a:t>
            </a:r>
          </a:p>
          <a:p>
            <a:pPr marL="457200" lvl="1" indent="0">
              <a:buClr>
                <a:schemeClr val="accent1"/>
              </a:buClr>
              <a:buNone/>
            </a:pPr>
            <a:endParaRPr lang="en-US" dirty="0">
              <a:ea typeface="ＭＳ Ｐゴシック" charset="-128"/>
            </a:endParaRPr>
          </a:p>
        </p:txBody>
      </p:sp>
      <p:pic>
        <p:nvPicPr>
          <p:cNvPr id="2" name="Picture 1"/>
          <p:cNvPicPr>
            <a:picLocks noChangeAspect="1"/>
          </p:cNvPicPr>
          <p:nvPr/>
        </p:nvPicPr>
        <p:blipFill rotWithShape="1">
          <a:blip r:embed="rId3"/>
          <a:srcRect l="23055" r="-1"/>
          <a:stretch/>
        </p:blipFill>
        <p:spPr>
          <a:xfrm>
            <a:off x="7647590" y="2286000"/>
            <a:ext cx="2543175" cy="2762250"/>
          </a:xfrm>
          <a:prstGeom prst="rect">
            <a:avLst/>
          </a:prstGeom>
        </p:spPr>
      </p:pic>
    </p:spTree>
    <p:extLst>
      <p:ext uri="{BB962C8B-B14F-4D97-AF65-F5344CB8AC3E}">
        <p14:creationId xmlns:p14="http://schemas.microsoft.com/office/powerpoint/2010/main" val="36506484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1619354" y="39279"/>
            <a:ext cx="6298267" cy="1148229"/>
          </a:xfrm>
          <a:ln>
            <a:noFill/>
          </a:ln>
        </p:spPr>
        <p:txBody>
          <a:bodyPr>
            <a:normAutofit/>
          </a:bodyPr>
          <a:lstStyle/>
          <a:p>
            <a:r>
              <a:rPr lang="en-US" b="1" dirty="0"/>
              <a:t>Sodium and Potassium</a:t>
            </a:r>
          </a:p>
        </p:txBody>
      </p:sp>
      <p:sp>
        <p:nvSpPr>
          <p:cNvPr id="7" name="Oval 6"/>
          <p:cNvSpPr/>
          <p:nvPr/>
        </p:nvSpPr>
        <p:spPr>
          <a:xfrm>
            <a:off x="4722812" y="1761421"/>
            <a:ext cx="5410200" cy="4953000"/>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buClrTx/>
              <a:defRPr/>
            </a:pPr>
            <a:endParaRPr lang="en-US" kern="1200" dirty="0">
              <a:solidFill>
                <a:sysClr val="windowText" lastClr="000000"/>
              </a:solidFill>
              <a:latin typeface="Calibri"/>
            </a:endParaRPr>
          </a:p>
          <a:p>
            <a:pPr algn="ctr" fontAlgn="base">
              <a:spcBef>
                <a:spcPct val="0"/>
              </a:spcBef>
              <a:spcAft>
                <a:spcPct val="0"/>
              </a:spcAft>
              <a:buClrTx/>
              <a:defRPr/>
            </a:pPr>
            <a:endParaRPr lang="en-US" kern="1200" dirty="0">
              <a:solidFill>
                <a:sysClr val="windowText" lastClr="000000"/>
              </a:solidFill>
              <a:latin typeface="Calibri"/>
            </a:endParaRPr>
          </a:p>
        </p:txBody>
      </p:sp>
      <p:sp>
        <p:nvSpPr>
          <p:cNvPr id="8" name="TextBox 7"/>
          <p:cNvSpPr txBox="1"/>
          <p:nvPr/>
        </p:nvSpPr>
        <p:spPr>
          <a:xfrm>
            <a:off x="1729459" y="2425601"/>
            <a:ext cx="2819400" cy="1384995"/>
          </a:xfrm>
          <a:prstGeom prst="rect">
            <a:avLst/>
          </a:prstGeom>
          <a:noFill/>
        </p:spPr>
        <p:txBody>
          <a:bodyPr wrap="square" rtlCol="0">
            <a:spAutoFit/>
          </a:bodyPr>
          <a:lstStyle/>
          <a:p>
            <a:pPr algn="ctr" fontAlgn="base">
              <a:spcBef>
                <a:spcPct val="0"/>
              </a:spcBef>
              <a:spcAft>
                <a:spcPct val="0"/>
              </a:spcAft>
              <a:buClrTx/>
              <a:defRPr/>
            </a:pPr>
            <a:r>
              <a:rPr lang="en-US" sz="2000" b="1" kern="1200" dirty="0">
                <a:solidFill>
                  <a:srgbClr val="9BBB59">
                    <a:lumMod val="75000"/>
                  </a:srgbClr>
                </a:solidFill>
                <a:latin typeface="Times New Roman" pitchFamily="18" charset="0"/>
                <a:ea typeface="+mn-ea"/>
                <a:cs typeface="+mn-cs"/>
              </a:rPr>
              <a:t>(Na</a:t>
            </a:r>
            <a:r>
              <a:rPr lang="en-US" sz="2000" b="1" kern="1200" baseline="30000" dirty="0">
                <a:solidFill>
                  <a:srgbClr val="9BBB59">
                    <a:lumMod val="75000"/>
                  </a:srgbClr>
                </a:solidFill>
                <a:latin typeface="Times New Roman" pitchFamily="18" charset="0"/>
                <a:ea typeface="+mn-ea"/>
                <a:cs typeface="+mn-cs"/>
              </a:rPr>
              <a:t>+</a:t>
            </a:r>
            <a:r>
              <a:rPr lang="en-US" sz="2000" b="1" kern="1200" dirty="0">
                <a:solidFill>
                  <a:srgbClr val="9BBB59">
                    <a:lumMod val="75000"/>
                  </a:srgbClr>
                </a:solidFill>
                <a:latin typeface="Times New Roman" pitchFamily="18" charset="0"/>
                <a:ea typeface="+mn-ea"/>
                <a:cs typeface="+mn-cs"/>
              </a:rPr>
              <a:t> Major positive ion in extracellular fluid)</a:t>
            </a:r>
          </a:p>
          <a:p>
            <a:pPr algn="ctr" fontAlgn="base">
              <a:spcBef>
                <a:spcPct val="0"/>
              </a:spcBef>
              <a:spcAft>
                <a:spcPct val="0"/>
              </a:spcAft>
              <a:buClrTx/>
              <a:defRPr/>
            </a:pPr>
            <a:endParaRPr lang="en-US" sz="1600" kern="1200" dirty="0">
              <a:solidFill>
                <a:prstClr val="black"/>
              </a:solidFill>
              <a:latin typeface="Times New Roman" pitchFamily="18" charset="0"/>
              <a:ea typeface="+mn-ea"/>
              <a:cs typeface="+mn-cs"/>
            </a:endParaRPr>
          </a:p>
          <a:p>
            <a:pPr algn="ctr" fontAlgn="base">
              <a:spcBef>
                <a:spcPct val="0"/>
              </a:spcBef>
              <a:spcAft>
                <a:spcPct val="0"/>
              </a:spcAft>
              <a:buClrTx/>
              <a:defRPr/>
            </a:pPr>
            <a:endParaRPr lang="en-US" kern="1200" dirty="0">
              <a:solidFill>
                <a:prstClr val="black"/>
              </a:solidFill>
              <a:latin typeface="Times New Roman" pitchFamily="18" charset="0"/>
              <a:ea typeface="+mn-ea"/>
              <a:cs typeface="+mn-cs"/>
            </a:endParaRPr>
          </a:p>
          <a:p>
            <a:pPr algn="ctr" fontAlgn="base">
              <a:spcBef>
                <a:spcPct val="0"/>
              </a:spcBef>
              <a:spcAft>
                <a:spcPct val="0"/>
              </a:spcAft>
              <a:buClrTx/>
              <a:defRPr/>
            </a:pPr>
            <a:endParaRPr lang="en-US" kern="1200" dirty="0">
              <a:solidFill>
                <a:prstClr val="black"/>
              </a:solidFill>
              <a:latin typeface="Times New Roman" pitchFamily="18" charset="0"/>
              <a:ea typeface="+mn-ea"/>
              <a:cs typeface="+mn-cs"/>
            </a:endParaRPr>
          </a:p>
        </p:txBody>
      </p:sp>
      <p:sp>
        <p:nvSpPr>
          <p:cNvPr id="12" name="TextBox 11"/>
          <p:cNvSpPr txBox="1"/>
          <p:nvPr/>
        </p:nvSpPr>
        <p:spPr>
          <a:xfrm>
            <a:off x="7999412" y="5945833"/>
            <a:ext cx="990600" cy="461665"/>
          </a:xfrm>
          <a:prstGeom prst="rect">
            <a:avLst/>
          </a:prstGeom>
          <a:noFill/>
        </p:spPr>
        <p:txBody>
          <a:bodyPr wrap="square" rtlCol="0">
            <a:spAutoFit/>
          </a:bodyPr>
          <a:lstStyle/>
          <a:p>
            <a:pPr fontAlgn="base">
              <a:spcBef>
                <a:spcPct val="0"/>
              </a:spcBef>
              <a:spcAft>
                <a:spcPct val="0"/>
              </a:spcAft>
              <a:buClrTx/>
              <a:defRPr/>
            </a:pPr>
            <a:r>
              <a:rPr lang="en-US" sz="2400" kern="1200" dirty="0">
                <a:solidFill>
                  <a:prstClr val="black"/>
                </a:solidFill>
                <a:latin typeface="Times New Roman" pitchFamily="18" charset="0"/>
                <a:ea typeface="+mn-ea"/>
                <a:cs typeface="+mn-cs"/>
              </a:rPr>
              <a:t>Cell</a:t>
            </a:r>
          </a:p>
        </p:txBody>
      </p:sp>
      <p:sp>
        <p:nvSpPr>
          <p:cNvPr id="14" name="Rectangle 13"/>
          <p:cNvSpPr/>
          <p:nvPr/>
        </p:nvSpPr>
        <p:spPr>
          <a:xfrm>
            <a:off x="7191123" y="3085720"/>
            <a:ext cx="364202" cy="338554"/>
          </a:xfrm>
          <a:prstGeom prst="rect">
            <a:avLst/>
          </a:prstGeom>
        </p:spPr>
        <p:txBody>
          <a:bodyPr wrap="none">
            <a:spAutoFit/>
          </a:bodyPr>
          <a:lstStyle/>
          <a:p>
            <a:pPr fontAlgn="base">
              <a:spcBef>
                <a:spcPct val="0"/>
              </a:spcBef>
              <a:spcAft>
                <a:spcPct val="0"/>
              </a:spcAft>
              <a:buClrTx/>
              <a:defRPr/>
            </a:pPr>
            <a:r>
              <a:rPr lang="en-US" sz="1600" b="1" kern="1200" dirty="0">
                <a:solidFill>
                  <a:srgbClr val="F79646">
                    <a:lumMod val="75000"/>
                  </a:srgbClr>
                </a:solidFill>
                <a:latin typeface="Calibri"/>
                <a:ea typeface="+mn-ea"/>
                <a:cs typeface="+mn-cs"/>
              </a:rPr>
              <a:t>K</a:t>
            </a:r>
            <a:r>
              <a:rPr lang="en-US" sz="1600" b="1" kern="1200" baseline="30000" dirty="0">
                <a:solidFill>
                  <a:srgbClr val="F79646">
                    <a:lumMod val="75000"/>
                  </a:srgbClr>
                </a:solidFill>
                <a:latin typeface="Calibri"/>
                <a:ea typeface="+mn-ea"/>
                <a:cs typeface="+mn-cs"/>
              </a:rPr>
              <a:t>+</a:t>
            </a:r>
            <a:endParaRPr lang="en-US" sz="1100" kern="1200" baseline="30000" dirty="0">
              <a:solidFill>
                <a:prstClr val="black"/>
              </a:solidFill>
              <a:latin typeface="Times New Roman" pitchFamily="18" charset="0"/>
              <a:ea typeface="+mn-ea"/>
              <a:cs typeface="+mn-cs"/>
            </a:endParaRPr>
          </a:p>
        </p:txBody>
      </p:sp>
      <p:sp>
        <p:nvSpPr>
          <p:cNvPr id="15" name="Rectangle 14"/>
          <p:cNvSpPr/>
          <p:nvPr/>
        </p:nvSpPr>
        <p:spPr>
          <a:xfrm>
            <a:off x="3732212" y="1812052"/>
            <a:ext cx="513282" cy="338554"/>
          </a:xfrm>
          <a:prstGeom prst="rect">
            <a:avLst/>
          </a:prstGeom>
        </p:spPr>
        <p:txBody>
          <a:bodyPr wrap="none">
            <a:spAutoFit/>
          </a:bodyPr>
          <a:lstStyle/>
          <a:p>
            <a:pPr fontAlgn="base">
              <a:spcBef>
                <a:spcPct val="0"/>
              </a:spcBef>
              <a:spcAft>
                <a:spcPct val="0"/>
              </a:spcAft>
              <a:buClrTx/>
              <a:defRPr/>
            </a:pPr>
            <a:r>
              <a:rPr lang="en-US" sz="1600" b="1" kern="1200" dirty="0">
                <a:solidFill>
                  <a:srgbClr val="9BBB59">
                    <a:lumMod val="75000"/>
                  </a:srgbClr>
                </a:solidFill>
                <a:latin typeface="Times New Roman" pitchFamily="18" charset="0"/>
                <a:ea typeface="+mn-ea"/>
                <a:cs typeface="+mn-cs"/>
              </a:rPr>
              <a:t>Na</a:t>
            </a:r>
            <a:r>
              <a:rPr lang="en-US" sz="1600" b="1" kern="1200" baseline="30000" dirty="0">
                <a:solidFill>
                  <a:srgbClr val="9BBB59">
                    <a:lumMod val="75000"/>
                  </a:srgbClr>
                </a:solidFill>
                <a:latin typeface="Times New Roman" pitchFamily="18" charset="0"/>
                <a:ea typeface="+mn-ea"/>
                <a:cs typeface="+mn-cs"/>
              </a:rPr>
              <a:t>+</a:t>
            </a:r>
            <a:endParaRPr lang="en-US" sz="1200" kern="1200" baseline="30000" dirty="0">
              <a:solidFill>
                <a:prstClr val="black"/>
              </a:solidFill>
              <a:latin typeface="Times New Roman" pitchFamily="18" charset="0"/>
              <a:ea typeface="+mn-ea"/>
              <a:cs typeface="+mn-cs"/>
            </a:endParaRPr>
          </a:p>
        </p:txBody>
      </p:sp>
      <p:sp>
        <p:nvSpPr>
          <p:cNvPr id="28" name="Rectangle 27"/>
          <p:cNvSpPr/>
          <p:nvPr/>
        </p:nvSpPr>
        <p:spPr>
          <a:xfrm>
            <a:off x="6113480" y="4493453"/>
            <a:ext cx="513282" cy="338554"/>
          </a:xfrm>
          <a:prstGeom prst="rect">
            <a:avLst/>
          </a:prstGeom>
        </p:spPr>
        <p:txBody>
          <a:bodyPr wrap="none">
            <a:spAutoFit/>
          </a:bodyPr>
          <a:lstStyle/>
          <a:p>
            <a:pPr fontAlgn="base">
              <a:spcBef>
                <a:spcPct val="0"/>
              </a:spcBef>
              <a:spcAft>
                <a:spcPct val="0"/>
              </a:spcAft>
              <a:buClrTx/>
              <a:defRPr/>
            </a:pPr>
            <a:r>
              <a:rPr lang="en-US" sz="1600" b="1" kern="1200" dirty="0">
                <a:solidFill>
                  <a:srgbClr val="9BBB59">
                    <a:lumMod val="75000"/>
                  </a:srgbClr>
                </a:solidFill>
                <a:latin typeface="Times New Roman" pitchFamily="18" charset="0"/>
                <a:ea typeface="+mn-ea"/>
                <a:cs typeface="+mn-cs"/>
              </a:rPr>
              <a:t>Na</a:t>
            </a:r>
            <a:r>
              <a:rPr lang="en-US" sz="1600" b="1" kern="1200" baseline="30000" dirty="0">
                <a:solidFill>
                  <a:srgbClr val="9BBB59">
                    <a:lumMod val="75000"/>
                  </a:srgbClr>
                </a:solidFill>
                <a:latin typeface="Times New Roman" pitchFamily="18" charset="0"/>
                <a:ea typeface="+mn-ea"/>
                <a:cs typeface="+mn-cs"/>
              </a:rPr>
              <a:t>+</a:t>
            </a:r>
            <a:endParaRPr lang="en-US" sz="1200" kern="1200" baseline="30000" dirty="0">
              <a:solidFill>
                <a:prstClr val="black"/>
              </a:solidFill>
              <a:latin typeface="Times New Roman" pitchFamily="18" charset="0"/>
              <a:ea typeface="+mn-ea"/>
              <a:cs typeface="+mn-cs"/>
            </a:endParaRPr>
          </a:p>
        </p:txBody>
      </p:sp>
      <p:sp>
        <p:nvSpPr>
          <p:cNvPr id="29" name="Rectangle 28"/>
          <p:cNvSpPr/>
          <p:nvPr/>
        </p:nvSpPr>
        <p:spPr>
          <a:xfrm>
            <a:off x="5178577" y="1761421"/>
            <a:ext cx="513282" cy="338554"/>
          </a:xfrm>
          <a:prstGeom prst="rect">
            <a:avLst/>
          </a:prstGeom>
        </p:spPr>
        <p:txBody>
          <a:bodyPr wrap="none">
            <a:spAutoFit/>
          </a:bodyPr>
          <a:lstStyle/>
          <a:p>
            <a:pPr fontAlgn="base">
              <a:spcBef>
                <a:spcPct val="0"/>
              </a:spcBef>
              <a:spcAft>
                <a:spcPct val="0"/>
              </a:spcAft>
              <a:buClrTx/>
              <a:defRPr/>
            </a:pPr>
            <a:r>
              <a:rPr lang="en-US" sz="1600" b="1" kern="1200" dirty="0">
                <a:solidFill>
                  <a:srgbClr val="9BBB59">
                    <a:lumMod val="75000"/>
                  </a:srgbClr>
                </a:solidFill>
                <a:latin typeface="Times New Roman" pitchFamily="18" charset="0"/>
                <a:ea typeface="+mn-ea"/>
                <a:cs typeface="+mn-cs"/>
              </a:rPr>
              <a:t>Na</a:t>
            </a:r>
            <a:r>
              <a:rPr lang="en-US" sz="1600" b="1" kern="1200" baseline="30000" dirty="0">
                <a:solidFill>
                  <a:srgbClr val="9BBB59">
                    <a:lumMod val="75000"/>
                  </a:srgbClr>
                </a:solidFill>
                <a:latin typeface="Times New Roman" pitchFamily="18" charset="0"/>
                <a:ea typeface="+mn-ea"/>
                <a:cs typeface="+mn-cs"/>
              </a:rPr>
              <a:t>+</a:t>
            </a:r>
            <a:endParaRPr lang="en-US" sz="1200" kern="1200" baseline="30000" dirty="0">
              <a:solidFill>
                <a:prstClr val="black"/>
              </a:solidFill>
              <a:latin typeface="Times New Roman" pitchFamily="18" charset="0"/>
              <a:ea typeface="+mn-ea"/>
              <a:cs typeface="+mn-cs"/>
            </a:endParaRPr>
          </a:p>
        </p:txBody>
      </p:sp>
      <p:sp>
        <p:nvSpPr>
          <p:cNvPr id="30" name="Rectangle 29"/>
          <p:cNvSpPr/>
          <p:nvPr/>
        </p:nvSpPr>
        <p:spPr>
          <a:xfrm>
            <a:off x="9285239" y="1761421"/>
            <a:ext cx="513282" cy="338554"/>
          </a:xfrm>
          <a:prstGeom prst="rect">
            <a:avLst/>
          </a:prstGeom>
        </p:spPr>
        <p:txBody>
          <a:bodyPr wrap="none">
            <a:spAutoFit/>
          </a:bodyPr>
          <a:lstStyle/>
          <a:p>
            <a:pPr fontAlgn="base">
              <a:spcBef>
                <a:spcPct val="0"/>
              </a:spcBef>
              <a:spcAft>
                <a:spcPct val="0"/>
              </a:spcAft>
              <a:buClrTx/>
              <a:defRPr/>
            </a:pPr>
            <a:r>
              <a:rPr lang="en-US" sz="1600" b="1" kern="1200" dirty="0">
                <a:solidFill>
                  <a:srgbClr val="9BBB59">
                    <a:lumMod val="75000"/>
                  </a:srgbClr>
                </a:solidFill>
                <a:latin typeface="Times New Roman" pitchFamily="18" charset="0"/>
                <a:ea typeface="+mn-ea"/>
                <a:cs typeface="+mn-cs"/>
              </a:rPr>
              <a:t>Na</a:t>
            </a:r>
            <a:r>
              <a:rPr lang="en-US" sz="1600" b="1" kern="1200" baseline="30000" dirty="0">
                <a:solidFill>
                  <a:srgbClr val="9BBB59">
                    <a:lumMod val="75000"/>
                  </a:srgbClr>
                </a:solidFill>
                <a:latin typeface="Times New Roman" pitchFamily="18" charset="0"/>
                <a:ea typeface="+mn-ea"/>
                <a:cs typeface="+mn-cs"/>
              </a:rPr>
              <a:t>+</a:t>
            </a:r>
            <a:endParaRPr lang="en-US" sz="1200" kern="1200" baseline="30000" dirty="0">
              <a:solidFill>
                <a:prstClr val="black"/>
              </a:solidFill>
              <a:latin typeface="Times New Roman" pitchFamily="18" charset="0"/>
              <a:ea typeface="+mn-ea"/>
              <a:cs typeface="+mn-cs"/>
            </a:endParaRPr>
          </a:p>
        </p:txBody>
      </p:sp>
      <p:sp>
        <p:nvSpPr>
          <p:cNvPr id="31" name="Rectangle 30"/>
          <p:cNvSpPr/>
          <p:nvPr/>
        </p:nvSpPr>
        <p:spPr>
          <a:xfrm>
            <a:off x="7981430" y="4898194"/>
            <a:ext cx="513282" cy="338554"/>
          </a:xfrm>
          <a:prstGeom prst="rect">
            <a:avLst/>
          </a:prstGeom>
        </p:spPr>
        <p:txBody>
          <a:bodyPr wrap="none">
            <a:spAutoFit/>
          </a:bodyPr>
          <a:lstStyle/>
          <a:p>
            <a:pPr fontAlgn="base">
              <a:spcBef>
                <a:spcPct val="0"/>
              </a:spcBef>
              <a:spcAft>
                <a:spcPct val="0"/>
              </a:spcAft>
              <a:buClrTx/>
              <a:defRPr/>
            </a:pPr>
            <a:r>
              <a:rPr lang="en-US" sz="1600" b="1" kern="1200" dirty="0">
                <a:solidFill>
                  <a:srgbClr val="9BBB59">
                    <a:lumMod val="75000"/>
                  </a:srgbClr>
                </a:solidFill>
                <a:latin typeface="Times New Roman" pitchFamily="18" charset="0"/>
                <a:ea typeface="+mn-ea"/>
                <a:cs typeface="+mn-cs"/>
              </a:rPr>
              <a:t>Na</a:t>
            </a:r>
            <a:r>
              <a:rPr lang="en-US" sz="1600" b="1" kern="1200" baseline="30000" dirty="0">
                <a:solidFill>
                  <a:srgbClr val="9BBB59">
                    <a:lumMod val="75000"/>
                  </a:srgbClr>
                </a:solidFill>
                <a:latin typeface="Times New Roman" pitchFamily="18" charset="0"/>
                <a:ea typeface="+mn-ea"/>
                <a:cs typeface="+mn-cs"/>
              </a:rPr>
              <a:t>+</a:t>
            </a:r>
            <a:endParaRPr lang="en-US" sz="1200" kern="1200" baseline="30000" dirty="0">
              <a:solidFill>
                <a:prstClr val="black"/>
              </a:solidFill>
              <a:latin typeface="Times New Roman" pitchFamily="18" charset="0"/>
              <a:ea typeface="+mn-ea"/>
              <a:cs typeface="+mn-cs"/>
            </a:endParaRPr>
          </a:p>
        </p:txBody>
      </p:sp>
      <p:sp>
        <p:nvSpPr>
          <p:cNvPr id="32" name="Rectangle 31"/>
          <p:cNvSpPr/>
          <p:nvPr/>
        </p:nvSpPr>
        <p:spPr>
          <a:xfrm>
            <a:off x="9980612" y="2389895"/>
            <a:ext cx="513282" cy="338554"/>
          </a:xfrm>
          <a:prstGeom prst="rect">
            <a:avLst/>
          </a:prstGeom>
        </p:spPr>
        <p:txBody>
          <a:bodyPr wrap="none">
            <a:spAutoFit/>
          </a:bodyPr>
          <a:lstStyle/>
          <a:p>
            <a:pPr fontAlgn="base">
              <a:spcBef>
                <a:spcPct val="0"/>
              </a:spcBef>
              <a:spcAft>
                <a:spcPct val="0"/>
              </a:spcAft>
              <a:buClrTx/>
              <a:defRPr/>
            </a:pPr>
            <a:r>
              <a:rPr lang="en-US" sz="1600" b="1" kern="1200" dirty="0">
                <a:solidFill>
                  <a:srgbClr val="9BBB59">
                    <a:lumMod val="75000"/>
                  </a:srgbClr>
                </a:solidFill>
                <a:latin typeface="Times New Roman" pitchFamily="18" charset="0"/>
                <a:ea typeface="+mn-ea"/>
                <a:cs typeface="+mn-cs"/>
              </a:rPr>
              <a:t>Na</a:t>
            </a:r>
            <a:r>
              <a:rPr lang="en-US" sz="1600" b="1" kern="1200" baseline="30000" dirty="0">
                <a:solidFill>
                  <a:srgbClr val="9BBB59">
                    <a:lumMod val="75000"/>
                  </a:srgbClr>
                </a:solidFill>
                <a:latin typeface="Times New Roman" pitchFamily="18" charset="0"/>
                <a:ea typeface="+mn-ea"/>
                <a:cs typeface="+mn-cs"/>
              </a:rPr>
              <a:t>+</a:t>
            </a:r>
            <a:endParaRPr lang="en-US" sz="1200" kern="1200" baseline="30000" dirty="0">
              <a:solidFill>
                <a:prstClr val="black"/>
              </a:solidFill>
              <a:latin typeface="Times New Roman" pitchFamily="18" charset="0"/>
              <a:ea typeface="+mn-ea"/>
              <a:cs typeface="+mn-cs"/>
            </a:endParaRPr>
          </a:p>
        </p:txBody>
      </p:sp>
      <p:sp>
        <p:nvSpPr>
          <p:cNvPr id="33" name="Rectangle 32"/>
          <p:cNvSpPr/>
          <p:nvPr/>
        </p:nvSpPr>
        <p:spPr>
          <a:xfrm>
            <a:off x="4057130" y="5576202"/>
            <a:ext cx="513282" cy="338554"/>
          </a:xfrm>
          <a:prstGeom prst="rect">
            <a:avLst/>
          </a:prstGeom>
        </p:spPr>
        <p:txBody>
          <a:bodyPr wrap="none">
            <a:spAutoFit/>
          </a:bodyPr>
          <a:lstStyle/>
          <a:p>
            <a:pPr fontAlgn="base">
              <a:spcBef>
                <a:spcPct val="0"/>
              </a:spcBef>
              <a:spcAft>
                <a:spcPct val="0"/>
              </a:spcAft>
              <a:buClrTx/>
              <a:defRPr/>
            </a:pPr>
            <a:r>
              <a:rPr lang="en-US" sz="1600" b="1" kern="1200" dirty="0">
                <a:solidFill>
                  <a:srgbClr val="9BBB59">
                    <a:lumMod val="75000"/>
                  </a:srgbClr>
                </a:solidFill>
                <a:latin typeface="Times New Roman" pitchFamily="18" charset="0"/>
                <a:ea typeface="+mn-ea"/>
                <a:cs typeface="+mn-cs"/>
              </a:rPr>
              <a:t>Na</a:t>
            </a:r>
            <a:r>
              <a:rPr lang="en-US" sz="1600" b="1" kern="1200" baseline="30000" dirty="0">
                <a:solidFill>
                  <a:srgbClr val="9BBB59">
                    <a:lumMod val="75000"/>
                  </a:srgbClr>
                </a:solidFill>
                <a:latin typeface="Times New Roman" pitchFamily="18" charset="0"/>
                <a:ea typeface="+mn-ea"/>
                <a:cs typeface="+mn-cs"/>
              </a:rPr>
              <a:t>+</a:t>
            </a:r>
            <a:endParaRPr lang="en-US" sz="1200" kern="1200" baseline="30000" dirty="0">
              <a:solidFill>
                <a:prstClr val="black"/>
              </a:solidFill>
              <a:latin typeface="Times New Roman" pitchFamily="18" charset="0"/>
              <a:ea typeface="+mn-ea"/>
              <a:cs typeface="+mn-cs"/>
            </a:endParaRPr>
          </a:p>
        </p:txBody>
      </p:sp>
      <p:sp>
        <p:nvSpPr>
          <p:cNvPr id="34" name="Rectangle 33"/>
          <p:cNvSpPr/>
          <p:nvPr/>
        </p:nvSpPr>
        <p:spPr>
          <a:xfrm>
            <a:off x="2132012" y="2034503"/>
            <a:ext cx="513282" cy="338554"/>
          </a:xfrm>
          <a:prstGeom prst="rect">
            <a:avLst/>
          </a:prstGeom>
        </p:spPr>
        <p:txBody>
          <a:bodyPr wrap="none">
            <a:spAutoFit/>
          </a:bodyPr>
          <a:lstStyle/>
          <a:p>
            <a:pPr fontAlgn="base">
              <a:spcBef>
                <a:spcPct val="0"/>
              </a:spcBef>
              <a:spcAft>
                <a:spcPct val="0"/>
              </a:spcAft>
              <a:buClrTx/>
              <a:defRPr/>
            </a:pPr>
            <a:r>
              <a:rPr lang="en-US" sz="1600" b="1" kern="1200" dirty="0">
                <a:solidFill>
                  <a:srgbClr val="9BBB59">
                    <a:lumMod val="75000"/>
                  </a:srgbClr>
                </a:solidFill>
                <a:latin typeface="Times New Roman" pitchFamily="18" charset="0"/>
                <a:ea typeface="+mn-ea"/>
                <a:cs typeface="+mn-cs"/>
              </a:rPr>
              <a:t>Na</a:t>
            </a:r>
            <a:r>
              <a:rPr lang="en-US" sz="1600" b="1" kern="1200" baseline="30000" dirty="0">
                <a:solidFill>
                  <a:srgbClr val="9BBB59">
                    <a:lumMod val="75000"/>
                  </a:srgbClr>
                </a:solidFill>
                <a:latin typeface="Times New Roman" pitchFamily="18" charset="0"/>
                <a:ea typeface="+mn-ea"/>
                <a:cs typeface="+mn-cs"/>
              </a:rPr>
              <a:t>+</a:t>
            </a:r>
            <a:endParaRPr lang="en-US" sz="1200" kern="1200" baseline="30000" dirty="0">
              <a:solidFill>
                <a:prstClr val="black"/>
              </a:solidFill>
              <a:latin typeface="Times New Roman" pitchFamily="18" charset="0"/>
              <a:ea typeface="+mn-ea"/>
              <a:cs typeface="+mn-cs"/>
            </a:endParaRPr>
          </a:p>
        </p:txBody>
      </p:sp>
      <p:sp>
        <p:nvSpPr>
          <p:cNvPr id="35" name="Rectangle 34"/>
          <p:cNvSpPr/>
          <p:nvPr/>
        </p:nvSpPr>
        <p:spPr>
          <a:xfrm>
            <a:off x="6166758" y="1463642"/>
            <a:ext cx="513282" cy="338554"/>
          </a:xfrm>
          <a:prstGeom prst="rect">
            <a:avLst/>
          </a:prstGeom>
        </p:spPr>
        <p:txBody>
          <a:bodyPr wrap="none">
            <a:spAutoFit/>
          </a:bodyPr>
          <a:lstStyle/>
          <a:p>
            <a:pPr fontAlgn="base">
              <a:spcBef>
                <a:spcPct val="0"/>
              </a:spcBef>
              <a:spcAft>
                <a:spcPct val="0"/>
              </a:spcAft>
              <a:buClrTx/>
              <a:defRPr/>
            </a:pPr>
            <a:r>
              <a:rPr lang="en-US" sz="1600" b="1" kern="1200" dirty="0">
                <a:solidFill>
                  <a:srgbClr val="9BBB59">
                    <a:lumMod val="75000"/>
                  </a:srgbClr>
                </a:solidFill>
                <a:latin typeface="Times New Roman" pitchFamily="18" charset="0"/>
                <a:ea typeface="+mn-ea"/>
                <a:cs typeface="+mn-cs"/>
              </a:rPr>
              <a:t>Na</a:t>
            </a:r>
            <a:r>
              <a:rPr lang="en-US" sz="1600" b="1" kern="1200" baseline="30000" dirty="0">
                <a:solidFill>
                  <a:srgbClr val="9BBB59">
                    <a:lumMod val="75000"/>
                  </a:srgbClr>
                </a:solidFill>
                <a:latin typeface="Times New Roman" pitchFamily="18" charset="0"/>
                <a:ea typeface="+mn-ea"/>
                <a:cs typeface="+mn-cs"/>
              </a:rPr>
              <a:t>+</a:t>
            </a:r>
            <a:endParaRPr lang="en-US" sz="1200" kern="1200" baseline="30000" dirty="0">
              <a:solidFill>
                <a:prstClr val="black"/>
              </a:solidFill>
              <a:latin typeface="Times New Roman" pitchFamily="18" charset="0"/>
              <a:ea typeface="+mn-ea"/>
              <a:cs typeface="+mn-cs"/>
            </a:endParaRPr>
          </a:p>
        </p:txBody>
      </p:sp>
      <p:sp>
        <p:nvSpPr>
          <p:cNvPr id="36" name="Rectangle 35"/>
          <p:cNvSpPr/>
          <p:nvPr/>
        </p:nvSpPr>
        <p:spPr>
          <a:xfrm>
            <a:off x="5435218" y="4154899"/>
            <a:ext cx="364202" cy="338554"/>
          </a:xfrm>
          <a:prstGeom prst="rect">
            <a:avLst/>
          </a:prstGeom>
        </p:spPr>
        <p:txBody>
          <a:bodyPr wrap="none">
            <a:spAutoFit/>
          </a:bodyPr>
          <a:lstStyle/>
          <a:p>
            <a:pPr fontAlgn="base">
              <a:spcBef>
                <a:spcPct val="0"/>
              </a:spcBef>
              <a:spcAft>
                <a:spcPct val="0"/>
              </a:spcAft>
              <a:buClrTx/>
              <a:defRPr/>
            </a:pPr>
            <a:r>
              <a:rPr lang="en-US" sz="1600" b="1" kern="1200" dirty="0">
                <a:solidFill>
                  <a:srgbClr val="F79646">
                    <a:lumMod val="75000"/>
                  </a:srgbClr>
                </a:solidFill>
                <a:latin typeface="Calibri"/>
                <a:ea typeface="+mn-ea"/>
                <a:cs typeface="+mn-cs"/>
              </a:rPr>
              <a:t>K</a:t>
            </a:r>
            <a:r>
              <a:rPr lang="en-US" sz="1600" b="1" kern="1200" baseline="30000" dirty="0">
                <a:solidFill>
                  <a:srgbClr val="F79646">
                    <a:lumMod val="75000"/>
                  </a:srgbClr>
                </a:solidFill>
                <a:latin typeface="Calibri"/>
                <a:ea typeface="+mn-ea"/>
                <a:cs typeface="+mn-cs"/>
              </a:rPr>
              <a:t>+</a:t>
            </a:r>
            <a:endParaRPr lang="en-US" sz="1100" kern="1200" baseline="30000" dirty="0">
              <a:solidFill>
                <a:prstClr val="black"/>
              </a:solidFill>
              <a:latin typeface="Times New Roman" pitchFamily="18" charset="0"/>
              <a:ea typeface="+mn-ea"/>
              <a:cs typeface="+mn-cs"/>
            </a:endParaRPr>
          </a:p>
        </p:txBody>
      </p:sp>
      <p:sp>
        <p:nvSpPr>
          <p:cNvPr id="37" name="Rectangle 36"/>
          <p:cNvSpPr/>
          <p:nvPr/>
        </p:nvSpPr>
        <p:spPr>
          <a:xfrm>
            <a:off x="5691859" y="2732128"/>
            <a:ext cx="364202" cy="338554"/>
          </a:xfrm>
          <a:prstGeom prst="rect">
            <a:avLst/>
          </a:prstGeom>
        </p:spPr>
        <p:txBody>
          <a:bodyPr wrap="none">
            <a:spAutoFit/>
          </a:bodyPr>
          <a:lstStyle/>
          <a:p>
            <a:pPr fontAlgn="base">
              <a:spcBef>
                <a:spcPct val="0"/>
              </a:spcBef>
              <a:spcAft>
                <a:spcPct val="0"/>
              </a:spcAft>
              <a:buClrTx/>
              <a:defRPr/>
            </a:pPr>
            <a:r>
              <a:rPr lang="en-US" sz="1600" b="1" kern="1200" dirty="0">
                <a:solidFill>
                  <a:srgbClr val="F79646">
                    <a:lumMod val="75000"/>
                  </a:srgbClr>
                </a:solidFill>
                <a:latin typeface="Calibri"/>
                <a:ea typeface="+mn-ea"/>
                <a:cs typeface="+mn-cs"/>
              </a:rPr>
              <a:t>K</a:t>
            </a:r>
            <a:r>
              <a:rPr lang="en-US" sz="1600" b="1" kern="1200" baseline="30000" dirty="0">
                <a:solidFill>
                  <a:srgbClr val="F79646">
                    <a:lumMod val="75000"/>
                  </a:srgbClr>
                </a:solidFill>
                <a:latin typeface="Calibri"/>
                <a:ea typeface="+mn-ea"/>
                <a:cs typeface="+mn-cs"/>
              </a:rPr>
              <a:t>+</a:t>
            </a:r>
            <a:endParaRPr lang="en-US" sz="1100" kern="1200" baseline="30000" dirty="0">
              <a:solidFill>
                <a:prstClr val="black"/>
              </a:solidFill>
              <a:latin typeface="Times New Roman" pitchFamily="18" charset="0"/>
              <a:ea typeface="+mn-ea"/>
              <a:cs typeface="+mn-cs"/>
            </a:endParaRPr>
          </a:p>
        </p:txBody>
      </p:sp>
      <p:sp>
        <p:nvSpPr>
          <p:cNvPr id="38" name="Rectangle 37"/>
          <p:cNvSpPr/>
          <p:nvPr/>
        </p:nvSpPr>
        <p:spPr>
          <a:xfrm>
            <a:off x="5759911" y="4939042"/>
            <a:ext cx="364202" cy="338554"/>
          </a:xfrm>
          <a:prstGeom prst="rect">
            <a:avLst/>
          </a:prstGeom>
        </p:spPr>
        <p:txBody>
          <a:bodyPr wrap="none">
            <a:spAutoFit/>
          </a:bodyPr>
          <a:lstStyle/>
          <a:p>
            <a:pPr fontAlgn="base">
              <a:spcBef>
                <a:spcPct val="0"/>
              </a:spcBef>
              <a:spcAft>
                <a:spcPct val="0"/>
              </a:spcAft>
              <a:buClrTx/>
              <a:defRPr/>
            </a:pPr>
            <a:r>
              <a:rPr lang="en-US" sz="1600" b="1" kern="1200" dirty="0">
                <a:solidFill>
                  <a:srgbClr val="F79646">
                    <a:lumMod val="75000"/>
                  </a:srgbClr>
                </a:solidFill>
                <a:latin typeface="Calibri"/>
                <a:ea typeface="+mn-ea"/>
                <a:cs typeface="+mn-cs"/>
              </a:rPr>
              <a:t>K</a:t>
            </a:r>
            <a:r>
              <a:rPr lang="en-US" sz="1600" b="1" kern="1200" baseline="30000" dirty="0">
                <a:solidFill>
                  <a:srgbClr val="F79646">
                    <a:lumMod val="75000"/>
                  </a:srgbClr>
                </a:solidFill>
                <a:latin typeface="Calibri"/>
                <a:ea typeface="+mn-ea"/>
                <a:cs typeface="+mn-cs"/>
              </a:rPr>
              <a:t>+</a:t>
            </a:r>
            <a:endParaRPr lang="en-US" sz="1100" kern="1200" baseline="30000" dirty="0">
              <a:solidFill>
                <a:prstClr val="black"/>
              </a:solidFill>
              <a:latin typeface="Times New Roman" pitchFamily="18" charset="0"/>
              <a:ea typeface="+mn-ea"/>
              <a:cs typeface="+mn-cs"/>
            </a:endParaRPr>
          </a:p>
        </p:txBody>
      </p:sp>
      <p:sp>
        <p:nvSpPr>
          <p:cNvPr id="39" name="Rectangle 38"/>
          <p:cNvSpPr/>
          <p:nvPr/>
        </p:nvSpPr>
        <p:spPr>
          <a:xfrm>
            <a:off x="6969724" y="5091442"/>
            <a:ext cx="364202" cy="338554"/>
          </a:xfrm>
          <a:prstGeom prst="rect">
            <a:avLst/>
          </a:prstGeom>
        </p:spPr>
        <p:txBody>
          <a:bodyPr wrap="none">
            <a:spAutoFit/>
          </a:bodyPr>
          <a:lstStyle/>
          <a:p>
            <a:pPr fontAlgn="base">
              <a:spcBef>
                <a:spcPct val="0"/>
              </a:spcBef>
              <a:spcAft>
                <a:spcPct val="0"/>
              </a:spcAft>
              <a:buClrTx/>
              <a:defRPr/>
            </a:pPr>
            <a:r>
              <a:rPr lang="en-US" sz="1600" b="1" kern="1200" dirty="0">
                <a:solidFill>
                  <a:srgbClr val="F79646">
                    <a:lumMod val="75000"/>
                  </a:srgbClr>
                </a:solidFill>
                <a:latin typeface="Calibri"/>
                <a:ea typeface="+mn-ea"/>
                <a:cs typeface="+mn-cs"/>
              </a:rPr>
              <a:t>K</a:t>
            </a:r>
            <a:r>
              <a:rPr lang="en-US" sz="1600" b="1" kern="1200" baseline="30000" dirty="0">
                <a:solidFill>
                  <a:srgbClr val="F79646">
                    <a:lumMod val="75000"/>
                  </a:srgbClr>
                </a:solidFill>
                <a:latin typeface="Calibri"/>
                <a:ea typeface="+mn-ea"/>
                <a:cs typeface="+mn-cs"/>
              </a:rPr>
              <a:t>+</a:t>
            </a:r>
            <a:endParaRPr lang="en-US" sz="1100" kern="1200" baseline="30000" dirty="0">
              <a:solidFill>
                <a:prstClr val="black"/>
              </a:solidFill>
              <a:latin typeface="Times New Roman" pitchFamily="18" charset="0"/>
              <a:ea typeface="+mn-ea"/>
              <a:cs typeface="+mn-cs"/>
            </a:endParaRPr>
          </a:p>
        </p:txBody>
      </p:sp>
      <p:sp>
        <p:nvSpPr>
          <p:cNvPr id="40" name="Rectangle 39"/>
          <p:cNvSpPr/>
          <p:nvPr/>
        </p:nvSpPr>
        <p:spPr>
          <a:xfrm>
            <a:off x="8990012" y="4464965"/>
            <a:ext cx="364202" cy="338554"/>
          </a:xfrm>
          <a:prstGeom prst="rect">
            <a:avLst/>
          </a:prstGeom>
        </p:spPr>
        <p:txBody>
          <a:bodyPr wrap="none">
            <a:spAutoFit/>
          </a:bodyPr>
          <a:lstStyle/>
          <a:p>
            <a:pPr fontAlgn="base">
              <a:spcBef>
                <a:spcPct val="0"/>
              </a:spcBef>
              <a:spcAft>
                <a:spcPct val="0"/>
              </a:spcAft>
              <a:buClrTx/>
              <a:defRPr/>
            </a:pPr>
            <a:r>
              <a:rPr lang="en-US" sz="1600" b="1" kern="1200" dirty="0">
                <a:solidFill>
                  <a:srgbClr val="F79646">
                    <a:lumMod val="75000"/>
                  </a:srgbClr>
                </a:solidFill>
                <a:latin typeface="Calibri"/>
                <a:ea typeface="+mn-ea"/>
                <a:cs typeface="+mn-cs"/>
              </a:rPr>
              <a:t>K</a:t>
            </a:r>
            <a:r>
              <a:rPr lang="en-US" sz="1600" b="1" kern="1200" baseline="30000" dirty="0">
                <a:solidFill>
                  <a:srgbClr val="F79646">
                    <a:lumMod val="75000"/>
                  </a:srgbClr>
                </a:solidFill>
                <a:latin typeface="Calibri"/>
                <a:ea typeface="+mn-ea"/>
                <a:cs typeface="+mn-cs"/>
              </a:rPr>
              <a:t>+</a:t>
            </a:r>
            <a:endParaRPr lang="en-US" sz="1100" kern="1200" baseline="30000" dirty="0">
              <a:solidFill>
                <a:prstClr val="black"/>
              </a:solidFill>
              <a:latin typeface="Times New Roman" pitchFamily="18" charset="0"/>
              <a:ea typeface="+mn-ea"/>
              <a:cs typeface="+mn-cs"/>
            </a:endParaRPr>
          </a:p>
        </p:txBody>
      </p:sp>
      <p:sp>
        <p:nvSpPr>
          <p:cNvPr id="41" name="Rectangle 40"/>
          <p:cNvSpPr/>
          <p:nvPr/>
        </p:nvSpPr>
        <p:spPr>
          <a:xfrm>
            <a:off x="6406437" y="5435413"/>
            <a:ext cx="364202" cy="338554"/>
          </a:xfrm>
          <a:prstGeom prst="rect">
            <a:avLst/>
          </a:prstGeom>
        </p:spPr>
        <p:txBody>
          <a:bodyPr wrap="none">
            <a:spAutoFit/>
          </a:bodyPr>
          <a:lstStyle/>
          <a:p>
            <a:pPr fontAlgn="base">
              <a:spcBef>
                <a:spcPct val="0"/>
              </a:spcBef>
              <a:spcAft>
                <a:spcPct val="0"/>
              </a:spcAft>
              <a:buClrTx/>
              <a:defRPr/>
            </a:pPr>
            <a:r>
              <a:rPr lang="en-US" sz="1600" b="1" kern="1200" dirty="0">
                <a:solidFill>
                  <a:srgbClr val="F79646">
                    <a:lumMod val="75000"/>
                  </a:srgbClr>
                </a:solidFill>
                <a:latin typeface="Calibri"/>
                <a:ea typeface="+mn-ea"/>
                <a:cs typeface="+mn-cs"/>
              </a:rPr>
              <a:t>K</a:t>
            </a:r>
            <a:r>
              <a:rPr lang="en-US" sz="1600" b="1" kern="1200" baseline="30000" dirty="0">
                <a:solidFill>
                  <a:srgbClr val="F79646">
                    <a:lumMod val="75000"/>
                  </a:srgbClr>
                </a:solidFill>
                <a:latin typeface="Calibri"/>
                <a:ea typeface="+mn-ea"/>
                <a:cs typeface="+mn-cs"/>
              </a:rPr>
              <a:t>+</a:t>
            </a:r>
            <a:endParaRPr lang="en-US" sz="1100" kern="1200" baseline="30000" dirty="0">
              <a:solidFill>
                <a:prstClr val="black"/>
              </a:solidFill>
              <a:latin typeface="Times New Roman" pitchFamily="18" charset="0"/>
              <a:ea typeface="+mn-ea"/>
              <a:cs typeface="+mn-cs"/>
            </a:endParaRPr>
          </a:p>
        </p:txBody>
      </p:sp>
      <p:sp>
        <p:nvSpPr>
          <p:cNvPr id="42" name="Rectangle 41"/>
          <p:cNvSpPr/>
          <p:nvPr/>
        </p:nvSpPr>
        <p:spPr>
          <a:xfrm>
            <a:off x="8238071" y="2548489"/>
            <a:ext cx="364202" cy="338554"/>
          </a:xfrm>
          <a:prstGeom prst="rect">
            <a:avLst/>
          </a:prstGeom>
        </p:spPr>
        <p:txBody>
          <a:bodyPr wrap="none">
            <a:spAutoFit/>
          </a:bodyPr>
          <a:lstStyle/>
          <a:p>
            <a:pPr fontAlgn="base">
              <a:spcBef>
                <a:spcPct val="0"/>
              </a:spcBef>
              <a:spcAft>
                <a:spcPct val="0"/>
              </a:spcAft>
              <a:buClrTx/>
              <a:defRPr/>
            </a:pPr>
            <a:r>
              <a:rPr lang="en-US" sz="1600" b="1" kern="1200" dirty="0">
                <a:solidFill>
                  <a:srgbClr val="F79646">
                    <a:lumMod val="75000"/>
                  </a:srgbClr>
                </a:solidFill>
                <a:latin typeface="Calibri"/>
                <a:ea typeface="+mn-ea"/>
                <a:cs typeface="+mn-cs"/>
              </a:rPr>
              <a:t>K</a:t>
            </a:r>
            <a:r>
              <a:rPr lang="en-US" sz="1600" b="1" kern="1200" baseline="30000" dirty="0">
                <a:solidFill>
                  <a:srgbClr val="F79646">
                    <a:lumMod val="75000"/>
                  </a:srgbClr>
                </a:solidFill>
                <a:latin typeface="Calibri"/>
                <a:ea typeface="+mn-ea"/>
                <a:cs typeface="+mn-cs"/>
              </a:rPr>
              <a:t>+</a:t>
            </a:r>
            <a:endParaRPr lang="en-US" sz="1100" kern="1200" baseline="30000" dirty="0">
              <a:solidFill>
                <a:prstClr val="black"/>
              </a:solidFill>
              <a:latin typeface="Times New Roman" pitchFamily="18" charset="0"/>
              <a:ea typeface="+mn-ea"/>
              <a:cs typeface="+mn-cs"/>
            </a:endParaRPr>
          </a:p>
        </p:txBody>
      </p:sp>
      <p:sp>
        <p:nvSpPr>
          <p:cNvPr id="43" name="Rectangle 42"/>
          <p:cNvSpPr/>
          <p:nvPr/>
        </p:nvSpPr>
        <p:spPr>
          <a:xfrm>
            <a:off x="7008812" y="2209800"/>
            <a:ext cx="364202" cy="338554"/>
          </a:xfrm>
          <a:prstGeom prst="rect">
            <a:avLst/>
          </a:prstGeom>
        </p:spPr>
        <p:txBody>
          <a:bodyPr wrap="none">
            <a:spAutoFit/>
          </a:bodyPr>
          <a:lstStyle/>
          <a:p>
            <a:pPr fontAlgn="base">
              <a:spcBef>
                <a:spcPct val="0"/>
              </a:spcBef>
              <a:spcAft>
                <a:spcPct val="0"/>
              </a:spcAft>
              <a:buClrTx/>
              <a:defRPr/>
            </a:pPr>
            <a:r>
              <a:rPr lang="en-US" sz="1600" b="1" kern="1200" dirty="0">
                <a:solidFill>
                  <a:srgbClr val="F79646">
                    <a:lumMod val="75000"/>
                  </a:srgbClr>
                </a:solidFill>
                <a:latin typeface="Calibri"/>
                <a:ea typeface="+mn-ea"/>
                <a:cs typeface="+mn-cs"/>
              </a:rPr>
              <a:t>K</a:t>
            </a:r>
            <a:r>
              <a:rPr lang="en-US" sz="1600" b="1" kern="1200" baseline="30000" dirty="0">
                <a:solidFill>
                  <a:srgbClr val="F79646">
                    <a:lumMod val="75000"/>
                  </a:srgbClr>
                </a:solidFill>
                <a:latin typeface="Calibri"/>
                <a:ea typeface="+mn-ea"/>
                <a:cs typeface="+mn-cs"/>
              </a:rPr>
              <a:t>+</a:t>
            </a:r>
            <a:endParaRPr lang="en-US" sz="1100" kern="1200" baseline="30000" dirty="0">
              <a:solidFill>
                <a:prstClr val="black"/>
              </a:solidFill>
              <a:latin typeface="Times New Roman" pitchFamily="18" charset="0"/>
              <a:ea typeface="+mn-ea"/>
              <a:cs typeface="+mn-cs"/>
            </a:endParaRPr>
          </a:p>
        </p:txBody>
      </p:sp>
      <p:sp>
        <p:nvSpPr>
          <p:cNvPr id="44" name="Rectangle 43"/>
          <p:cNvSpPr/>
          <p:nvPr/>
        </p:nvSpPr>
        <p:spPr>
          <a:xfrm>
            <a:off x="8473410" y="5362488"/>
            <a:ext cx="364202" cy="338554"/>
          </a:xfrm>
          <a:prstGeom prst="rect">
            <a:avLst/>
          </a:prstGeom>
        </p:spPr>
        <p:txBody>
          <a:bodyPr wrap="none">
            <a:spAutoFit/>
          </a:bodyPr>
          <a:lstStyle/>
          <a:p>
            <a:pPr fontAlgn="base">
              <a:spcBef>
                <a:spcPct val="0"/>
              </a:spcBef>
              <a:spcAft>
                <a:spcPct val="0"/>
              </a:spcAft>
              <a:buClrTx/>
              <a:defRPr/>
            </a:pPr>
            <a:r>
              <a:rPr lang="en-US" sz="1600" b="1" kern="1200" dirty="0">
                <a:solidFill>
                  <a:srgbClr val="F79646">
                    <a:lumMod val="75000"/>
                  </a:srgbClr>
                </a:solidFill>
                <a:latin typeface="Calibri"/>
                <a:ea typeface="+mn-ea"/>
                <a:cs typeface="+mn-cs"/>
              </a:rPr>
              <a:t>K</a:t>
            </a:r>
            <a:r>
              <a:rPr lang="en-US" sz="1600" b="1" kern="1200" baseline="30000" dirty="0">
                <a:solidFill>
                  <a:srgbClr val="F79646">
                    <a:lumMod val="75000"/>
                  </a:srgbClr>
                </a:solidFill>
                <a:latin typeface="Calibri"/>
                <a:ea typeface="+mn-ea"/>
                <a:cs typeface="+mn-cs"/>
              </a:rPr>
              <a:t>+</a:t>
            </a:r>
            <a:endParaRPr lang="en-US" sz="1100" kern="1200" baseline="30000" dirty="0">
              <a:solidFill>
                <a:prstClr val="black"/>
              </a:solidFill>
              <a:latin typeface="Times New Roman" pitchFamily="18" charset="0"/>
              <a:ea typeface="+mn-ea"/>
              <a:cs typeface="+mn-cs"/>
            </a:endParaRPr>
          </a:p>
        </p:txBody>
      </p:sp>
      <p:sp>
        <p:nvSpPr>
          <p:cNvPr id="45" name="Rectangle 44"/>
          <p:cNvSpPr/>
          <p:nvPr/>
        </p:nvSpPr>
        <p:spPr>
          <a:xfrm>
            <a:off x="4511846" y="1536326"/>
            <a:ext cx="513282" cy="338554"/>
          </a:xfrm>
          <a:prstGeom prst="rect">
            <a:avLst/>
          </a:prstGeom>
        </p:spPr>
        <p:txBody>
          <a:bodyPr wrap="none">
            <a:spAutoFit/>
          </a:bodyPr>
          <a:lstStyle/>
          <a:p>
            <a:pPr fontAlgn="base">
              <a:spcBef>
                <a:spcPct val="0"/>
              </a:spcBef>
              <a:spcAft>
                <a:spcPct val="0"/>
              </a:spcAft>
              <a:buClrTx/>
              <a:defRPr/>
            </a:pPr>
            <a:r>
              <a:rPr lang="en-US" sz="1600" b="1" kern="1200" dirty="0">
                <a:solidFill>
                  <a:srgbClr val="9BBB59">
                    <a:lumMod val="75000"/>
                  </a:srgbClr>
                </a:solidFill>
                <a:latin typeface="Times New Roman" pitchFamily="18" charset="0"/>
                <a:ea typeface="+mn-ea"/>
                <a:cs typeface="+mn-cs"/>
              </a:rPr>
              <a:t>Na</a:t>
            </a:r>
            <a:r>
              <a:rPr lang="en-US" sz="1600" b="1" kern="1200" baseline="30000" dirty="0">
                <a:solidFill>
                  <a:srgbClr val="9BBB59">
                    <a:lumMod val="75000"/>
                  </a:srgbClr>
                </a:solidFill>
                <a:latin typeface="Times New Roman" pitchFamily="18" charset="0"/>
                <a:ea typeface="+mn-ea"/>
                <a:cs typeface="+mn-cs"/>
              </a:rPr>
              <a:t>+</a:t>
            </a:r>
            <a:endParaRPr lang="en-US" sz="1200" kern="1200" baseline="30000" dirty="0">
              <a:solidFill>
                <a:prstClr val="black"/>
              </a:solidFill>
              <a:latin typeface="Times New Roman" pitchFamily="18" charset="0"/>
              <a:ea typeface="+mn-ea"/>
              <a:cs typeface="+mn-cs"/>
            </a:endParaRPr>
          </a:p>
        </p:txBody>
      </p:sp>
      <p:sp>
        <p:nvSpPr>
          <p:cNvPr id="46" name="Rectangle 45"/>
          <p:cNvSpPr/>
          <p:nvPr/>
        </p:nvSpPr>
        <p:spPr>
          <a:xfrm>
            <a:off x="2295618" y="4324433"/>
            <a:ext cx="513282" cy="338554"/>
          </a:xfrm>
          <a:prstGeom prst="rect">
            <a:avLst/>
          </a:prstGeom>
        </p:spPr>
        <p:txBody>
          <a:bodyPr wrap="none">
            <a:spAutoFit/>
          </a:bodyPr>
          <a:lstStyle/>
          <a:p>
            <a:pPr fontAlgn="base">
              <a:spcBef>
                <a:spcPct val="0"/>
              </a:spcBef>
              <a:spcAft>
                <a:spcPct val="0"/>
              </a:spcAft>
              <a:buClrTx/>
              <a:defRPr/>
            </a:pPr>
            <a:r>
              <a:rPr lang="en-US" sz="1600" b="1" kern="1200" dirty="0">
                <a:solidFill>
                  <a:srgbClr val="9BBB59">
                    <a:lumMod val="75000"/>
                  </a:srgbClr>
                </a:solidFill>
                <a:latin typeface="Times New Roman" pitchFamily="18" charset="0"/>
                <a:ea typeface="+mn-ea"/>
                <a:cs typeface="+mn-cs"/>
              </a:rPr>
              <a:t>Na</a:t>
            </a:r>
            <a:r>
              <a:rPr lang="en-US" sz="1600" b="1" kern="1200" baseline="30000" dirty="0">
                <a:solidFill>
                  <a:srgbClr val="9BBB59">
                    <a:lumMod val="75000"/>
                  </a:srgbClr>
                </a:solidFill>
                <a:latin typeface="Times New Roman" pitchFamily="18" charset="0"/>
                <a:ea typeface="+mn-ea"/>
                <a:cs typeface="+mn-cs"/>
              </a:rPr>
              <a:t>+</a:t>
            </a:r>
            <a:endParaRPr lang="en-US" sz="1200" kern="1200" baseline="30000" dirty="0">
              <a:solidFill>
                <a:prstClr val="black"/>
              </a:solidFill>
              <a:latin typeface="Times New Roman" pitchFamily="18" charset="0"/>
              <a:ea typeface="+mn-ea"/>
              <a:cs typeface="+mn-cs"/>
            </a:endParaRPr>
          </a:p>
        </p:txBody>
      </p:sp>
      <p:sp>
        <p:nvSpPr>
          <p:cNvPr id="47" name="Rectangle 46"/>
          <p:cNvSpPr/>
          <p:nvPr/>
        </p:nvSpPr>
        <p:spPr>
          <a:xfrm>
            <a:off x="2539618" y="1422867"/>
            <a:ext cx="513282" cy="338554"/>
          </a:xfrm>
          <a:prstGeom prst="rect">
            <a:avLst/>
          </a:prstGeom>
        </p:spPr>
        <p:txBody>
          <a:bodyPr wrap="none">
            <a:spAutoFit/>
          </a:bodyPr>
          <a:lstStyle/>
          <a:p>
            <a:pPr fontAlgn="base">
              <a:spcBef>
                <a:spcPct val="0"/>
              </a:spcBef>
              <a:spcAft>
                <a:spcPct val="0"/>
              </a:spcAft>
              <a:buClrTx/>
              <a:defRPr/>
            </a:pPr>
            <a:r>
              <a:rPr lang="en-US" sz="1600" b="1" kern="1200" dirty="0">
                <a:solidFill>
                  <a:srgbClr val="9BBB59">
                    <a:lumMod val="75000"/>
                  </a:srgbClr>
                </a:solidFill>
                <a:latin typeface="Times New Roman" pitchFamily="18" charset="0"/>
                <a:ea typeface="+mn-ea"/>
                <a:cs typeface="+mn-cs"/>
              </a:rPr>
              <a:t>Na</a:t>
            </a:r>
            <a:r>
              <a:rPr lang="en-US" sz="1600" b="1" kern="1200" baseline="30000" dirty="0">
                <a:solidFill>
                  <a:srgbClr val="9BBB59">
                    <a:lumMod val="75000"/>
                  </a:srgbClr>
                </a:solidFill>
                <a:latin typeface="Times New Roman" pitchFamily="18" charset="0"/>
                <a:ea typeface="+mn-ea"/>
                <a:cs typeface="+mn-cs"/>
              </a:rPr>
              <a:t>+</a:t>
            </a:r>
            <a:endParaRPr lang="en-US" sz="1200" kern="1200" baseline="30000" dirty="0">
              <a:solidFill>
                <a:prstClr val="black"/>
              </a:solidFill>
              <a:latin typeface="Times New Roman" pitchFamily="18" charset="0"/>
              <a:ea typeface="+mn-ea"/>
              <a:cs typeface="+mn-cs"/>
            </a:endParaRPr>
          </a:p>
        </p:txBody>
      </p:sp>
      <p:sp>
        <p:nvSpPr>
          <p:cNvPr id="48" name="Rectangle 47"/>
          <p:cNvSpPr/>
          <p:nvPr/>
        </p:nvSpPr>
        <p:spPr>
          <a:xfrm>
            <a:off x="3918907" y="4812424"/>
            <a:ext cx="513282" cy="338554"/>
          </a:xfrm>
          <a:prstGeom prst="rect">
            <a:avLst/>
          </a:prstGeom>
        </p:spPr>
        <p:txBody>
          <a:bodyPr wrap="none">
            <a:spAutoFit/>
          </a:bodyPr>
          <a:lstStyle/>
          <a:p>
            <a:pPr fontAlgn="base">
              <a:spcBef>
                <a:spcPct val="0"/>
              </a:spcBef>
              <a:spcAft>
                <a:spcPct val="0"/>
              </a:spcAft>
              <a:buClrTx/>
              <a:defRPr/>
            </a:pPr>
            <a:r>
              <a:rPr lang="en-US" sz="1600" b="1" kern="1200" dirty="0">
                <a:solidFill>
                  <a:srgbClr val="9BBB59">
                    <a:lumMod val="75000"/>
                  </a:srgbClr>
                </a:solidFill>
                <a:latin typeface="Times New Roman" pitchFamily="18" charset="0"/>
                <a:ea typeface="+mn-ea"/>
                <a:cs typeface="+mn-cs"/>
              </a:rPr>
              <a:t>Na</a:t>
            </a:r>
            <a:r>
              <a:rPr lang="en-US" sz="1600" b="1" kern="1200" baseline="30000" dirty="0">
                <a:solidFill>
                  <a:srgbClr val="9BBB59">
                    <a:lumMod val="75000"/>
                  </a:srgbClr>
                </a:solidFill>
                <a:latin typeface="Times New Roman" pitchFamily="18" charset="0"/>
                <a:ea typeface="+mn-ea"/>
                <a:cs typeface="+mn-cs"/>
              </a:rPr>
              <a:t>+</a:t>
            </a:r>
            <a:endParaRPr lang="en-US" sz="1200" kern="1200" baseline="30000" dirty="0">
              <a:solidFill>
                <a:prstClr val="black"/>
              </a:solidFill>
              <a:latin typeface="Times New Roman" pitchFamily="18" charset="0"/>
              <a:ea typeface="+mn-ea"/>
              <a:cs typeface="+mn-cs"/>
            </a:endParaRPr>
          </a:p>
        </p:txBody>
      </p:sp>
      <p:sp>
        <p:nvSpPr>
          <p:cNvPr id="49" name="Rectangle 48"/>
          <p:cNvSpPr/>
          <p:nvPr/>
        </p:nvSpPr>
        <p:spPr>
          <a:xfrm>
            <a:off x="2388653" y="5478033"/>
            <a:ext cx="513282" cy="338554"/>
          </a:xfrm>
          <a:prstGeom prst="rect">
            <a:avLst/>
          </a:prstGeom>
        </p:spPr>
        <p:txBody>
          <a:bodyPr wrap="none">
            <a:spAutoFit/>
          </a:bodyPr>
          <a:lstStyle/>
          <a:p>
            <a:pPr fontAlgn="base">
              <a:spcBef>
                <a:spcPct val="0"/>
              </a:spcBef>
              <a:spcAft>
                <a:spcPct val="0"/>
              </a:spcAft>
              <a:buClrTx/>
              <a:defRPr/>
            </a:pPr>
            <a:r>
              <a:rPr lang="en-US" sz="1600" b="1" kern="1200" dirty="0">
                <a:solidFill>
                  <a:srgbClr val="9BBB59">
                    <a:lumMod val="75000"/>
                  </a:srgbClr>
                </a:solidFill>
                <a:latin typeface="Times New Roman" pitchFamily="18" charset="0"/>
                <a:ea typeface="+mn-ea"/>
                <a:cs typeface="+mn-cs"/>
              </a:rPr>
              <a:t>Na</a:t>
            </a:r>
            <a:r>
              <a:rPr lang="en-US" sz="1600" b="1" kern="1200" baseline="30000" dirty="0">
                <a:solidFill>
                  <a:srgbClr val="9BBB59">
                    <a:lumMod val="75000"/>
                  </a:srgbClr>
                </a:solidFill>
                <a:latin typeface="Times New Roman" pitchFamily="18" charset="0"/>
                <a:ea typeface="+mn-ea"/>
                <a:cs typeface="+mn-cs"/>
              </a:rPr>
              <a:t>+</a:t>
            </a:r>
            <a:endParaRPr lang="en-US" sz="1200" kern="1200" baseline="30000" dirty="0">
              <a:solidFill>
                <a:prstClr val="black"/>
              </a:solidFill>
              <a:latin typeface="Times New Roman" pitchFamily="18" charset="0"/>
              <a:ea typeface="+mn-ea"/>
              <a:cs typeface="+mn-cs"/>
            </a:endParaRPr>
          </a:p>
        </p:txBody>
      </p:sp>
      <p:sp>
        <p:nvSpPr>
          <p:cNvPr id="50" name="Rectangle 49"/>
          <p:cNvSpPr/>
          <p:nvPr/>
        </p:nvSpPr>
        <p:spPr>
          <a:xfrm>
            <a:off x="3545220" y="3319175"/>
            <a:ext cx="513282" cy="338554"/>
          </a:xfrm>
          <a:prstGeom prst="rect">
            <a:avLst/>
          </a:prstGeom>
        </p:spPr>
        <p:txBody>
          <a:bodyPr wrap="none">
            <a:spAutoFit/>
          </a:bodyPr>
          <a:lstStyle/>
          <a:p>
            <a:pPr fontAlgn="base">
              <a:spcBef>
                <a:spcPct val="0"/>
              </a:spcBef>
              <a:spcAft>
                <a:spcPct val="0"/>
              </a:spcAft>
              <a:buClrTx/>
              <a:defRPr/>
            </a:pPr>
            <a:r>
              <a:rPr lang="en-US" sz="1600" b="1" kern="1200" dirty="0">
                <a:solidFill>
                  <a:srgbClr val="9BBB59">
                    <a:lumMod val="75000"/>
                  </a:srgbClr>
                </a:solidFill>
                <a:latin typeface="Times New Roman" pitchFamily="18" charset="0"/>
                <a:ea typeface="+mn-ea"/>
                <a:cs typeface="+mn-cs"/>
              </a:rPr>
              <a:t>Na</a:t>
            </a:r>
            <a:r>
              <a:rPr lang="en-US" sz="1600" b="1" kern="1200" baseline="30000" dirty="0">
                <a:solidFill>
                  <a:srgbClr val="9BBB59">
                    <a:lumMod val="75000"/>
                  </a:srgbClr>
                </a:solidFill>
                <a:latin typeface="Times New Roman" pitchFamily="18" charset="0"/>
                <a:ea typeface="+mn-ea"/>
                <a:cs typeface="+mn-cs"/>
              </a:rPr>
              <a:t>+</a:t>
            </a:r>
            <a:endParaRPr lang="en-US" sz="1200" kern="1200" baseline="30000" dirty="0">
              <a:solidFill>
                <a:prstClr val="black"/>
              </a:solidFill>
              <a:latin typeface="Times New Roman" pitchFamily="18" charset="0"/>
              <a:ea typeface="+mn-ea"/>
              <a:cs typeface="+mn-cs"/>
            </a:endParaRPr>
          </a:p>
        </p:txBody>
      </p:sp>
      <p:sp>
        <p:nvSpPr>
          <p:cNvPr id="51" name="Rectangle 50"/>
          <p:cNvSpPr/>
          <p:nvPr/>
        </p:nvSpPr>
        <p:spPr>
          <a:xfrm>
            <a:off x="9876371" y="5444318"/>
            <a:ext cx="513282" cy="338554"/>
          </a:xfrm>
          <a:prstGeom prst="rect">
            <a:avLst/>
          </a:prstGeom>
        </p:spPr>
        <p:txBody>
          <a:bodyPr wrap="none">
            <a:spAutoFit/>
          </a:bodyPr>
          <a:lstStyle/>
          <a:p>
            <a:pPr fontAlgn="base">
              <a:spcBef>
                <a:spcPct val="0"/>
              </a:spcBef>
              <a:spcAft>
                <a:spcPct val="0"/>
              </a:spcAft>
              <a:buClrTx/>
              <a:defRPr/>
            </a:pPr>
            <a:r>
              <a:rPr lang="en-US" sz="1600" b="1" kern="1200" dirty="0">
                <a:solidFill>
                  <a:srgbClr val="9BBB59">
                    <a:lumMod val="75000"/>
                  </a:srgbClr>
                </a:solidFill>
                <a:latin typeface="Times New Roman" pitchFamily="18" charset="0"/>
                <a:ea typeface="+mn-ea"/>
                <a:cs typeface="+mn-cs"/>
              </a:rPr>
              <a:t>Na</a:t>
            </a:r>
            <a:r>
              <a:rPr lang="en-US" sz="1600" b="1" kern="1200" baseline="30000" dirty="0">
                <a:solidFill>
                  <a:srgbClr val="9BBB59">
                    <a:lumMod val="75000"/>
                  </a:srgbClr>
                </a:solidFill>
                <a:latin typeface="Times New Roman" pitchFamily="18" charset="0"/>
                <a:ea typeface="+mn-ea"/>
                <a:cs typeface="+mn-cs"/>
              </a:rPr>
              <a:t>+</a:t>
            </a:r>
            <a:endParaRPr lang="en-US" sz="1200" kern="1200" baseline="30000" dirty="0">
              <a:solidFill>
                <a:prstClr val="black"/>
              </a:solidFill>
              <a:latin typeface="Times New Roman" pitchFamily="18" charset="0"/>
              <a:ea typeface="+mn-ea"/>
              <a:cs typeface="+mn-cs"/>
            </a:endParaRPr>
          </a:p>
        </p:txBody>
      </p:sp>
      <p:sp>
        <p:nvSpPr>
          <p:cNvPr id="52" name="Rectangle 51"/>
          <p:cNvSpPr/>
          <p:nvPr/>
        </p:nvSpPr>
        <p:spPr>
          <a:xfrm>
            <a:off x="8733371" y="1536326"/>
            <a:ext cx="513282" cy="338554"/>
          </a:xfrm>
          <a:prstGeom prst="rect">
            <a:avLst/>
          </a:prstGeom>
        </p:spPr>
        <p:txBody>
          <a:bodyPr wrap="none">
            <a:spAutoFit/>
          </a:bodyPr>
          <a:lstStyle/>
          <a:p>
            <a:pPr fontAlgn="base">
              <a:spcBef>
                <a:spcPct val="0"/>
              </a:spcBef>
              <a:spcAft>
                <a:spcPct val="0"/>
              </a:spcAft>
              <a:buClrTx/>
              <a:defRPr/>
            </a:pPr>
            <a:r>
              <a:rPr lang="en-US" sz="1600" b="1" kern="1200" dirty="0">
                <a:solidFill>
                  <a:srgbClr val="9BBB59">
                    <a:lumMod val="75000"/>
                  </a:srgbClr>
                </a:solidFill>
                <a:latin typeface="Times New Roman" pitchFamily="18" charset="0"/>
                <a:ea typeface="+mn-ea"/>
                <a:cs typeface="+mn-cs"/>
              </a:rPr>
              <a:t>Na</a:t>
            </a:r>
            <a:r>
              <a:rPr lang="en-US" sz="1600" b="1" kern="1200" baseline="30000" dirty="0">
                <a:solidFill>
                  <a:srgbClr val="9BBB59">
                    <a:lumMod val="75000"/>
                  </a:srgbClr>
                </a:solidFill>
                <a:latin typeface="Times New Roman" pitchFamily="18" charset="0"/>
                <a:ea typeface="+mn-ea"/>
                <a:cs typeface="+mn-cs"/>
              </a:rPr>
              <a:t>+</a:t>
            </a:r>
            <a:endParaRPr lang="en-US" sz="1200" kern="1200" baseline="30000" dirty="0">
              <a:solidFill>
                <a:prstClr val="black"/>
              </a:solidFill>
              <a:latin typeface="Times New Roman" pitchFamily="18" charset="0"/>
              <a:ea typeface="+mn-ea"/>
              <a:cs typeface="+mn-cs"/>
            </a:endParaRPr>
          </a:p>
        </p:txBody>
      </p:sp>
      <p:sp>
        <p:nvSpPr>
          <p:cNvPr id="53" name="Rectangle 52"/>
          <p:cNvSpPr/>
          <p:nvPr/>
        </p:nvSpPr>
        <p:spPr>
          <a:xfrm>
            <a:off x="2284412" y="3738146"/>
            <a:ext cx="513282" cy="338554"/>
          </a:xfrm>
          <a:prstGeom prst="rect">
            <a:avLst/>
          </a:prstGeom>
        </p:spPr>
        <p:txBody>
          <a:bodyPr wrap="none">
            <a:spAutoFit/>
          </a:bodyPr>
          <a:lstStyle/>
          <a:p>
            <a:pPr fontAlgn="base">
              <a:spcBef>
                <a:spcPct val="0"/>
              </a:spcBef>
              <a:spcAft>
                <a:spcPct val="0"/>
              </a:spcAft>
              <a:buClrTx/>
              <a:defRPr/>
            </a:pPr>
            <a:r>
              <a:rPr lang="en-US" sz="1600" b="1" kern="1200" dirty="0">
                <a:solidFill>
                  <a:srgbClr val="9BBB59">
                    <a:lumMod val="75000"/>
                  </a:srgbClr>
                </a:solidFill>
                <a:latin typeface="Times New Roman" pitchFamily="18" charset="0"/>
                <a:ea typeface="+mn-ea"/>
                <a:cs typeface="+mn-cs"/>
              </a:rPr>
              <a:t>Na</a:t>
            </a:r>
            <a:r>
              <a:rPr lang="en-US" sz="1600" b="1" kern="1200" baseline="30000" dirty="0">
                <a:solidFill>
                  <a:srgbClr val="9BBB59">
                    <a:lumMod val="75000"/>
                  </a:srgbClr>
                </a:solidFill>
                <a:latin typeface="Times New Roman" pitchFamily="18" charset="0"/>
                <a:ea typeface="+mn-ea"/>
                <a:cs typeface="+mn-cs"/>
              </a:rPr>
              <a:t>+</a:t>
            </a:r>
            <a:endParaRPr lang="en-US" sz="1200" kern="1200" baseline="30000" dirty="0">
              <a:solidFill>
                <a:prstClr val="black"/>
              </a:solidFill>
              <a:latin typeface="Times New Roman" pitchFamily="18" charset="0"/>
              <a:ea typeface="+mn-ea"/>
              <a:cs typeface="+mn-cs"/>
            </a:endParaRPr>
          </a:p>
        </p:txBody>
      </p:sp>
      <p:sp>
        <p:nvSpPr>
          <p:cNvPr id="54" name="Rectangle 53"/>
          <p:cNvSpPr/>
          <p:nvPr/>
        </p:nvSpPr>
        <p:spPr>
          <a:xfrm>
            <a:off x="10133012" y="2830205"/>
            <a:ext cx="364202" cy="338554"/>
          </a:xfrm>
          <a:prstGeom prst="rect">
            <a:avLst/>
          </a:prstGeom>
        </p:spPr>
        <p:txBody>
          <a:bodyPr wrap="none">
            <a:spAutoFit/>
          </a:bodyPr>
          <a:lstStyle/>
          <a:p>
            <a:pPr fontAlgn="base">
              <a:spcBef>
                <a:spcPct val="0"/>
              </a:spcBef>
              <a:spcAft>
                <a:spcPct val="0"/>
              </a:spcAft>
              <a:buClrTx/>
              <a:defRPr/>
            </a:pPr>
            <a:r>
              <a:rPr lang="en-US" sz="1600" b="1" kern="1200" dirty="0">
                <a:solidFill>
                  <a:srgbClr val="F79646">
                    <a:lumMod val="75000"/>
                  </a:srgbClr>
                </a:solidFill>
                <a:latin typeface="Calibri"/>
                <a:ea typeface="+mn-ea"/>
                <a:cs typeface="+mn-cs"/>
              </a:rPr>
              <a:t>K</a:t>
            </a:r>
            <a:r>
              <a:rPr lang="en-US" sz="1600" b="1" kern="1200" baseline="30000" dirty="0">
                <a:solidFill>
                  <a:srgbClr val="F79646">
                    <a:lumMod val="75000"/>
                  </a:srgbClr>
                </a:solidFill>
                <a:latin typeface="Calibri"/>
                <a:ea typeface="+mn-ea"/>
                <a:cs typeface="+mn-cs"/>
              </a:rPr>
              <a:t>+</a:t>
            </a:r>
            <a:endParaRPr lang="en-US" sz="1100" kern="1200" baseline="30000" dirty="0">
              <a:solidFill>
                <a:prstClr val="black"/>
              </a:solidFill>
              <a:latin typeface="Times New Roman" pitchFamily="18" charset="0"/>
              <a:ea typeface="+mn-ea"/>
              <a:cs typeface="+mn-cs"/>
            </a:endParaRPr>
          </a:p>
        </p:txBody>
      </p:sp>
      <p:sp>
        <p:nvSpPr>
          <p:cNvPr id="55" name="Rectangle 54"/>
          <p:cNvSpPr/>
          <p:nvPr/>
        </p:nvSpPr>
        <p:spPr>
          <a:xfrm>
            <a:off x="4699775" y="2384539"/>
            <a:ext cx="364202" cy="338554"/>
          </a:xfrm>
          <a:prstGeom prst="rect">
            <a:avLst/>
          </a:prstGeom>
        </p:spPr>
        <p:txBody>
          <a:bodyPr wrap="none">
            <a:spAutoFit/>
          </a:bodyPr>
          <a:lstStyle/>
          <a:p>
            <a:pPr fontAlgn="base">
              <a:spcBef>
                <a:spcPct val="0"/>
              </a:spcBef>
              <a:spcAft>
                <a:spcPct val="0"/>
              </a:spcAft>
              <a:buClrTx/>
              <a:defRPr/>
            </a:pPr>
            <a:r>
              <a:rPr lang="en-US" sz="1600" b="1" kern="1200" dirty="0">
                <a:solidFill>
                  <a:srgbClr val="F79646">
                    <a:lumMod val="75000"/>
                  </a:srgbClr>
                </a:solidFill>
                <a:latin typeface="Calibri"/>
                <a:ea typeface="+mn-ea"/>
                <a:cs typeface="+mn-cs"/>
              </a:rPr>
              <a:t>K</a:t>
            </a:r>
            <a:r>
              <a:rPr lang="en-US" sz="1600" b="1" kern="1200" baseline="30000" dirty="0">
                <a:solidFill>
                  <a:srgbClr val="F79646">
                    <a:lumMod val="75000"/>
                  </a:srgbClr>
                </a:solidFill>
                <a:latin typeface="Calibri"/>
                <a:ea typeface="+mn-ea"/>
                <a:cs typeface="+mn-cs"/>
              </a:rPr>
              <a:t>+</a:t>
            </a:r>
            <a:endParaRPr lang="en-US" sz="1100" kern="1200" baseline="30000" dirty="0">
              <a:solidFill>
                <a:prstClr val="black"/>
              </a:solidFill>
              <a:latin typeface="Times New Roman" pitchFamily="18" charset="0"/>
              <a:ea typeface="+mn-ea"/>
              <a:cs typeface="+mn-cs"/>
            </a:endParaRPr>
          </a:p>
        </p:txBody>
      </p:sp>
      <p:sp>
        <p:nvSpPr>
          <p:cNvPr id="2" name="TextBox 1"/>
          <p:cNvSpPr txBox="1"/>
          <p:nvPr/>
        </p:nvSpPr>
        <p:spPr>
          <a:xfrm>
            <a:off x="5821126" y="3622951"/>
            <a:ext cx="3362823" cy="923330"/>
          </a:xfrm>
          <a:prstGeom prst="rect">
            <a:avLst/>
          </a:prstGeom>
          <a:noFill/>
        </p:spPr>
        <p:txBody>
          <a:bodyPr wrap="square" rtlCol="0">
            <a:spAutoFit/>
          </a:bodyPr>
          <a:lstStyle/>
          <a:p>
            <a:pPr algn="ctr">
              <a:buClrTx/>
              <a:defRPr/>
            </a:pPr>
            <a:r>
              <a:rPr lang="en-US" sz="1800" b="1" kern="1200" dirty="0">
                <a:solidFill>
                  <a:srgbClr val="F79646">
                    <a:lumMod val="75000"/>
                  </a:srgbClr>
                </a:solidFill>
                <a:latin typeface="Calibri"/>
                <a:ea typeface="+mn-ea"/>
                <a:cs typeface="+mn-cs"/>
              </a:rPr>
              <a:t>(K</a:t>
            </a:r>
            <a:r>
              <a:rPr lang="en-US" sz="1800" b="1" kern="1200" baseline="30000" dirty="0">
                <a:solidFill>
                  <a:srgbClr val="F79646">
                    <a:lumMod val="75000"/>
                  </a:srgbClr>
                </a:solidFill>
                <a:latin typeface="Calibri"/>
                <a:ea typeface="+mn-ea"/>
                <a:cs typeface="+mn-cs"/>
              </a:rPr>
              <a:t>+ </a:t>
            </a:r>
            <a:r>
              <a:rPr lang="en-US" sz="1800" b="1" kern="1200" dirty="0">
                <a:solidFill>
                  <a:srgbClr val="F79646">
                    <a:lumMod val="75000"/>
                  </a:srgbClr>
                </a:solidFill>
                <a:latin typeface="Calibri"/>
                <a:ea typeface="+mn-ea"/>
                <a:cs typeface="+mn-cs"/>
              </a:rPr>
              <a:t>Major positive ion in the intracellular fluid)</a:t>
            </a:r>
          </a:p>
          <a:p>
            <a:pPr algn="ctr">
              <a:buClrTx/>
              <a:defRPr/>
            </a:pPr>
            <a:endParaRPr lang="en-US" sz="1800" kern="1200" dirty="0">
              <a:solidFill>
                <a:prstClr val="black"/>
              </a:solidFill>
              <a:latin typeface="Calibri"/>
              <a:ea typeface="+mn-ea"/>
              <a:cs typeface="+mn-cs"/>
            </a:endParaRPr>
          </a:p>
        </p:txBody>
      </p:sp>
    </p:spTree>
    <p:extLst>
      <p:ext uri="{BB962C8B-B14F-4D97-AF65-F5344CB8AC3E}">
        <p14:creationId xmlns:p14="http://schemas.microsoft.com/office/powerpoint/2010/main" val="538200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4" grpId="0"/>
      <p:bldP spid="15" grpId="0"/>
      <p:bldP spid="28" grpId="0"/>
      <p:bldP spid="29" grpId="0"/>
      <p:bldP spid="30" grpId="0"/>
      <p:bldP spid="31" grpId="0"/>
      <p:bldP spid="32" grpId="0"/>
      <p:bldP spid="33" grpId="0"/>
      <p:bldP spid="34" grpId="0"/>
      <p:bldP spid="35" grpId="0"/>
      <p:bldP spid="36" grpId="0"/>
      <p:bldP spid="37" grpId="0"/>
      <p:bldP spid="38" grpId="0"/>
      <p:bldP spid="39" grpId="0"/>
      <p:bldP spid="40" grpId="0"/>
      <p:bldP spid="41" grpId="0"/>
      <p:bldP spid="42" grpId="0"/>
      <p:bldP spid="43" grpId="0"/>
      <p:bldP spid="44" grpId="0"/>
      <p:bldP spid="45" grpId="0"/>
      <p:bldP spid="46" grpId="0"/>
      <p:bldP spid="47" grpId="0"/>
      <p:bldP spid="48" grpId="0"/>
      <p:bldP spid="49" grpId="0"/>
      <p:bldP spid="50" grpId="0"/>
      <p:bldP spid="51" grpId="0"/>
      <p:bldP spid="52" grpId="0"/>
      <p:bldP spid="53" grpId="0"/>
      <p:bldP spid="54" grpId="0"/>
      <p:bldP spid="55" grpId="0"/>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2"/>
          <p:cNvSpPr txBox="1">
            <a:spLocks noGrp="1"/>
          </p:cNvSpPr>
          <p:nvPr>
            <p:ph type="title"/>
          </p:nvPr>
        </p:nvSpPr>
        <p:spPr>
          <a:prstGeom prst="rect">
            <a:avLst/>
          </a:prstGeom>
          <a:noFill/>
          <a:ln>
            <a:noFill/>
          </a:ln>
        </p:spPr>
        <p:txBody>
          <a:bodyPr spcFirstLastPara="1" wrap="square" lIns="121875" tIns="60925" rIns="121875" bIns="60925" anchor="b" anchorCtr="0">
            <a:noAutofit/>
          </a:bodyPr>
          <a:lstStyle/>
          <a:p>
            <a:pPr marL="0" lvl="0" indent="0" algn="l" rtl="0">
              <a:spcBef>
                <a:spcPts val="0"/>
              </a:spcBef>
              <a:spcAft>
                <a:spcPts val="0"/>
              </a:spcAft>
              <a:buClr>
                <a:schemeClr val="dk1"/>
              </a:buClr>
              <a:buSzPts val="3600"/>
              <a:buFont typeface="Constantia"/>
              <a:buNone/>
            </a:pPr>
            <a:r>
              <a:rPr lang="en-US"/>
              <a:t>Introduction to Electrolytes</a:t>
            </a:r>
            <a:endParaRPr/>
          </a:p>
        </p:txBody>
      </p:sp>
      <p:sp>
        <p:nvSpPr>
          <p:cNvPr id="179" name="Google Shape;179;p22"/>
          <p:cNvSpPr txBox="1">
            <a:spLocks noGrp="1"/>
          </p:cNvSpPr>
          <p:nvPr>
            <p:ph idx="1"/>
          </p:nvPr>
        </p:nvSpPr>
        <p:spPr>
          <a:prstGeom prst="rect">
            <a:avLst/>
          </a:prstGeom>
          <a:noFill/>
          <a:ln>
            <a:noFill/>
          </a:ln>
        </p:spPr>
        <p:txBody>
          <a:bodyPr spcFirstLastPara="1" wrap="square" lIns="121875" tIns="60925" rIns="121875" bIns="60925" anchor="t" anchorCtr="0">
            <a:noAutofit/>
          </a:bodyPr>
          <a:lstStyle/>
          <a:p>
            <a:pPr marL="304747" lvl="0" indent="-304747" algn="l" rtl="0">
              <a:lnSpc>
                <a:spcPct val="90000"/>
              </a:lnSpc>
              <a:spcBef>
                <a:spcPts val="0"/>
              </a:spcBef>
              <a:spcAft>
                <a:spcPts val="0"/>
              </a:spcAft>
              <a:buSzPts val="2800"/>
              <a:buChar char="•"/>
            </a:pPr>
            <a:r>
              <a:rPr lang="en-US"/>
              <a:t>Sodium, Potassium, Chloride</a:t>
            </a:r>
            <a:endParaRPr/>
          </a:p>
          <a:p>
            <a:pPr marL="304747" lvl="0" indent="-304747" algn="l" rtl="0">
              <a:lnSpc>
                <a:spcPct val="90000"/>
              </a:lnSpc>
              <a:spcBef>
                <a:spcPts val="1800"/>
              </a:spcBef>
              <a:spcAft>
                <a:spcPts val="0"/>
              </a:spcAft>
              <a:buSzPts val="2800"/>
              <a:buChar char="•"/>
            </a:pPr>
            <a:r>
              <a:rPr lang="en-US"/>
              <a:t>Functions</a:t>
            </a:r>
            <a:endParaRPr/>
          </a:p>
          <a:p>
            <a:pPr marL="755772" lvl="1" indent="-304747" algn="l" rtl="0">
              <a:lnSpc>
                <a:spcPct val="90000"/>
              </a:lnSpc>
              <a:spcBef>
                <a:spcPts val="1200"/>
              </a:spcBef>
              <a:spcAft>
                <a:spcPts val="0"/>
              </a:spcAft>
              <a:buSzPts val="2400"/>
              <a:buChar char="–"/>
            </a:pPr>
            <a:r>
              <a:rPr lang="en-US"/>
              <a:t>Fluid Balance</a:t>
            </a:r>
            <a:endParaRPr/>
          </a:p>
          <a:p>
            <a:pPr marL="755772" lvl="1" indent="-304747" algn="l" rtl="0">
              <a:lnSpc>
                <a:spcPct val="90000"/>
              </a:lnSpc>
              <a:spcBef>
                <a:spcPts val="1200"/>
              </a:spcBef>
              <a:spcAft>
                <a:spcPts val="0"/>
              </a:spcAft>
              <a:buSzPts val="2400"/>
              <a:buChar char="–"/>
            </a:pPr>
            <a:r>
              <a:rPr lang="en-US"/>
              <a:t>Nerve Conduction</a:t>
            </a:r>
            <a:endParaRPr/>
          </a:p>
          <a:p>
            <a:pPr marL="755772" lvl="1" indent="-304747" algn="l" rtl="0">
              <a:lnSpc>
                <a:spcPct val="90000"/>
              </a:lnSpc>
              <a:spcBef>
                <a:spcPts val="1200"/>
              </a:spcBef>
              <a:spcAft>
                <a:spcPts val="0"/>
              </a:spcAft>
              <a:buSzPts val="2400"/>
              <a:buChar char="–"/>
            </a:pPr>
            <a:r>
              <a:rPr lang="en-US"/>
              <a:t>Muscle Contraction</a:t>
            </a:r>
            <a:endParaRPr/>
          </a:p>
          <a:p>
            <a:pPr marL="755772" lvl="1" indent="-152347" algn="l" rtl="0">
              <a:lnSpc>
                <a:spcPct val="90000"/>
              </a:lnSpc>
              <a:spcBef>
                <a:spcPts val="1200"/>
              </a:spcBef>
              <a:spcAft>
                <a:spcPts val="0"/>
              </a:spcAft>
              <a:buSzPts val="2400"/>
              <a:buNone/>
            </a:pPr>
            <a:endParaRPr/>
          </a:p>
        </p:txBody>
      </p:sp>
      <p:pic>
        <p:nvPicPr>
          <p:cNvPr id="180" name="Google Shape;180;p22"/>
          <p:cNvPicPr preferRelativeResize="0"/>
          <p:nvPr/>
        </p:nvPicPr>
        <p:blipFill rotWithShape="1">
          <a:blip r:embed="rId3">
            <a:alphaModFix/>
          </a:blip>
          <a:srcRect/>
          <a:stretch/>
        </p:blipFill>
        <p:spPr>
          <a:xfrm>
            <a:off x="6780212" y="685800"/>
            <a:ext cx="4800600" cy="5767546"/>
          </a:xfrm>
          <a:prstGeom prst="rect">
            <a:avLst/>
          </a:prstGeom>
          <a:noFill/>
          <a:ln>
            <a:noFill/>
          </a:ln>
        </p:spPr>
      </p:pic>
      <p:sp>
        <p:nvSpPr>
          <p:cNvPr id="181" name="Google Shape;181;p22"/>
          <p:cNvSpPr txBox="1"/>
          <p:nvPr/>
        </p:nvSpPr>
        <p:spPr>
          <a:xfrm>
            <a:off x="9599612" y="6396335"/>
            <a:ext cx="2286000"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dirty="0">
                <a:solidFill>
                  <a:schemeClr val="dk1"/>
                </a:solidFill>
                <a:latin typeface="Constantia"/>
                <a:ea typeface="Constantia"/>
                <a:cs typeface="Constantia"/>
                <a:sym typeface="Constantia"/>
              </a:rPr>
              <a:t>Fig. 5, p. 171</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80"/>
                                        </p:tgtEl>
                                        <p:attrNameLst>
                                          <p:attrName>style.visibility</p:attrName>
                                        </p:attrNameLst>
                                      </p:cBhvr>
                                      <p:to>
                                        <p:strVal val="visible"/>
                                      </p:to>
                                    </p:set>
                                    <p:animEffect transition="in" filter="fade">
                                      <p:cBhvr>
                                        <p:cTn id="31" dur="500"/>
                                        <p:tgtEl>
                                          <p:spTgt spid="1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7E1622C-989C-40C8-8AB9-B589BA7C565A}"/>
              </a:ext>
            </a:extLst>
          </p:cNvPr>
          <p:cNvPicPr>
            <a:picLocks noChangeAspect="1"/>
          </p:cNvPicPr>
          <p:nvPr/>
        </p:nvPicPr>
        <p:blipFill>
          <a:blip r:embed="rId2"/>
          <a:stretch>
            <a:fillRect/>
          </a:stretch>
        </p:blipFill>
        <p:spPr>
          <a:xfrm>
            <a:off x="777271" y="557773"/>
            <a:ext cx="10634281" cy="5502369"/>
          </a:xfrm>
          <a:prstGeom prst="rect">
            <a:avLst/>
          </a:prstGeom>
        </p:spPr>
      </p:pic>
      <p:sp>
        <p:nvSpPr>
          <p:cNvPr id="5" name="Rectangle 4">
            <a:extLst>
              <a:ext uri="{FF2B5EF4-FFF2-40B4-BE49-F238E27FC236}">
                <a16:creationId xmlns:a16="http://schemas.microsoft.com/office/drawing/2014/main" id="{DA81446D-4AC7-4C02-B5F1-EDE3DDD78AE8}"/>
              </a:ext>
            </a:extLst>
          </p:cNvPr>
          <p:cNvSpPr/>
          <p:nvPr/>
        </p:nvSpPr>
        <p:spPr>
          <a:xfrm>
            <a:off x="6947647" y="1147482"/>
            <a:ext cx="2106705" cy="4849906"/>
          </a:xfrm>
          <a:prstGeom prst="rect">
            <a:avLst/>
          </a:prstGeom>
          <a:no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C29F6BA-1F22-42F5-B60F-66E29AE573F0}"/>
              </a:ext>
            </a:extLst>
          </p:cNvPr>
          <p:cNvSpPr/>
          <p:nvPr/>
        </p:nvSpPr>
        <p:spPr>
          <a:xfrm>
            <a:off x="8041341" y="1515035"/>
            <a:ext cx="475130" cy="152400"/>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528150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Just 5% of Daily Salt Added at the Table</a:t>
            </a:r>
          </a:p>
        </p:txBody>
      </p:sp>
      <p:sp>
        <p:nvSpPr>
          <p:cNvPr id="4" name="TextBox 3"/>
          <p:cNvSpPr txBox="1"/>
          <p:nvPr/>
        </p:nvSpPr>
        <p:spPr>
          <a:xfrm>
            <a:off x="5561012" y="6250035"/>
            <a:ext cx="4724400" cy="461665"/>
          </a:xfrm>
          <a:prstGeom prst="rect">
            <a:avLst/>
          </a:prstGeom>
          <a:noFill/>
        </p:spPr>
        <p:txBody>
          <a:bodyPr wrap="square" rtlCol="0">
            <a:spAutoFit/>
          </a:bodyPr>
          <a:lstStyle/>
          <a:p>
            <a:pPr algn="r">
              <a:buClrTx/>
              <a:defRPr/>
            </a:pPr>
            <a:r>
              <a:rPr lang="en-US" sz="1200" kern="1200" dirty="0">
                <a:solidFill>
                  <a:prstClr val="black"/>
                </a:solidFill>
                <a:latin typeface="Calibri"/>
                <a:ea typeface="+mn-ea"/>
                <a:cs typeface="+mn-cs"/>
              </a:rPr>
              <a:t>Appel, L.J., &amp; </a:t>
            </a:r>
            <a:r>
              <a:rPr lang="en-US" sz="1200" kern="1200" dirty="0" err="1">
                <a:solidFill>
                  <a:prstClr val="black"/>
                </a:solidFill>
                <a:latin typeface="Calibri"/>
                <a:ea typeface="+mn-ea"/>
                <a:cs typeface="+mn-cs"/>
              </a:rPr>
              <a:t>Foti</a:t>
            </a:r>
            <a:r>
              <a:rPr lang="en-US" sz="1200" kern="1200" dirty="0">
                <a:solidFill>
                  <a:prstClr val="black"/>
                </a:solidFill>
                <a:latin typeface="Calibri"/>
                <a:ea typeface="+mn-ea"/>
                <a:cs typeface="+mn-cs"/>
              </a:rPr>
              <a:t>, K. (2017). Sources of dietary sodium. </a:t>
            </a:r>
            <a:r>
              <a:rPr lang="en-US" sz="1200" i="1" kern="1200" dirty="0">
                <a:solidFill>
                  <a:prstClr val="black"/>
                </a:solidFill>
                <a:latin typeface="Calibri"/>
                <a:ea typeface="+mn-ea"/>
                <a:cs typeface="+mn-cs"/>
              </a:rPr>
              <a:t>Circulation, 135</a:t>
            </a:r>
            <a:r>
              <a:rPr lang="en-US" sz="1200" kern="1200" dirty="0">
                <a:solidFill>
                  <a:prstClr val="black"/>
                </a:solidFill>
                <a:latin typeface="Calibri"/>
                <a:ea typeface="+mn-ea"/>
                <a:cs typeface="+mn-cs"/>
              </a:rPr>
              <a:t>: 1784-1787. </a:t>
            </a:r>
          </a:p>
        </p:txBody>
      </p:sp>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2208212" y="1417639"/>
            <a:ext cx="7162800" cy="4160963"/>
          </a:xfrm>
          <a:prstGeom prst="rect">
            <a:avLst/>
          </a:prstGeom>
        </p:spPr>
      </p:pic>
      <p:sp>
        <p:nvSpPr>
          <p:cNvPr id="6" name="Rectangle 5"/>
          <p:cNvSpPr/>
          <p:nvPr/>
        </p:nvSpPr>
        <p:spPr>
          <a:xfrm>
            <a:off x="4837112" y="5911481"/>
            <a:ext cx="6172200" cy="276999"/>
          </a:xfrm>
          <a:prstGeom prst="rect">
            <a:avLst/>
          </a:prstGeom>
        </p:spPr>
        <p:txBody>
          <a:bodyPr wrap="square">
            <a:spAutoFit/>
          </a:bodyPr>
          <a:lstStyle/>
          <a:p>
            <a:pPr>
              <a:buClrTx/>
              <a:defRPr/>
            </a:pPr>
            <a:r>
              <a:rPr lang="en-US" sz="1200" i="1" kern="1200" dirty="0">
                <a:solidFill>
                  <a:prstClr val="black"/>
                </a:solidFill>
                <a:latin typeface="Calibri"/>
                <a:ea typeface="+mn-ea"/>
                <a:cs typeface="+mn-cs"/>
              </a:rPr>
              <a:t>Image: https://twitter.com/CircAHA/status/861685921644728321</a:t>
            </a:r>
          </a:p>
        </p:txBody>
      </p:sp>
    </p:spTree>
    <p:extLst>
      <p:ext uri="{BB962C8B-B14F-4D97-AF65-F5344CB8AC3E}">
        <p14:creationId xmlns:p14="http://schemas.microsoft.com/office/powerpoint/2010/main" val="29962042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5"/>
          <p:cNvSpPr txBox="1">
            <a:spLocks noGrp="1"/>
          </p:cNvSpPr>
          <p:nvPr>
            <p:ph type="title"/>
          </p:nvPr>
        </p:nvSpPr>
        <p:spPr>
          <a:prstGeom prst="rect">
            <a:avLst/>
          </a:prstGeom>
          <a:noFill/>
          <a:ln>
            <a:noFill/>
          </a:ln>
        </p:spPr>
        <p:txBody>
          <a:bodyPr spcFirstLastPara="1" wrap="square" lIns="121875" tIns="60925" rIns="121875" bIns="60925" anchor="b" anchorCtr="0">
            <a:noAutofit/>
          </a:bodyPr>
          <a:lstStyle/>
          <a:p>
            <a:pPr marL="0" lvl="0" indent="0" algn="l" rtl="0">
              <a:spcBef>
                <a:spcPts val="0"/>
              </a:spcBef>
              <a:spcAft>
                <a:spcPts val="0"/>
              </a:spcAft>
              <a:buClr>
                <a:schemeClr val="dk1"/>
              </a:buClr>
              <a:buSzPts val="3600"/>
              <a:buFont typeface="Constantia"/>
              <a:buNone/>
            </a:pPr>
            <a:r>
              <a:rPr lang="en-US"/>
              <a:t>Sodium Content of Fast Food</a:t>
            </a:r>
            <a:endParaRPr/>
          </a:p>
        </p:txBody>
      </p:sp>
      <p:sp>
        <p:nvSpPr>
          <p:cNvPr id="199" name="Google Shape;199;p25"/>
          <p:cNvSpPr txBox="1">
            <a:spLocks noGrp="1"/>
          </p:cNvSpPr>
          <p:nvPr>
            <p:ph idx="1"/>
          </p:nvPr>
        </p:nvSpPr>
        <p:spPr>
          <a:prstGeom prst="rect">
            <a:avLst/>
          </a:prstGeom>
          <a:noFill/>
          <a:ln>
            <a:noFill/>
          </a:ln>
        </p:spPr>
        <p:txBody>
          <a:bodyPr spcFirstLastPara="1" wrap="square" lIns="121875" tIns="60925" rIns="121875" bIns="60925" anchor="t" anchorCtr="0">
            <a:noAutofit/>
          </a:bodyPr>
          <a:lstStyle/>
          <a:p>
            <a:pPr marL="304747" lvl="0" indent="-126947" algn="l" rtl="0">
              <a:lnSpc>
                <a:spcPct val="90000"/>
              </a:lnSpc>
              <a:spcBef>
                <a:spcPts val="0"/>
              </a:spcBef>
              <a:spcAft>
                <a:spcPts val="0"/>
              </a:spcAft>
              <a:buSzPts val="2800"/>
              <a:buNone/>
            </a:pPr>
            <a:endParaRPr/>
          </a:p>
        </p:txBody>
      </p:sp>
      <p:graphicFrame>
        <p:nvGraphicFramePr>
          <p:cNvPr id="200" name="Google Shape;200;p25"/>
          <p:cNvGraphicFramePr/>
          <p:nvPr>
            <p:extLst>
              <p:ext uri="{D42A27DB-BD31-4B8C-83A1-F6EECF244321}">
                <p14:modId xmlns:p14="http://schemas.microsoft.com/office/powerpoint/2010/main" val="1051690033"/>
              </p:ext>
            </p:extLst>
          </p:nvPr>
        </p:nvGraphicFramePr>
        <p:xfrm>
          <a:off x="868155" y="1600200"/>
          <a:ext cx="10133325" cy="4930720"/>
        </p:xfrm>
        <a:graphic>
          <a:graphicData uri="http://schemas.openxmlformats.org/drawingml/2006/table">
            <a:tbl>
              <a:tblPr firstRow="1" bandRow="1">
                <a:tableStyleId>{912C8C85-51F0-491E-9774-3900AFEF0FD7}</a:tableStyleId>
              </a:tblPr>
              <a:tblGrid>
                <a:gridCol w="7543800">
                  <a:extLst>
                    <a:ext uri="{9D8B030D-6E8A-4147-A177-3AD203B41FA5}">
                      <a16:colId xmlns:a16="http://schemas.microsoft.com/office/drawing/2014/main" val="20000"/>
                    </a:ext>
                  </a:extLst>
                </a:gridCol>
                <a:gridCol w="2589525">
                  <a:extLst>
                    <a:ext uri="{9D8B030D-6E8A-4147-A177-3AD203B41FA5}">
                      <a16:colId xmlns:a16="http://schemas.microsoft.com/office/drawing/2014/main" val="20001"/>
                    </a:ext>
                  </a:extLst>
                </a:gridCol>
              </a:tblGrid>
              <a:tr h="763250">
                <a:tc>
                  <a:txBody>
                    <a:bodyPr/>
                    <a:lstStyle/>
                    <a:p>
                      <a:pPr marL="0" marR="0" lvl="0" indent="0" algn="l" rtl="0">
                        <a:spcBef>
                          <a:spcPts val="0"/>
                        </a:spcBef>
                        <a:spcAft>
                          <a:spcPts val="0"/>
                        </a:spcAft>
                        <a:buNone/>
                      </a:pPr>
                      <a:r>
                        <a:rPr lang="en-US" sz="2400" dirty="0"/>
                        <a:t>Food</a:t>
                      </a:r>
                      <a:endParaRPr dirty="0"/>
                    </a:p>
                  </a:txBody>
                  <a:tcPr marL="91450" marR="91450" marT="45725" marB="45725"/>
                </a:tc>
                <a:tc>
                  <a:txBody>
                    <a:bodyPr/>
                    <a:lstStyle/>
                    <a:p>
                      <a:pPr marL="0" marR="0" lvl="0" indent="0" algn="l" rtl="0">
                        <a:spcBef>
                          <a:spcPts val="0"/>
                        </a:spcBef>
                        <a:spcAft>
                          <a:spcPts val="0"/>
                        </a:spcAft>
                        <a:buNone/>
                      </a:pPr>
                      <a:r>
                        <a:rPr lang="en-US" sz="2400"/>
                        <a:t>Sodium Content per serving</a:t>
                      </a:r>
                      <a:endParaRPr/>
                    </a:p>
                  </a:txBody>
                  <a:tcPr marL="91450" marR="91450" marT="45725" marB="45725"/>
                </a:tc>
                <a:extLst>
                  <a:ext uri="{0D108BD9-81ED-4DB2-BD59-A6C34878D82A}">
                    <a16:rowId xmlns:a16="http://schemas.microsoft.com/office/drawing/2014/main" val="10000"/>
                  </a:ext>
                </a:extLst>
              </a:tr>
              <a:tr h="4107750">
                <a:tc>
                  <a:txBody>
                    <a:bodyPr/>
                    <a:lstStyle/>
                    <a:p>
                      <a:pPr marL="342900" marR="0" lvl="0" indent="-342900" algn="l" rtl="0">
                        <a:spcBef>
                          <a:spcPts val="0"/>
                        </a:spcBef>
                        <a:spcAft>
                          <a:spcPts val="0"/>
                        </a:spcAft>
                        <a:buClr>
                          <a:schemeClr val="dk1"/>
                        </a:buClr>
                        <a:buSzPts val="2800"/>
                        <a:buFont typeface="Arial"/>
                        <a:buChar char="•"/>
                      </a:pPr>
                      <a:r>
                        <a:rPr lang="en-US" sz="2800" dirty="0"/>
                        <a:t>Burger King Whopper w/ cheese</a:t>
                      </a:r>
                      <a:endParaRPr dirty="0"/>
                    </a:p>
                    <a:p>
                      <a:pPr marL="342900" marR="0" lvl="0" indent="-342900" algn="l" rtl="0">
                        <a:spcBef>
                          <a:spcPts val="0"/>
                        </a:spcBef>
                        <a:spcAft>
                          <a:spcPts val="0"/>
                        </a:spcAft>
                        <a:buClr>
                          <a:schemeClr val="dk1"/>
                        </a:buClr>
                        <a:buSzPts val="2800"/>
                        <a:buFont typeface="Arial"/>
                        <a:buChar char="•"/>
                      </a:pPr>
                      <a:r>
                        <a:rPr lang="en-US" sz="2800" dirty="0"/>
                        <a:t>Chipotle Barbacoa Burrito </a:t>
                      </a:r>
                      <a:r>
                        <a:rPr lang="en-US" sz="2400" dirty="0"/>
                        <a:t>(with rice and beans)</a:t>
                      </a:r>
                      <a:endParaRPr dirty="0"/>
                    </a:p>
                    <a:p>
                      <a:pPr marL="342900" marR="0" lvl="0" indent="-342900" algn="l" rtl="0">
                        <a:spcBef>
                          <a:spcPts val="0"/>
                        </a:spcBef>
                        <a:spcAft>
                          <a:spcPts val="0"/>
                        </a:spcAft>
                        <a:buClr>
                          <a:schemeClr val="dk1"/>
                        </a:buClr>
                        <a:buSzPts val="2800"/>
                        <a:buFont typeface="Arial"/>
                        <a:buChar char="•"/>
                      </a:pPr>
                      <a:r>
                        <a:rPr lang="en-US" sz="2800" dirty="0"/>
                        <a:t>Chick Fil A Chicken Sandwich</a:t>
                      </a:r>
                      <a:endParaRPr dirty="0"/>
                    </a:p>
                    <a:p>
                      <a:pPr marL="342900" marR="0" lvl="0" indent="-342900" algn="l" rtl="0">
                        <a:spcBef>
                          <a:spcPts val="0"/>
                        </a:spcBef>
                        <a:spcAft>
                          <a:spcPts val="0"/>
                        </a:spcAft>
                        <a:buClr>
                          <a:schemeClr val="dk1"/>
                        </a:buClr>
                        <a:buSzPts val="2800"/>
                        <a:buFont typeface="Arial"/>
                        <a:buChar char="•"/>
                      </a:pPr>
                      <a:r>
                        <a:rPr lang="en-US" sz="2800" dirty="0"/>
                        <a:t>McDonald’s Big Mac </a:t>
                      </a:r>
                      <a:endParaRPr dirty="0"/>
                    </a:p>
                    <a:p>
                      <a:pPr marL="342900" marR="0" lvl="0" indent="-342900" algn="l" rtl="0">
                        <a:spcBef>
                          <a:spcPts val="0"/>
                        </a:spcBef>
                        <a:spcAft>
                          <a:spcPts val="0"/>
                        </a:spcAft>
                        <a:buClr>
                          <a:schemeClr val="dk1"/>
                        </a:buClr>
                        <a:buSzPts val="2800"/>
                        <a:buFont typeface="Arial"/>
                        <a:buChar char="•"/>
                      </a:pPr>
                      <a:r>
                        <a:rPr lang="en-US" sz="2800" dirty="0"/>
                        <a:t>Subway Club Sandwich 6”</a:t>
                      </a:r>
                      <a:endParaRPr dirty="0"/>
                    </a:p>
                    <a:p>
                      <a:pPr marL="342900" marR="0" lvl="0" indent="-342900" algn="l" rtl="0">
                        <a:spcBef>
                          <a:spcPts val="0"/>
                        </a:spcBef>
                        <a:spcAft>
                          <a:spcPts val="0"/>
                        </a:spcAft>
                        <a:buClr>
                          <a:schemeClr val="dk1"/>
                        </a:buClr>
                        <a:buSzPts val="2800"/>
                        <a:buFont typeface="Arial"/>
                        <a:buChar char="•"/>
                      </a:pPr>
                      <a:r>
                        <a:rPr lang="en-US" sz="2800" dirty="0"/>
                        <a:t>Arby’s Roast Beef Sandwich</a:t>
                      </a:r>
                      <a:endParaRPr dirty="0"/>
                    </a:p>
                    <a:p>
                      <a:pPr marL="342900" marR="0" lvl="0" indent="-342900" algn="l" rtl="0">
                        <a:spcBef>
                          <a:spcPts val="0"/>
                        </a:spcBef>
                        <a:spcAft>
                          <a:spcPts val="0"/>
                        </a:spcAft>
                        <a:buClr>
                          <a:schemeClr val="dk1"/>
                        </a:buClr>
                        <a:buSzPts val="2800"/>
                        <a:buFont typeface="Arial"/>
                        <a:buChar char="•"/>
                      </a:pPr>
                      <a:r>
                        <a:rPr lang="en-US" sz="2800" dirty="0"/>
                        <a:t>Papa John’s Pepperoni Pizza Slice</a:t>
                      </a:r>
                      <a:endParaRPr dirty="0"/>
                    </a:p>
                    <a:p>
                      <a:pPr marL="342900" marR="0" lvl="0" indent="-342900" algn="l" rtl="0">
                        <a:spcBef>
                          <a:spcPts val="0"/>
                        </a:spcBef>
                        <a:spcAft>
                          <a:spcPts val="0"/>
                        </a:spcAft>
                        <a:buClr>
                          <a:schemeClr val="dk1"/>
                        </a:buClr>
                        <a:buSzPts val="2800"/>
                        <a:buFont typeface="Arial"/>
                        <a:buChar char="•"/>
                      </a:pPr>
                      <a:r>
                        <a:rPr lang="en-US" sz="2800" dirty="0"/>
                        <a:t>Taco Bell Burrito Supreme</a:t>
                      </a:r>
                      <a:endParaRPr sz="2800" dirty="0"/>
                    </a:p>
                  </a:txBody>
                  <a:tcPr marL="91450" marR="91450" marT="45725" marB="45725"/>
                </a:tc>
                <a:tc>
                  <a:txBody>
                    <a:bodyPr/>
                    <a:lstStyle/>
                    <a:p>
                      <a:pPr marL="342900" marR="0" lvl="0" indent="-342900" algn="l" rtl="0">
                        <a:spcBef>
                          <a:spcPts val="0"/>
                        </a:spcBef>
                        <a:spcAft>
                          <a:spcPts val="0"/>
                        </a:spcAft>
                        <a:buClr>
                          <a:schemeClr val="dk1"/>
                        </a:buClr>
                        <a:buSzPts val="2800"/>
                        <a:buFont typeface="Arial"/>
                        <a:buChar char="•"/>
                      </a:pPr>
                      <a:r>
                        <a:rPr lang="en-US" sz="2800" dirty="0"/>
                        <a:t>1,160 mg</a:t>
                      </a:r>
                      <a:endParaRPr dirty="0"/>
                    </a:p>
                    <a:p>
                      <a:pPr marL="342900" marR="0" lvl="0" indent="-342900" algn="l" rtl="0">
                        <a:spcBef>
                          <a:spcPts val="0"/>
                        </a:spcBef>
                        <a:spcAft>
                          <a:spcPts val="0"/>
                        </a:spcAft>
                        <a:buClr>
                          <a:schemeClr val="dk1"/>
                        </a:buClr>
                        <a:buSzPts val="2800"/>
                        <a:buFont typeface="Arial"/>
                        <a:buChar char="•"/>
                      </a:pPr>
                      <a:r>
                        <a:rPr lang="en-US" sz="2800" dirty="0"/>
                        <a:t>1,690 mg</a:t>
                      </a:r>
                      <a:endParaRPr dirty="0"/>
                    </a:p>
                    <a:p>
                      <a:pPr marL="342900" marR="0" lvl="0" indent="-342900" algn="l" rtl="0">
                        <a:spcBef>
                          <a:spcPts val="0"/>
                        </a:spcBef>
                        <a:spcAft>
                          <a:spcPts val="0"/>
                        </a:spcAft>
                        <a:buClr>
                          <a:schemeClr val="dk1"/>
                        </a:buClr>
                        <a:buSzPts val="2800"/>
                        <a:buFont typeface="Arial"/>
                        <a:buChar char="•"/>
                      </a:pPr>
                      <a:r>
                        <a:rPr lang="en-US" sz="2800" dirty="0"/>
                        <a:t>1,390 mg</a:t>
                      </a:r>
                      <a:endParaRPr dirty="0"/>
                    </a:p>
                    <a:p>
                      <a:pPr marL="342900" marR="0" lvl="0" indent="-342900" algn="l" rtl="0">
                        <a:spcBef>
                          <a:spcPts val="0"/>
                        </a:spcBef>
                        <a:spcAft>
                          <a:spcPts val="0"/>
                        </a:spcAft>
                        <a:buClr>
                          <a:schemeClr val="dk1"/>
                        </a:buClr>
                        <a:buSzPts val="2800"/>
                        <a:buFont typeface="Arial"/>
                        <a:buChar char="•"/>
                      </a:pPr>
                      <a:r>
                        <a:rPr lang="en-US" sz="2800" dirty="0"/>
                        <a:t>1,040 mg</a:t>
                      </a:r>
                      <a:endParaRPr dirty="0"/>
                    </a:p>
                    <a:p>
                      <a:pPr marL="342900" marR="0" lvl="0" indent="-342900" algn="l" rtl="0">
                        <a:spcBef>
                          <a:spcPts val="0"/>
                        </a:spcBef>
                        <a:spcAft>
                          <a:spcPts val="0"/>
                        </a:spcAft>
                        <a:buClr>
                          <a:schemeClr val="dk1"/>
                        </a:buClr>
                        <a:buSzPts val="2800"/>
                        <a:buFont typeface="Arial"/>
                        <a:buChar char="•"/>
                      </a:pPr>
                      <a:r>
                        <a:rPr lang="en-US" sz="2800" dirty="0"/>
                        <a:t>840 mg</a:t>
                      </a:r>
                      <a:endParaRPr dirty="0"/>
                    </a:p>
                    <a:p>
                      <a:pPr marL="342900" marR="0" lvl="0" indent="-342900" algn="l" rtl="0">
                        <a:spcBef>
                          <a:spcPts val="0"/>
                        </a:spcBef>
                        <a:spcAft>
                          <a:spcPts val="0"/>
                        </a:spcAft>
                        <a:buClr>
                          <a:schemeClr val="dk1"/>
                        </a:buClr>
                        <a:buSzPts val="2800"/>
                        <a:buFont typeface="Arial"/>
                        <a:buChar char="•"/>
                      </a:pPr>
                      <a:r>
                        <a:rPr lang="en-US" sz="2800" dirty="0"/>
                        <a:t>1,150 mg</a:t>
                      </a:r>
                      <a:endParaRPr dirty="0"/>
                    </a:p>
                    <a:p>
                      <a:pPr marL="342900" marR="0" lvl="0" indent="-342900" algn="l" rtl="0">
                        <a:spcBef>
                          <a:spcPts val="0"/>
                        </a:spcBef>
                        <a:spcAft>
                          <a:spcPts val="0"/>
                        </a:spcAft>
                        <a:buClr>
                          <a:schemeClr val="dk1"/>
                        </a:buClr>
                        <a:buSzPts val="2800"/>
                        <a:buFont typeface="Arial"/>
                        <a:buChar char="•"/>
                      </a:pPr>
                      <a:r>
                        <a:rPr lang="en-US" sz="2800" dirty="0"/>
                        <a:t>809 mg</a:t>
                      </a:r>
                      <a:endParaRPr dirty="0"/>
                    </a:p>
                    <a:p>
                      <a:pPr marL="342900" marR="0" lvl="0" indent="-342900" algn="l" rtl="0">
                        <a:spcBef>
                          <a:spcPts val="0"/>
                        </a:spcBef>
                        <a:spcAft>
                          <a:spcPts val="0"/>
                        </a:spcAft>
                        <a:buClr>
                          <a:schemeClr val="dk1"/>
                        </a:buClr>
                        <a:buSzPts val="2800"/>
                        <a:buFont typeface="Arial"/>
                        <a:buChar char="•"/>
                      </a:pPr>
                      <a:r>
                        <a:rPr lang="en-US" sz="2800" dirty="0"/>
                        <a:t>1,090 mg</a:t>
                      </a:r>
                      <a:endParaRPr sz="2400" dirty="0"/>
                    </a:p>
                  </a:txBody>
                  <a:tcPr marL="91450" marR="91450" marT="45725" marB="45725"/>
                </a:tc>
                <a:extLst>
                  <a:ext uri="{0D108BD9-81ED-4DB2-BD59-A6C34878D82A}">
                    <a16:rowId xmlns:a16="http://schemas.microsoft.com/office/drawing/2014/main" val="10001"/>
                  </a:ext>
                </a:extLst>
              </a:tr>
            </a:tbl>
          </a:graphicData>
        </a:graphic>
      </p:graphicFrame>
      <p:sp>
        <p:nvSpPr>
          <p:cNvPr id="201" name="Google Shape;201;p25"/>
          <p:cNvSpPr/>
          <p:nvPr/>
        </p:nvSpPr>
        <p:spPr>
          <a:xfrm>
            <a:off x="8131753" y="2438420"/>
            <a:ext cx="2590800" cy="4092500"/>
          </a:xfrm>
          <a:prstGeom prst="rect">
            <a:avLst/>
          </a:prstGeom>
          <a:solidFill>
            <a:schemeClr val="accent6">
              <a:lumMod val="60000"/>
              <a:lumOff val="40000"/>
            </a:schemeClr>
          </a:solidFill>
          <a:ln w="10775" cap="flat" cmpd="sng">
            <a:solidFill>
              <a:srgbClr val="638C1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onstantia"/>
              <a:ea typeface="Constantia"/>
              <a:cs typeface="Constantia"/>
              <a:sym typeface="Constanti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1"/>
                                          </p:stCondLst>
                                        </p:cTn>
                                        <p:tgtEl>
                                          <p:spTgt spid="20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2360612" y="274638"/>
            <a:ext cx="8001000" cy="1143000"/>
          </a:xfrm>
          <a:solidFill>
            <a:schemeClr val="accent6">
              <a:lumMod val="75000"/>
            </a:schemeClr>
          </a:solidFill>
          <a:ln>
            <a:solidFill>
              <a:schemeClr val="tx1">
                <a:lumMod val="50000"/>
                <a:lumOff val="50000"/>
              </a:schemeClr>
            </a:solidFill>
          </a:ln>
        </p:spPr>
        <p:txBody>
          <a:bodyPr>
            <a:normAutofit/>
          </a:bodyPr>
          <a:lstStyle/>
          <a:p>
            <a:pPr eaLnBrk="1" hangingPunct="1"/>
            <a:r>
              <a:rPr lang="en-US" sz="4000" dirty="0">
                <a:solidFill>
                  <a:schemeClr val="bg1"/>
                </a:solidFill>
                <a:effectLst>
                  <a:outerShdw blurRad="38100" dist="38100" dir="2700000" algn="tl">
                    <a:srgbClr val="000000">
                      <a:alpha val="43137"/>
                    </a:srgbClr>
                  </a:outerShdw>
                </a:effectLst>
              </a:rPr>
              <a:t>Excellent Potassium Food Sources</a:t>
            </a:r>
          </a:p>
        </p:txBody>
      </p:sp>
      <p:pic>
        <p:nvPicPr>
          <p:cNvPr id="276484" name="Picture 4" descr="MPj03140160000[1]"/>
          <p:cNvPicPr>
            <a:picLocks noChangeAspect="1" noChangeArrowheads="1"/>
          </p:cNvPicPr>
          <p:nvPr/>
        </p:nvPicPr>
        <p:blipFill>
          <a:blip r:embed="rId2" cstate="print"/>
          <a:srcRect l="12566" t="8333" r="21466" b="16667"/>
          <a:stretch>
            <a:fillRect/>
          </a:stretch>
        </p:blipFill>
        <p:spPr bwMode="auto">
          <a:xfrm>
            <a:off x="8151812" y="1600200"/>
            <a:ext cx="1600200" cy="2743200"/>
          </a:xfrm>
          <a:prstGeom prst="rect">
            <a:avLst/>
          </a:prstGeom>
          <a:noFill/>
          <a:ln w="9525">
            <a:noFill/>
            <a:miter lim="800000"/>
            <a:headEnd/>
            <a:tailEnd/>
          </a:ln>
        </p:spPr>
      </p:pic>
      <p:pic>
        <p:nvPicPr>
          <p:cNvPr id="276485" name="Picture 5" descr="MPPH02840J0000[1]"/>
          <p:cNvPicPr>
            <a:picLocks noChangeAspect="1" noChangeArrowheads="1"/>
          </p:cNvPicPr>
          <p:nvPr/>
        </p:nvPicPr>
        <p:blipFill>
          <a:blip r:embed="rId3" cstate="print"/>
          <a:srcRect l="14285" t="11539" r="14285" b="14615"/>
          <a:stretch>
            <a:fillRect/>
          </a:stretch>
        </p:blipFill>
        <p:spPr bwMode="auto">
          <a:xfrm>
            <a:off x="8151812" y="4572000"/>
            <a:ext cx="2286000" cy="1828800"/>
          </a:xfrm>
          <a:prstGeom prst="rect">
            <a:avLst/>
          </a:prstGeom>
          <a:noFill/>
          <a:ln w="9525">
            <a:noFill/>
            <a:miter lim="800000"/>
            <a:headEnd/>
            <a:tailEnd/>
          </a:ln>
        </p:spPr>
      </p:pic>
      <p:pic>
        <p:nvPicPr>
          <p:cNvPr id="276486" name="Picture 6" descr="MPj01779420000[1]"/>
          <p:cNvPicPr>
            <a:picLocks noChangeAspect="1" noChangeArrowheads="1"/>
          </p:cNvPicPr>
          <p:nvPr/>
        </p:nvPicPr>
        <p:blipFill>
          <a:blip r:embed="rId4" cstate="print"/>
          <a:srcRect/>
          <a:stretch>
            <a:fillRect/>
          </a:stretch>
        </p:blipFill>
        <p:spPr bwMode="auto">
          <a:xfrm>
            <a:off x="5484812" y="4572000"/>
            <a:ext cx="2590800" cy="1727200"/>
          </a:xfrm>
          <a:prstGeom prst="rect">
            <a:avLst/>
          </a:prstGeom>
          <a:noFill/>
          <a:ln w="9525">
            <a:noFill/>
            <a:miter lim="800000"/>
            <a:headEnd/>
            <a:tailEnd/>
          </a:ln>
        </p:spPr>
      </p:pic>
      <p:pic>
        <p:nvPicPr>
          <p:cNvPr id="276487" name="Picture 7" descr="MPj03142580000[1]"/>
          <p:cNvPicPr>
            <a:picLocks noChangeAspect="1" noChangeArrowheads="1"/>
          </p:cNvPicPr>
          <p:nvPr/>
        </p:nvPicPr>
        <p:blipFill>
          <a:blip r:embed="rId5" cstate="print"/>
          <a:srcRect/>
          <a:stretch>
            <a:fillRect/>
          </a:stretch>
        </p:blipFill>
        <p:spPr bwMode="auto">
          <a:xfrm>
            <a:off x="6018212" y="1676400"/>
            <a:ext cx="1449388" cy="2667000"/>
          </a:xfrm>
          <a:prstGeom prst="rect">
            <a:avLst/>
          </a:prstGeom>
          <a:noFill/>
          <a:ln w="9525">
            <a:noFill/>
            <a:miter lim="800000"/>
            <a:headEnd/>
            <a:tailEnd/>
          </a:ln>
        </p:spPr>
      </p:pic>
      <p:pic>
        <p:nvPicPr>
          <p:cNvPr id="9" name="Picture 2" descr="http://www.deliciousorganics.com/images/spinachsm.jpg"/>
          <p:cNvPicPr>
            <a:picLocks noChangeAspect="1" noChangeArrowheads="1"/>
          </p:cNvPicPr>
          <p:nvPr/>
        </p:nvPicPr>
        <p:blipFill>
          <a:blip r:embed="rId6" cstate="print"/>
          <a:srcRect/>
          <a:stretch>
            <a:fillRect/>
          </a:stretch>
        </p:blipFill>
        <p:spPr bwMode="auto">
          <a:xfrm>
            <a:off x="2665413" y="1752600"/>
            <a:ext cx="2617075" cy="2286000"/>
          </a:xfrm>
          <a:prstGeom prst="rect">
            <a:avLst/>
          </a:prstGeom>
          <a:noFill/>
        </p:spPr>
      </p:pic>
      <p:pic>
        <p:nvPicPr>
          <p:cNvPr id="45058" name="Picture 2" descr="C:\Documents and Settings\kc383\Local Settings\Temporary Internet Files\Content.IE5\GVR3733A\MPj03878650000[1].jpg"/>
          <p:cNvPicPr>
            <a:picLocks noChangeAspect="1" noChangeArrowheads="1"/>
          </p:cNvPicPr>
          <p:nvPr/>
        </p:nvPicPr>
        <p:blipFill>
          <a:blip r:embed="rId7" cstate="print"/>
          <a:srcRect l="10417" t="5841" r="6250" b="9463"/>
          <a:stretch>
            <a:fillRect/>
          </a:stretch>
        </p:blipFill>
        <p:spPr bwMode="auto">
          <a:xfrm>
            <a:off x="2665412" y="4267200"/>
            <a:ext cx="2438400" cy="1767840"/>
          </a:xfrm>
          <a:prstGeom prst="rect">
            <a:avLst/>
          </a:prstGeom>
          <a:noFill/>
        </p:spPr>
      </p:pic>
    </p:spTree>
    <p:extLst>
      <p:ext uri="{BB962C8B-B14F-4D97-AF65-F5344CB8AC3E}">
        <p14:creationId xmlns:p14="http://schemas.microsoft.com/office/powerpoint/2010/main" val="36194222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Blood Pressure</a:t>
            </a:r>
          </a:p>
        </p:txBody>
      </p:sp>
      <p:sp>
        <p:nvSpPr>
          <p:cNvPr id="3" name="Content Placeholder 2"/>
          <p:cNvSpPr>
            <a:spLocks noGrp="1"/>
          </p:cNvSpPr>
          <p:nvPr>
            <p:ph idx="1"/>
          </p:nvPr>
        </p:nvSpPr>
        <p:spPr>
          <a:xfrm>
            <a:off x="715588" y="1585118"/>
            <a:ext cx="4495800" cy="4525963"/>
          </a:xfrm>
        </p:spPr>
        <p:txBody>
          <a:bodyPr>
            <a:normAutofit lnSpcReduction="10000"/>
          </a:bodyPr>
          <a:lstStyle/>
          <a:p>
            <a:pPr>
              <a:buNone/>
            </a:pPr>
            <a:endParaRPr lang="en-US" dirty="0"/>
          </a:p>
          <a:p>
            <a:pPr indent="0">
              <a:buNone/>
            </a:pPr>
            <a:r>
              <a:rPr lang="en-US" b="1" dirty="0"/>
              <a:t>Systolic pressure: </a:t>
            </a:r>
          </a:p>
          <a:p>
            <a:pPr indent="0">
              <a:buNone/>
            </a:pPr>
            <a:r>
              <a:rPr lang="en-US" i="1" dirty="0"/>
              <a:t>Pressure created when your heart beats</a:t>
            </a:r>
          </a:p>
          <a:p>
            <a:pPr>
              <a:buNone/>
            </a:pPr>
            <a:endParaRPr lang="en-US" dirty="0"/>
          </a:p>
          <a:p>
            <a:pPr>
              <a:buNone/>
            </a:pPr>
            <a:r>
              <a:rPr lang="en-US" dirty="0"/>
              <a:t>   </a:t>
            </a:r>
            <a:r>
              <a:rPr lang="en-US" b="1" dirty="0"/>
              <a:t>Diastolic pressure:</a:t>
            </a:r>
            <a:br>
              <a:rPr lang="en-US" dirty="0"/>
            </a:br>
            <a:r>
              <a:rPr lang="en-US" i="1" dirty="0"/>
              <a:t>Pressure inside blood vessels when the heart is at rest</a:t>
            </a:r>
          </a:p>
        </p:txBody>
      </p:sp>
      <p:pic>
        <p:nvPicPr>
          <p:cNvPr id="5" name="Picture 5" descr="C:\Documents and Settings\kc383\Local Settings\Temporary Internet Files\Content.IE5\GVR3733A\MPj04230130000[1].jpg"/>
          <p:cNvPicPr>
            <a:picLocks noChangeAspect="1" noChangeArrowheads="1"/>
          </p:cNvPicPr>
          <p:nvPr/>
        </p:nvPicPr>
        <p:blipFill>
          <a:blip r:embed="rId2" cstate="print"/>
          <a:srcRect/>
          <a:stretch>
            <a:fillRect/>
          </a:stretch>
        </p:blipFill>
        <p:spPr bwMode="auto">
          <a:xfrm>
            <a:off x="6260261" y="1981199"/>
            <a:ext cx="3733800" cy="37338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3360301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7"/>
          <p:cNvSpPr txBox="1">
            <a:spLocks noGrp="1"/>
          </p:cNvSpPr>
          <p:nvPr>
            <p:ph type="title"/>
          </p:nvPr>
        </p:nvSpPr>
        <p:spPr>
          <a:prstGeom prst="rect">
            <a:avLst/>
          </a:prstGeom>
          <a:noFill/>
          <a:ln>
            <a:noFill/>
          </a:ln>
        </p:spPr>
        <p:txBody>
          <a:bodyPr spcFirstLastPara="1" wrap="square" lIns="121875" tIns="60925" rIns="121875" bIns="60925" anchor="b" anchorCtr="0">
            <a:noAutofit/>
          </a:bodyPr>
          <a:lstStyle/>
          <a:p>
            <a:pPr marL="0" lvl="0" indent="0" rtl="0">
              <a:spcBef>
                <a:spcPts val="0"/>
              </a:spcBef>
              <a:spcAft>
                <a:spcPts val="0"/>
              </a:spcAft>
              <a:buClr>
                <a:schemeClr val="dk1"/>
              </a:buClr>
              <a:buSzPts val="3600"/>
              <a:buFont typeface="Constantia"/>
              <a:buNone/>
            </a:pPr>
            <a:r>
              <a:rPr lang="en-US" dirty="0"/>
              <a:t>Hypertension</a:t>
            </a:r>
            <a:endParaRPr dirty="0"/>
          </a:p>
        </p:txBody>
      </p:sp>
      <p:sp>
        <p:nvSpPr>
          <p:cNvPr id="215" name="Google Shape;215;p27"/>
          <p:cNvSpPr txBox="1">
            <a:spLocks noGrp="1"/>
          </p:cNvSpPr>
          <p:nvPr>
            <p:ph idx="1"/>
          </p:nvPr>
        </p:nvSpPr>
        <p:spPr>
          <a:xfrm>
            <a:off x="742278" y="1600200"/>
            <a:ext cx="10564009" cy="5105400"/>
          </a:xfrm>
          <a:prstGeom prst="rect">
            <a:avLst/>
          </a:prstGeom>
          <a:noFill/>
          <a:ln>
            <a:noFill/>
          </a:ln>
        </p:spPr>
        <p:txBody>
          <a:bodyPr spcFirstLastPara="1" wrap="square" lIns="121875" tIns="60925" rIns="121875" bIns="60925" anchor="t" anchorCtr="0">
            <a:noAutofit/>
          </a:bodyPr>
          <a:lstStyle/>
          <a:p>
            <a:pPr marL="304747" lvl="0" indent="-126947" algn="l" rtl="0">
              <a:lnSpc>
                <a:spcPct val="90000"/>
              </a:lnSpc>
              <a:spcBef>
                <a:spcPts val="1800"/>
              </a:spcBef>
              <a:spcAft>
                <a:spcPts val="0"/>
              </a:spcAft>
              <a:buSzPts val="2800"/>
              <a:buNone/>
            </a:pPr>
            <a:endParaRPr dirty="0"/>
          </a:p>
          <a:p>
            <a:pPr marL="304747" lvl="0" indent="-126947" algn="l" rtl="0">
              <a:lnSpc>
                <a:spcPct val="90000"/>
              </a:lnSpc>
              <a:spcBef>
                <a:spcPts val="1800"/>
              </a:spcBef>
              <a:spcAft>
                <a:spcPts val="0"/>
              </a:spcAft>
              <a:buSzPts val="2800"/>
              <a:buNone/>
            </a:pPr>
            <a:endParaRPr dirty="0"/>
          </a:p>
          <a:p>
            <a:pPr marL="304747" lvl="0" indent="-126947" algn="l" rtl="0">
              <a:lnSpc>
                <a:spcPct val="90000"/>
              </a:lnSpc>
              <a:spcBef>
                <a:spcPts val="1800"/>
              </a:spcBef>
              <a:spcAft>
                <a:spcPts val="0"/>
              </a:spcAft>
              <a:buSzPts val="2800"/>
              <a:buNone/>
            </a:pPr>
            <a:endParaRPr dirty="0"/>
          </a:p>
          <a:p>
            <a:pPr marL="304747" lvl="0" indent="-126947" algn="l" rtl="0">
              <a:lnSpc>
                <a:spcPct val="90000"/>
              </a:lnSpc>
              <a:spcBef>
                <a:spcPts val="1800"/>
              </a:spcBef>
              <a:spcAft>
                <a:spcPts val="0"/>
              </a:spcAft>
              <a:buSzPts val="2800"/>
              <a:buNone/>
            </a:pPr>
            <a:endParaRPr dirty="0"/>
          </a:p>
          <a:p>
            <a:pPr marL="304747" lvl="0" indent="-304747" algn="l" rtl="0">
              <a:lnSpc>
                <a:spcPct val="90000"/>
              </a:lnSpc>
              <a:spcBef>
                <a:spcPts val="1800"/>
              </a:spcBef>
              <a:spcAft>
                <a:spcPts val="0"/>
              </a:spcAft>
              <a:buSzPts val="2800"/>
              <a:buChar char="•"/>
            </a:pPr>
            <a:endParaRPr lang="en-US" dirty="0"/>
          </a:p>
          <a:p>
            <a:pPr marL="0" lvl="0" indent="0" algn="l" rtl="0">
              <a:lnSpc>
                <a:spcPct val="90000"/>
              </a:lnSpc>
              <a:spcBef>
                <a:spcPts val="1800"/>
              </a:spcBef>
              <a:spcAft>
                <a:spcPts val="0"/>
              </a:spcAft>
              <a:buSzPts val="2800"/>
              <a:buNone/>
            </a:pPr>
            <a:r>
              <a:rPr lang="en-US" dirty="0"/>
              <a:t>Risk Factors – Age, ethnicity, Overweight, Gender, Lifestyle </a:t>
            </a:r>
            <a:endParaRPr dirty="0"/>
          </a:p>
        </p:txBody>
      </p:sp>
      <p:pic>
        <p:nvPicPr>
          <p:cNvPr id="2" name="Picture 1">
            <a:extLst>
              <a:ext uri="{FF2B5EF4-FFF2-40B4-BE49-F238E27FC236}">
                <a16:creationId xmlns:a16="http://schemas.microsoft.com/office/drawing/2014/main" id="{B64EB5C3-D9A5-4D90-BBE2-5F43FF12016F}"/>
              </a:ext>
            </a:extLst>
          </p:cNvPr>
          <p:cNvPicPr>
            <a:picLocks noChangeAspect="1"/>
          </p:cNvPicPr>
          <p:nvPr/>
        </p:nvPicPr>
        <p:blipFill>
          <a:blip r:embed="rId3"/>
          <a:stretch>
            <a:fillRect/>
          </a:stretch>
        </p:blipFill>
        <p:spPr>
          <a:xfrm>
            <a:off x="1800455" y="1600200"/>
            <a:ext cx="8587914" cy="300644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2361584" y="457975"/>
            <a:ext cx="8303637" cy="949078"/>
          </a:xfrm>
        </p:spPr>
        <p:txBody>
          <a:bodyPr>
            <a:normAutofit fontScale="90000"/>
          </a:bodyPr>
          <a:lstStyle/>
          <a:p>
            <a:pPr eaLnBrk="1" hangingPunct="1"/>
            <a:r>
              <a:rPr lang="en-US" b="1" dirty="0">
                <a:solidFill>
                  <a:srgbClr val="C00000"/>
                </a:solidFill>
              </a:rPr>
              <a:t>DASH</a:t>
            </a:r>
            <a:r>
              <a:rPr lang="en-US" b="1" dirty="0"/>
              <a:t> Eating Plan</a:t>
            </a:r>
            <a:r>
              <a:rPr lang="en-US" sz="3999" dirty="0"/>
              <a:t>:</a:t>
            </a:r>
            <a:br>
              <a:rPr lang="en-US" sz="3999" dirty="0"/>
            </a:br>
            <a:r>
              <a:rPr lang="en-US" sz="3999" b="1" dirty="0">
                <a:solidFill>
                  <a:srgbClr val="C00000"/>
                </a:solidFill>
              </a:rPr>
              <a:t>D</a:t>
            </a:r>
            <a:r>
              <a:rPr lang="en-US" sz="3999" dirty="0"/>
              <a:t>ietary </a:t>
            </a:r>
            <a:r>
              <a:rPr lang="en-US" sz="3999" b="1" dirty="0">
                <a:solidFill>
                  <a:srgbClr val="C00000"/>
                </a:solidFill>
              </a:rPr>
              <a:t>A</a:t>
            </a:r>
            <a:r>
              <a:rPr lang="en-US" sz="3999" dirty="0"/>
              <a:t>pproaches to </a:t>
            </a:r>
            <a:r>
              <a:rPr lang="en-US" sz="3999" b="1" dirty="0">
                <a:solidFill>
                  <a:srgbClr val="C00000"/>
                </a:solidFill>
              </a:rPr>
              <a:t>S</a:t>
            </a:r>
            <a:r>
              <a:rPr lang="en-US" sz="3999" dirty="0"/>
              <a:t>top </a:t>
            </a:r>
            <a:r>
              <a:rPr lang="en-US" sz="3999" b="1" dirty="0">
                <a:solidFill>
                  <a:srgbClr val="C00000"/>
                </a:solidFill>
              </a:rPr>
              <a:t>H</a:t>
            </a:r>
            <a:r>
              <a:rPr lang="en-US" sz="3999" dirty="0"/>
              <a:t>ypertension</a:t>
            </a:r>
          </a:p>
        </p:txBody>
      </p:sp>
      <p:pic>
        <p:nvPicPr>
          <p:cNvPr id="29700" name="Picture 4" descr="19226"/>
          <p:cNvPicPr>
            <a:picLocks noChangeAspect="1" noChangeArrowheads="1"/>
          </p:cNvPicPr>
          <p:nvPr/>
        </p:nvPicPr>
        <p:blipFill>
          <a:blip r:embed="rId3" cstate="print"/>
          <a:srcRect t="15000"/>
          <a:stretch>
            <a:fillRect/>
          </a:stretch>
        </p:blipFill>
        <p:spPr bwMode="auto">
          <a:xfrm>
            <a:off x="1980684" y="2057757"/>
            <a:ext cx="4145096" cy="2818666"/>
          </a:xfrm>
          <a:prstGeom prst="rect">
            <a:avLst/>
          </a:prstGeom>
          <a:ln>
            <a:noFill/>
          </a:ln>
          <a:effectLst>
            <a:outerShdw blurRad="190500" algn="tl" rotWithShape="0">
              <a:srgbClr val="000000">
                <a:alpha val="70000"/>
              </a:srgbClr>
            </a:outerShdw>
          </a:effectLst>
        </p:spPr>
      </p:pic>
      <p:pic>
        <p:nvPicPr>
          <p:cNvPr id="4" name="Picture 3"/>
          <p:cNvPicPr>
            <a:picLocks noChangeAspect="1"/>
          </p:cNvPicPr>
          <p:nvPr/>
        </p:nvPicPr>
        <p:blipFill>
          <a:blip r:embed="rId4"/>
          <a:stretch>
            <a:fillRect/>
          </a:stretch>
        </p:blipFill>
        <p:spPr>
          <a:xfrm>
            <a:off x="5789693" y="1753037"/>
            <a:ext cx="1615728" cy="1599783"/>
          </a:xfrm>
          <a:prstGeom prst="rect">
            <a:avLst/>
          </a:prstGeom>
          <a:ln>
            <a:solidFill>
              <a:schemeClr val="tx1"/>
            </a:solidFill>
          </a:ln>
        </p:spPr>
      </p:pic>
      <p:sp>
        <p:nvSpPr>
          <p:cNvPr id="2" name="TextBox 1"/>
          <p:cNvSpPr txBox="1"/>
          <p:nvPr/>
        </p:nvSpPr>
        <p:spPr>
          <a:xfrm>
            <a:off x="6399133" y="3581360"/>
            <a:ext cx="5027890" cy="3046195"/>
          </a:xfrm>
          <a:prstGeom prst="rect">
            <a:avLst/>
          </a:prstGeom>
          <a:noFill/>
        </p:spPr>
        <p:txBody>
          <a:bodyPr wrap="square" rtlCol="0">
            <a:spAutoFit/>
          </a:bodyPr>
          <a:lstStyle/>
          <a:p>
            <a:pPr defTabSz="914126">
              <a:buClrTx/>
              <a:defRPr/>
            </a:pPr>
            <a:r>
              <a:rPr lang="en-US" sz="2399" b="1" kern="1200" dirty="0">
                <a:solidFill>
                  <a:prstClr val="black"/>
                </a:solidFill>
                <a:latin typeface="Calibri"/>
                <a:ea typeface="+mn-ea"/>
                <a:cs typeface="+mn-cs"/>
              </a:rPr>
              <a:t>Promotes:</a:t>
            </a:r>
          </a:p>
          <a:p>
            <a:pPr marL="285664" indent="-285664" defTabSz="914126">
              <a:buClrTx/>
              <a:buFont typeface="Arial" panose="020B0604020202020204" pitchFamily="34" charset="0"/>
              <a:buChar char="•"/>
              <a:defRPr/>
            </a:pPr>
            <a:r>
              <a:rPr lang="en-US" sz="2399" kern="1200" dirty="0">
                <a:solidFill>
                  <a:prstClr val="black"/>
                </a:solidFill>
                <a:latin typeface="Calibri"/>
                <a:ea typeface="+mn-ea"/>
                <a:cs typeface="+mn-cs"/>
              </a:rPr>
              <a:t>Good sources calcium</a:t>
            </a:r>
          </a:p>
          <a:p>
            <a:pPr marL="285664" indent="-285664" defTabSz="914126">
              <a:buClrTx/>
              <a:buFont typeface="Arial" panose="020B0604020202020204" pitchFamily="34" charset="0"/>
              <a:buChar char="•"/>
              <a:defRPr/>
            </a:pPr>
            <a:r>
              <a:rPr lang="en-US" sz="2399" kern="1200" dirty="0">
                <a:solidFill>
                  <a:prstClr val="black"/>
                </a:solidFill>
                <a:latin typeface="Calibri"/>
                <a:ea typeface="+mn-ea"/>
                <a:cs typeface="+mn-cs"/>
              </a:rPr>
              <a:t>Good sources potassium</a:t>
            </a:r>
          </a:p>
          <a:p>
            <a:pPr marL="285664" indent="-285664" defTabSz="914126">
              <a:buClrTx/>
              <a:buFont typeface="Arial" panose="020B0604020202020204" pitchFamily="34" charset="0"/>
              <a:buChar char="•"/>
              <a:defRPr/>
            </a:pPr>
            <a:r>
              <a:rPr lang="en-US" sz="2399" kern="1200" dirty="0">
                <a:solidFill>
                  <a:prstClr val="black"/>
                </a:solidFill>
                <a:latin typeface="Calibri"/>
                <a:ea typeface="+mn-ea"/>
                <a:cs typeface="+mn-cs"/>
              </a:rPr>
              <a:t>Good sources magnesium</a:t>
            </a:r>
          </a:p>
          <a:p>
            <a:pPr marL="285664" indent="-285664" defTabSz="914126">
              <a:buClrTx/>
              <a:buFont typeface="Arial" panose="020B0604020202020204" pitchFamily="34" charset="0"/>
              <a:buChar char="•"/>
              <a:defRPr/>
            </a:pPr>
            <a:r>
              <a:rPr lang="en-US" sz="2399" kern="1200" dirty="0">
                <a:solidFill>
                  <a:prstClr val="black"/>
                </a:solidFill>
                <a:latin typeface="Calibri"/>
                <a:ea typeface="+mn-ea"/>
                <a:cs typeface="+mn-cs"/>
              </a:rPr>
              <a:t>Good sources of phytochemicals</a:t>
            </a:r>
          </a:p>
          <a:p>
            <a:pPr marL="285664" indent="-285664" defTabSz="914126">
              <a:buClrTx/>
              <a:buFont typeface="Arial" panose="020B0604020202020204" pitchFamily="34" charset="0"/>
              <a:buChar char="•"/>
              <a:defRPr/>
            </a:pPr>
            <a:r>
              <a:rPr lang="en-US" sz="2399" kern="1200" dirty="0">
                <a:solidFill>
                  <a:prstClr val="black"/>
                </a:solidFill>
                <a:latin typeface="Calibri"/>
                <a:ea typeface="+mn-ea"/>
                <a:cs typeface="+mn-cs"/>
              </a:rPr>
              <a:t>Low sodium</a:t>
            </a:r>
          </a:p>
          <a:p>
            <a:pPr marL="285664" indent="-285664" defTabSz="914126">
              <a:buClrTx/>
              <a:buFont typeface="Arial" panose="020B0604020202020204" pitchFamily="34" charset="0"/>
              <a:buChar char="•"/>
              <a:defRPr/>
            </a:pPr>
            <a:r>
              <a:rPr lang="en-US" sz="2399" kern="1200" dirty="0">
                <a:solidFill>
                  <a:prstClr val="black"/>
                </a:solidFill>
                <a:latin typeface="Calibri"/>
                <a:ea typeface="+mn-ea"/>
                <a:cs typeface="+mn-cs"/>
              </a:rPr>
              <a:t>Low added sugars</a:t>
            </a:r>
          </a:p>
          <a:p>
            <a:pPr marL="285664" indent="-285664" defTabSz="914126">
              <a:buClrTx/>
              <a:buFont typeface="Arial" panose="020B0604020202020204" pitchFamily="34" charset="0"/>
              <a:buChar char="•"/>
              <a:defRPr/>
            </a:pPr>
            <a:r>
              <a:rPr lang="en-US" sz="2399" kern="1200" dirty="0">
                <a:solidFill>
                  <a:prstClr val="black"/>
                </a:solidFill>
                <a:latin typeface="Calibri"/>
                <a:ea typeface="+mn-ea"/>
                <a:cs typeface="+mn-cs"/>
              </a:rPr>
              <a:t>Low saturated fats</a:t>
            </a:r>
          </a:p>
        </p:txBody>
      </p:sp>
    </p:spTree>
    <p:extLst>
      <p:ext uri="{BB962C8B-B14F-4D97-AF65-F5344CB8AC3E}">
        <p14:creationId xmlns:p14="http://schemas.microsoft.com/office/powerpoint/2010/main" val="3185450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ounded Rectangle 15"/>
          <p:cNvSpPr/>
          <p:nvPr/>
        </p:nvSpPr>
        <p:spPr>
          <a:xfrm>
            <a:off x="6431458" y="4148880"/>
            <a:ext cx="2895600" cy="25146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pPr>
            <a:endParaRPr lang="en-US" sz="1800" kern="1200">
              <a:solidFill>
                <a:prstClr val="white"/>
              </a:solidFill>
              <a:latin typeface="Calibri"/>
            </a:endParaRPr>
          </a:p>
        </p:txBody>
      </p:sp>
      <p:sp>
        <p:nvSpPr>
          <p:cNvPr id="15" name="Rounded Rectangle 14"/>
          <p:cNvSpPr/>
          <p:nvPr/>
        </p:nvSpPr>
        <p:spPr>
          <a:xfrm>
            <a:off x="2857013" y="4131014"/>
            <a:ext cx="2895600" cy="25146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pPr>
            <a:endParaRPr lang="en-US" sz="1800" kern="1200">
              <a:solidFill>
                <a:prstClr val="white"/>
              </a:solidFill>
              <a:latin typeface="Calibri"/>
            </a:endParaRPr>
          </a:p>
        </p:txBody>
      </p:sp>
      <p:sp>
        <p:nvSpPr>
          <p:cNvPr id="14" name="Rounded Rectangle 13"/>
          <p:cNvSpPr/>
          <p:nvPr/>
        </p:nvSpPr>
        <p:spPr>
          <a:xfrm>
            <a:off x="6075362" y="1512343"/>
            <a:ext cx="3448050" cy="25146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pPr>
            <a:endParaRPr lang="en-US" sz="1800" kern="1200">
              <a:solidFill>
                <a:prstClr val="white"/>
              </a:solidFill>
              <a:latin typeface="Calibri"/>
            </a:endParaRPr>
          </a:p>
        </p:txBody>
      </p:sp>
      <p:sp>
        <p:nvSpPr>
          <p:cNvPr id="6" name="Rounded Rectangle 5"/>
          <p:cNvSpPr/>
          <p:nvPr/>
        </p:nvSpPr>
        <p:spPr>
          <a:xfrm>
            <a:off x="2836862" y="1512343"/>
            <a:ext cx="2895600" cy="25146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pPr>
            <a:endParaRPr lang="en-US" sz="1800" kern="1200">
              <a:solidFill>
                <a:prstClr val="white"/>
              </a:solidFill>
              <a:latin typeface="Calibri"/>
            </a:endParaRPr>
          </a:p>
        </p:txBody>
      </p:sp>
      <p:sp>
        <p:nvSpPr>
          <p:cNvPr id="9218" name="Rectangle 2"/>
          <p:cNvSpPr>
            <a:spLocks noGrp="1" noChangeArrowheads="1"/>
          </p:cNvSpPr>
          <p:nvPr>
            <p:ph type="title"/>
          </p:nvPr>
        </p:nvSpPr>
        <p:spPr>
          <a:solidFill>
            <a:schemeClr val="accent6">
              <a:lumMod val="75000"/>
            </a:schemeClr>
          </a:solidFill>
        </p:spPr>
        <p:txBody>
          <a:bodyPr>
            <a:normAutofit/>
          </a:bodyPr>
          <a:lstStyle/>
          <a:p>
            <a:pPr eaLnBrk="1" hangingPunct="1"/>
            <a:r>
              <a:rPr lang="en-US" altLang="en-US" dirty="0">
                <a:solidFill>
                  <a:schemeClr val="bg1"/>
                </a:solidFill>
              </a:rPr>
              <a:t>Water Functions  </a:t>
            </a:r>
          </a:p>
        </p:txBody>
      </p:sp>
      <p:pic>
        <p:nvPicPr>
          <p:cNvPr id="2050" name="Picture 2" descr="C:\Users\kc383\AppData\Local\Microsoft\Windows\Temporary Internet Files\Content.IE5\HS7W79TK\MC900433149[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4512" y="1794715"/>
            <a:ext cx="2400300" cy="16002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689541" y="3503096"/>
            <a:ext cx="1080937" cy="369332"/>
          </a:xfrm>
          <a:prstGeom prst="rect">
            <a:avLst/>
          </a:prstGeom>
          <a:noFill/>
        </p:spPr>
        <p:txBody>
          <a:bodyPr wrap="none" rtlCol="0">
            <a:spAutoFit/>
          </a:bodyPr>
          <a:lstStyle/>
          <a:p>
            <a:pPr>
              <a:buClrTx/>
            </a:pPr>
            <a:r>
              <a:rPr lang="en-US" sz="1800" kern="1200" dirty="0">
                <a:solidFill>
                  <a:prstClr val="black"/>
                </a:solidFill>
                <a:latin typeface="Calibri"/>
                <a:ea typeface="+mn-ea"/>
                <a:cs typeface="+mn-cs"/>
              </a:rPr>
              <a:t>Transport</a:t>
            </a:r>
          </a:p>
        </p:txBody>
      </p:sp>
      <p:pic>
        <p:nvPicPr>
          <p:cNvPr id="5" name="Picture 4"/>
          <p:cNvPicPr/>
          <p:nvPr/>
        </p:nvPicPr>
        <p:blipFill>
          <a:blip r:embed="rId4" cstate="print">
            <a:extLst>
              <a:ext uri="{28A0092B-C50C-407E-A947-70E740481C1C}">
                <a14:useLocalDpi xmlns:a14="http://schemas.microsoft.com/office/drawing/2010/main" val="0"/>
              </a:ext>
            </a:extLst>
          </a:blip>
          <a:stretch>
            <a:fillRect/>
          </a:stretch>
        </p:blipFill>
        <p:spPr>
          <a:xfrm>
            <a:off x="6323012" y="1650262"/>
            <a:ext cx="2971800" cy="1702539"/>
          </a:xfrm>
          <a:prstGeom prst="rect">
            <a:avLst/>
          </a:prstGeom>
          <a:ln>
            <a:noFill/>
          </a:ln>
          <a:effectLst>
            <a:outerShdw blurRad="190500" algn="tl" rotWithShape="0">
              <a:srgbClr val="000000">
                <a:alpha val="70000"/>
              </a:srgbClr>
            </a:outerShdw>
          </a:effectLst>
        </p:spPr>
      </p:pic>
      <p:sp>
        <p:nvSpPr>
          <p:cNvPr id="3" name="TextBox 2"/>
          <p:cNvSpPr txBox="1"/>
          <p:nvPr/>
        </p:nvSpPr>
        <p:spPr>
          <a:xfrm>
            <a:off x="6829381" y="3563156"/>
            <a:ext cx="1959062" cy="369332"/>
          </a:xfrm>
          <a:prstGeom prst="rect">
            <a:avLst/>
          </a:prstGeom>
          <a:noFill/>
        </p:spPr>
        <p:txBody>
          <a:bodyPr wrap="none" rtlCol="0">
            <a:spAutoFit/>
          </a:bodyPr>
          <a:lstStyle/>
          <a:p>
            <a:pPr>
              <a:buClrTx/>
            </a:pPr>
            <a:r>
              <a:rPr lang="en-US" sz="1800" kern="1200" dirty="0">
                <a:solidFill>
                  <a:prstClr val="black"/>
                </a:solidFill>
                <a:latin typeface="Calibri"/>
                <a:ea typeface="+mn-ea"/>
                <a:cs typeface="+mn-cs"/>
              </a:rPr>
              <a:t>Chemical reactions</a:t>
            </a:r>
          </a:p>
        </p:txBody>
      </p:sp>
      <p:pic>
        <p:nvPicPr>
          <p:cNvPr id="9" name="Picture 8"/>
          <p:cNvPicPr/>
          <p:nvPr/>
        </p:nvPicPr>
        <p:blipFill>
          <a:blip r:embed="rId5" cstate="print">
            <a:extLst>
              <a:ext uri="{28A0092B-C50C-407E-A947-70E740481C1C}">
                <a14:useLocalDpi xmlns:a14="http://schemas.microsoft.com/office/drawing/2010/main" val="0"/>
              </a:ext>
            </a:extLst>
          </a:blip>
          <a:stretch>
            <a:fillRect/>
          </a:stretch>
        </p:blipFill>
        <p:spPr>
          <a:xfrm>
            <a:off x="3502662" y="4281755"/>
            <a:ext cx="1270000" cy="1894840"/>
          </a:xfrm>
          <a:prstGeom prst="rect">
            <a:avLst/>
          </a:prstGeom>
          <a:ln>
            <a:noFill/>
          </a:ln>
          <a:effectLst>
            <a:softEdge rad="112500"/>
          </a:effectLst>
        </p:spPr>
      </p:pic>
      <p:sp>
        <p:nvSpPr>
          <p:cNvPr id="10" name="TextBox 9"/>
          <p:cNvSpPr txBox="1"/>
          <p:nvPr/>
        </p:nvSpPr>
        <p:spPr>
          <a:xfrm>
            <a:off x="3275013" y="6280666"/>
            <a:ext cx="1778051" cy="369332"/>
          </a:xfrm>
          <a:prstGeom prst="rect">
            <a:avLst/>
          </a:prstGeom>
          <a:noFill/>
        </p:spPr>
        <p:txBody>
          <a:bodyPr wrap="none" rtlCol="0">
            <a:spAutoFit/>
          </a:bodyPr>
          <a:lstStyle/>
          <a:p>
            <a:pPr>
              <a:buClrTx/>
            </a:pPr>
            <a:r>
              <a:rPr lang="en-US" sz="1800" kern="1200" dirty="0">
                <a:solidFill>
                  <a:prstClr val="black"/>
                </a:solidFill>
                <a:latin typeface="Calibri"/>
                <a:ea typeface="+mn-ea"/>
                <a:cs typeface="+mn-cs"/>
              </a:rPr>
              <a:t>Cooling the body</a:t>
            </a:r>
          </a:p>
        </p:txBody>
      </p:sp>
      <p:pic>
        <p:nvPicPr>
          <p:cNvPr id="11" name="Picture 10"/>
          <p:cNvPicPr/>
          <p:nvPr/>
        </p:nvPicPr>
        <p:blipFill>
          <a:blip r:embed="rId6" cstate="print">
            <a:extLst>
              <a:ext uri="{28A0092B-C50C-407E-A947-70E740481C1C}">
                <a14:useLocalDpi xmlns:a14="http://schemas.microsoft.com/office/drawing/2010/main" val="0"/>
              </a:ext>
            </a:extLst>
          </a:blip>
          <a:stretch>
            <a:fillRect/>
          </a:stretch>
        </p:blipFill>
        <p:spPr>
          <a:xfrm>
            <a:off x="7161212" y="4321046"/>
            <a:ext cx="1342390" cy="1790700"/>
          </a:xfrm>
          <a:prstGeom prst="rect">
            <a:avLst/>
          </a:prstGeom>
          <a:ln>
            <a:noFill/>
          </a:ln>
          <a:effectLst>
            <a:softEdge rad="112500"/>
          </a:effectLst>
        </p:spPr>
      </p:pic>
      <p:sp>
        <p:nvSpPr>
          <p:cNvPr id="12" name="TextBox 11"/>
          <p:cNvSpPr txBox="1"/>
          <p:nvPr/>
        </p:nvSpPr>
        <p:spPr>
          <a:xfrm>
            <a:off x="7246982" y="6176595"/>
            <a:ext cx="1237005" cy="369332"/>
          </a:xfrm>
          <a:prstGeom prst="rect">
            <a:avLst/>
          </a:prstGeom>
          <a:noFill/>
        </p:spPr>
        <p:txBody>
          <a:bodyPr wrap="none" rtlCol="0">
            <a:spAutoFit/>
          </a:bodyPr>
          <a:lstStyle/>
          <a:p>
            <a:pPr>
              <a:buClrTx/>
            </a:pPr>
            <a:r>
              <a:rPr lang="en-US" sz="1800" kern="1200" dirty="0">
                <a:solidFill>
                  <a:prstClr val="black"/>
                </a:solidFill>
                <a:latin typeface="Calibri"/>
                <a:ea typeface="+mn-ea"/>
                <a:cs typeface="+mn-cs"/>
              </a:rPr>
              <a:t>Lubrication</a:t>
            </a:r>
          </a:p>
        </p:txBody>
      </p:sp>
    </p:spTree>
    <p:extLst>
      <p:ext uri="{BB962C8B-B14F-4D97-AF65-F5344CB8AC3E}">
        <p14:creationId xmlns:p14="http://schemas.microsoft.com/office/powerpoint/2010/main" val="30677502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3" name="Google Shape;243;p30"/>
          <p:cNvSpPr txBox="1">
            <a:spLocks noGrp="1"/>
          </p:cNvSpPr>
          <p:nvPr>
            <p:ph idx="1"/>
          </p:nvPr>
        </p:nvSpPr>
        <p:spPr>
          <a:prstGeom prst="rect">
            <a:avLst/>
          </a:prstGeom>
          <a:noFill/>
          <a:ln>
            <a:noFill/>
          </a:ln>
        </p:spPr>
        <p:txBody>
          <a:bodyPr spcFirstLastPara="1" wrap="square" lIns="121875" tIns="60925" rIns="121875" bIns="60925" anchor="t" anchorCtr="0">
            <a:noAutofit/>
          </a:bodyPr>
          <a:lstStyle/>
          <a:p>
            <a:pPr marL="304747" lvl="0" indent="-126947" algn="l" rtl="0">
              <a:lnSpc>
                <a:spcPct val="90000"/>
              </a:lnSpc>
              <a:spcBef>
                <a:spcPts val="0"/>
              </a:spcBef>
              <a:spcAft>
                <a:spcPts val="0"/>
              </a:spcAft>
              <a:buSzPts val="2800"/>
              <a:buNone/>
            </a:pPr>
            <a:endParaRPr/>
          </a:p>
        </p:txBody>
      </p:sp>
      <p:pic>
        <p:nvPicPr>
          <p:cNvPr id="2" name="Picture 1">
            <a:extLst>
              <a:ext uri="{FF2B5EF4-FFF2-40B4-BE49-F238E27FC236}">
                <a16:creationId xmlns:a16="http://schemas.microsoft.com/office/drawing/2014/main" id="{C25A067A-679E-4D65-911A-C8B564722FED}"/>
              </a:ext>
            </a:extLst>
          </p:cNvPr>
          <p:cNvPicPr>
            <a:picLocks noChangeAspect="1"/>
          </p:cNvPicPr>
          <p:nvPr/>
        </p:nvPicPr>
        <p:blipFill>
          <a:blip r:embed="rId3"/>
          <a:stretch>
            <a:fillRect/>
          </a:stretch>
        </p:blipFill>
        <p:spPr>
          <a:xfrm>
            <a:off x="309182" y="511306"/>
            <a:ext cx="11570459" cy="5534491"/>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0"/>
          <p:cNvSpPr txBox="1">
            <a:spLocks noGrp="1"/>
          </p:cNvSpPr>
          <p:nvPr>
            <p:ph type="title"/>
          </p:nvPr>
        </p:nvSpPr>
        <p:spPr>
          <a:xfrm>
            <a:off x="609441" y="2519082"/>
            <a:ext cx="1990856" cy="715965"/>
          </a:xfrm>
          <a:prstGeom prst="rect">
            <a:avLst/>
          </a:prstGeom>
          <a:noFill/>
          <a:ln>
            <a:noFill/>
          </a:ln>
        </p:spPr>
        <p:txBody>
          <a:bodyPr spcFirstLastPara="1" wrap="square" lIns="121875" tIns="60925" rIns="121875" bIns="60925" anchor="b" anchorCtr="0">
            <a:noAutofit/>
          </a:bodyPr>
          <a:lstStyle/>
          <a:p>
            <a:pPr marL="0" lvl="0" indent="0" rtl="0">
              <a:spcBef>
                <a:spcPts val="0"/>
              </a:spcBef>
              <a:spcAft>
                <a:spcPts val="0"/>
              </a:spcAft>
              <a:buClr>
                <a:schemeClr val="dk1"/>
              </a:buClr>
              <a:buSzPts val="3600"/>
              <a:buFont typeface="Constantia"/>
              <a:buNone/>
            </a:pPr>
            <a:r>
              <a:rPr lang="en-US" dirty="0"/>
              <a:t>Serving Size</a:t>
            </a:r>
            <a:endParaRPr dirty="0"/>
          </a:p>
        </p:txBody>
      </p:sp>
      <p:pic>
        <p:nvPicPr>
          <p:cNvPr id="3" name="Picture 2">
            <a:extLst>
              <a:ext uri="{FF2B5EF4-FFF2-40B4-BE49-F238E27FC236}">
                <a16:creationId xmlns:a16="http://schemas.microsoft.com/office/drawing/2014/main" id="{105BE7AA-5F8B-47DD-9C20-618BFDDEE5B6}"/>
              </a:ext>
            </a:extLst>
          </p:cNvPr>
          <p:cNvPicPr>
            <a:picLocks noChangeAspect="1"/>
          </p:cNvPicPr>
          <p:nvPr/>
        </p:nvPicPr>
        <p:blipFill>
          <a:blip r:embed="rId3"/>
          <a:stretch>
            <a:fillRect/>
          </a:stretch>
        </p:blipFill>
        <p:spPr>
          <a:xfrm>
            <a:off x="2863347" y="125584"/>
            <a:ext cx="8356879" cy="6606832"/>
          </a:xfrm>
          <a:prstGeom prst="rect">
            <a:avLst/>
          </a:prstGeom>
        </p:spPr>
      </p:pic>
    </p:spTree>
    <p:extLst>
      <p:ext uri="{BB962C8B-B14F-4D97-AF65-F5344CB8AC3E}">
        <p14:creationId xmlns:p14="http://schemas.microsoft.com/office/powerpoint/2010/main" val="5195781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1"/>
          <p:cNvSpPr txBox="1">
            <a:spLocks noGrp="1"/>
          </p:cNvSpPr>
          <p:nvPr>
            <p:ph type="title"/>
          </p:nvPr>
        </p:nvSpPr>
        <p:spPr>
          <a:prstGeom prst="rect">
            <a:avLst/>
          </a:prstGeom>
          <a:noFill/>
          <a:ln>
            <a:noFill/>
          </a:ln>
        </p:spPr>
        <p:txBody>
          <a:bodyPr spcFirstLastPara="1" wrap="square" lIns="121875" tIns="60925" rIns="121875" bIns="60925" anchor="b" anchorCtr="0">
            <a:noAutofit/>
          </a:bodyPr>
          <a:lstStyle/>
          <a:p>
            <a:pPr marL="0" lvl="0" indent="0" rtl="0">
              <a:spcBef>
                <a:spcPts val="0"/>
              </a:spcBef>
              <a:spcAft>
                <a:spcPts val="0"/>
              </a:spcAft>
              <a:buClr>
                <a:schemeClr val="dk1"/>
              </a:buClr>
              <a:buSzPts val="3600"/>
              <a:buFont typeface="Constantia"/>
              <a:buNone/>
            </a:pPr>
            <a:r>
              <a:rPr lang="en-US" dirty="0"/>
              <a:t>MyPlate and DASH may be different!</a:t>
            </a:r>
            <a:endParaRPr dirty="0"/>
          </a:p>
        </p:txBody>
      </p:sp>
      <p:sp>
        <p:nvSpPr>
          <p:cNvPr id="3" name="Text Placeholder 2">
            <a:extLst>
              <a:ext uri="{FF2B5EF4-FFF2-40B4-BE49-F238E27FC236}">
                <a16:creationId xmlns:a16="http://schemas.microsoft.com/office/drawing/2014/main" id="{03913ADA-1470-47A8-B575-A2249AA41D89}"/>
              </a:ext>
            </a:extLst>
          </p:cNvPr>
          <p:cNvSpPr>
            <a:spLocks noGrp="1"/>
          </p:cNvSpPr>
          <p:nvPr>
            <p:ph type="body" idx="1"/>
          </p:nvPr>
        </p:nvSpPr>
        <p:spPr/>
        <p:txBody>
          <a:bodyPr/>
          <a:lstStyle/>
          <a:p>
            <a:pPr algn="ctr"/>
            <a:r>
              <a:rPr lang="en-US" dirty="0">
                <a:solidFill>
                  <a:schemeClr val="dk1"/>
                </a:solidFill>
                <a:latin typeface="Constantia"/>
                <a:ea typeface="Constantia"/>
                <a:cs typeface="Constantia"/>
                <a:sym typeface="Constantia"/>
              </a:rPr>
              <a:t>MyPlate Food Groups”</a:t>
            </a:r>
            <a:endParaRPr lang="en-US" dirty="0"/>
          </a:p>
        </p:txBody>
      </p:sp>
      <p:sp>
        <p:nvSpPr>
          <p:cNvPr id="5" name="Text Placeholder 4">
            <a:extLst>
              <a:ext uri="{FF2B5EF4-FFF2-40B4-BE49-F238E27FC236}">
                <a16:creationId xmlns:a16="http://schemas.microsoft.com/office/drawing/2014/main" id="{61140FE4-390A-4733-8E13-0C3089120570}"/>
              </a:ext>
            </a:extLst>
          </p:cNvPr>
          <p:cNvSpPr>
            <a:spLocks noGrp="1"/>
          </p:cNvSpPr>
          <p:nvPr>
            <p:ph type="body" sz="quarter" idx="3"/>
          </p:nvPr>
        </p:nvSpPr>
        <p:spPr/>
        <p:txBody>
          <a:bodyPr/>
          <a:lstStyle/>
          <a:p>
            <a:pPr algn="ctr"/>
            <a:r>
              <a:rPr lang="en-US" dirty="0"/>
              <a:t>DASH Eating Plan</a:t>
            </a:r>
          </a:p>
        </p:txBody>
      </p:sp>
      <p:pic>
        <p:nvPicPr>
          <p:cNvPr id="251" name="Google Shape;251;p31"/>
          <p:cNvPicPr preferRelativeResize="0"/>
          <p:nvPr/>
        </p:nvPicPr>
        <p:blipFill rotWithShape="1">
          <a:blip r:embed="rId3">
            <a:alphaModFix/>
          </a:blip>
          <a:srcRect l="52709" t="18959" r="25647" b="48795"/>
          <a:stretch/>
        </p:blipFill>
        <p:spPr>
          <a:xfrm>
            <a:off x="1174989" y="2292350"/>
            <a:ext cx="3775934" cy="3162748"/>
          </a:xfrm>
          <a:prstGeom prst="rect">
            <a:avLst/>
          </a:prstGeom>
          <a:noFill/>
          <a:ln>
            <a:solidFill>
              <a:srgbClr val="00B0F0"/>
            </a:solidFill>
          </a:ln>
        </p:spPr>
      </p:pic>
      <p:pic>
        <p:nvPicPr>
          <p:cNvPr id="2" name="Picture 1">
            <a:extLst>
              <a:ext uri="{FF2B5EF4-FFF2-40B4-BE49-F238E27FC236}">
                <a16:creationId xmlns:a16="http://schemas.microsoft.com/office/drawing/2014/main" id="{3A684EC1-8025-426E-8A85-54ADCBC06575}"/>
              </a:ext>
            </a:extLst>
          </p:cNvPr>
          <p:cNvPicPr>
            <a:picLocks noChangeAspect="1"/>
          </p:cNvPicPr>
          <p:nvPr/>
        </p:nvPicPr>
        <p:blipFill>
          <a:blip r:embed="rId4"/>
          <a:stretch>
            <a:fillRect/>
          </a:stretch>
        </p:blipFill>
        <p:spPr>
          <a:xfrm>
            <a:off x="6424325" y="2470762"/>
            <a:ext cx="5316424" cy="2088595"/>
          </a:xfrm>
          <a:prstGeom prst="rect">
            <a:avLst/>
          </a:prstGeom>
          <a:ln>
            <a:solidFill>
              <a:srgbClr val="00B0F0"/>
            </a:solid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6412" y="381000"/>
            <a:ext cx="6400800" cy="2286000"/>
          </a:xfrm>
        </p:spPr>
        <p:txBody>
          <a:bodyPr>
            <a:normAutofit/>
          </a:bodyPr>
          <a:lstStyle/>
          <a:p>
            <a:pPr algn="ctr"/>
            <a:r>
              <a:rPr lang="en-US" sz="3800" dirty="0"/>
              <a:t>Supplements</a:t>
            </a: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7512" y="1295401"/>
            <a:ext cx="4038600" cy="491593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563177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2"/>
          <p:cNvSpPr txBox="1">
            <a:spLocks noGrp="1"/>
          </p:cNvSpPr>
          <p:nvPr>
            <p:ph type="title"/>
          </p:nvPr>
        </p:nvSpPr>
        <p:spPr>
          <a:prstGeom prst="rect">
            <a:avLst/>
          </a:prstGeom>
          <a:noFill/>
          <a:ln>
            <a:noFill/>
          </a:ln>
        </p:spPr>
        <p:txBody>
          <a:bodyPr spcFirstLastPara="1" wrap="square" lIns="121875" tIns="60925" rIns="121875" bIns="60925" anchor="b" anchorCtr="0">
            <a:noAutofit/>
          </a:bodyPr>
          <a:lstStyle/>
          <a:p>
            <a:pPr marL="0" lvl="0" indent="0" algn="l" rtl="0">
              <a:spcBef>
                <a:spcPts val="0"/>
              </a:spcBef>
              <a:spcAft>
                <a:spcPts val="0"/>
              </a:spcAft>
              <a:buClr>
                <a:schemeClr val="dk1"/>
              </a:buClr>
              <a:buSzPts val="3600"/>
              <a:buFont typeface="Constantia"/>
              <a:buNone/>
            </a:pPr>
            <a:r>
              <a:rPr lang="en-US"/>
              <a:t>Supplements</a:t>
            </a:r>
            <a:endParaRPr/>
          </a:p>
        </p:txBody>
      </p:sp>
      <p:sp>
        <p:nvSpPr>
          <p:cNvPr id="260" name="Google Shape;260;p32"/>
          <p:cNvSpPr txBox="1">
            <a:spLocks noGrp="1"/>
          </p:cNvSpPr>
          <p:nvPr>
            <p:ph idx="1"/>
          </p:nvPr>
        </p:nvSpPr>
        <p:spPr>
          <a:prstGeom prst="rect">
            <a:avLst/>
          </a:prstGeom>
          <a:noFill/>
          <a:ln>
            <a:noFill/>
          </a:ln>
        </p:spPr>
        <p:txBody>
          <a:bodyPr spcFirstLastPara="1" wrap="square" lIns="121875" tIns="60925" rIns="121875" bIns="60925" anchor="t" anchorCtr="0">
            <a:noAutofit/>
          </a:bodyPr>
          <a:lstStyle/>
          <a:p>
            <a:pPr marL="304747" lvl="0" indent="-304747" algn="l" rtl="0">
              <a:lnSpc>
                <a:spcPct val="90000"/>
              </a:lnSpc>
              <a:spcBef>
                <a:spcPts val="0"/>
              </a:spcBef>
              <a:spcAft>
                <a:spcPts val="0"/>
              </a:spcAft>
              <a:buSzPts val="2800"/>
              <a:buChar char="•"/>
            </a:pPr>
            <a:r>
              <a:rPr lang="en-US" dirty="0"/>
              <a:t>Vitamins, minerals, herbs, etc.</a:t>
            </a:r>
            <a:endParaRPr dirty="0"/>
          </a:p>
          <a:p>
            <a:pPr marL="304747" lvl="0" indent="-304747" algn="l" rtl="0">
              <a:lnSpc>
                <a:spcPct val="90000"/>
              </a:lnSpc>
              <a:spcBef>
                <a:spcPts val="1800"/>
              </a:spcBef>
              <a:spcAft>
                <a:spcPts val="0"/>
              </a:spcAft>
              <a:buSzPts val="2800"/>
              <a:buChar char="•"/>
            </a:pPr>
            <a:r>
              <a:rPr lang="en-US" dirty="0"/>
              <a:t>Supplements may be recommended (pp. 180-181)</a:t>
            </a:r>
            <a:endParaRPr dirty="0"/>
          </a:p>
          <a:p>
            <a:pPr marL="304747" lvl="0" indent="-304747" algn="l" rtl="0">
              <a:lnSpc>
                <a:spcPct val="90000"/>
              </a:lnSpc>
              <a:spcBef>
                <a:spcPts val="1800"/>
              </a:spcBef>
              <a:spcAft>
                <a:spcPts val="0"/>
              </a:spcAft>
              <a:buSzPts val="2800"/>
              <a:buChar char="•"/>
            </a:pPr>
            <a:r>
              <a:rPr lang="en-US" dirty="0"/>
              <a:t>Doesn’t replace a healthy diet</a:t>
            </a:r>
            <a:endParaRPr dirty="0"/>
          </a:p>
          <a:p>
            <a:pPr marL="304747" lvl="0" indent="-304747" algn="l" rtl="0">
              <a:lnSpc>
                <a:spcPct val="90000"/>
              </a:lnSpc>
              <a:spcBef>
                <a:spcPts val="1800"/>
              </a:spcBef>
              <a:spcAft>
                <a:spcPts val="0"/>
              </a:spcAft>
              <a:buSzPts val="2800"/>
              <a:buChar char="•"/>
            </a:pPr>
            <a:r>
              <a:rPr lang="en-US" dirty="0"/>
              <a:t>Natural does not always equal safe</a:t>
            </a:r>
            <a:endParaRPr dirty="0"/>
          </a:p>
          <a:p>
            <a:pPr marL="304747" lvl="0" indent="-304747" algn="l" rtl="0">
              <a:lnSpc>
                <a:spcPct val="90000"/>
              </a:lnSpc>
              <a:spcBef>
                <a:spcPts val="1800"/>
              </a:spcBef>
              <a:spcAft>
                <a:spcPts val="0"/>
              </a:spcAft>
              <a:buSzPts val="2800"/>
              <a:buChar char="•"/>
            </a:pPr>
            <a:r>
              <a:rPr lang="en-US" dirty="0"/>
              <a:t>Watch for USP, NSF, ConsumerLab.com on label</a:t>
            </a:r>
            <a:endParaRPr dirty="0"/>
          </a:p>
          <a:p>
            <a:pPr marL="451025" lvl="1" indent="0" algn="l" rtl="0">
              <a:lnSpc>
                <a:spcPct val="90000"/>
              </a:lnSpc>
              <a:spcBef>
                <a:spcPts val="1200"/>
              </a:spcBef>
              <a:spcAft>
                <a:spcPts val="0"/>
              </a:spcAft>
              <a:buSzPts val="2400"/>
              <a:buNone/>
            </a:pPr>
            <a:endParaRPr dirty="0"/>
          </a:p>
          <a:p>
            <a:pPr marL="304747" lvl="0" indent="-126947" algn="l" rtl="0">
              <a:lnSpc>
                <a:spcPct val="90000"/>
              </a:lnSpc>
              <a:spcBef>
                <a:spcPts val="1800"/>
              </a:spcBef>
              <a:spcAft>
                <a:spcPts val="0"/>
              </a:spcAft>
              <a:buSzPts val="2800"/>
              <a:buNone/>
            </a:pPr>
            <a:endParaRPr dirty="0"/>
          </a:p>
        </p:txBody>
      </p:sp>
      <p:pic>
        <p:nvPicPr>
          <p:cNvPr id="261" name="Google Shape;261;p32"/>
          <p:cNvPicPr preferRelativeResize="0"/>
          <p:nvPr/>
        </p:nvPicPr>
        <p:blipFill rotWithShape="1">
          <a:blip r:embed="rId3">
            <a:alphaModFix/>
          </a:blip>
          <a:srcRect/>
          <a:stretch/>
        </p:blipFill>
        <p:spPr>
          <a:xfrm>
            <a:off x="2276423" y="4940499"/>
            <a:ext cx="4838989" cy="1610272"/>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3808413" y="1981200"/>
            <a:ext cx="4830749" cy="4398334"/>
          </a:xfrm>
          <a:prstGeom prst="octagon">
            <a:avLst>
              <a:gd name="adj" fmla="val 29287"/>
            </a:avLst>
          </a:prstGeom>
          <a:solidFill>
            <a:schemeClr val="bg1"/>
          </a:solidFill>
          <a:ln w="38100">
            <a:solidFill>
              <a:schemeClr val="tx2"/>
            </a:solidFill>
            <a:miter lim="800000"/>
            <a:headEnd/>
            <a:tailEnd/>
          </a:ln>
        </p:spPr>
        <p:txBody>
          <a:bodyPr wrap="none" anchor="ctr"/>
          <a:lstStyle/>
          <a:p>
            <a:endParaRPr lang="en-US">
              <a:solidFill>
                <a:prstClr val="black"/>
              </a:solidFill>
            </a:endParaRPr>
          </a:p>
        </p:txBody>
      </p:sp>
      <p:sp>
        <p:nvSpPr>
          <p:cNvPr id="8197" name="AutoShape 5"/>
          <p:cNvSpPr>
            <a:spLocks noChangeArrowheads="1"/>
          </p:cNvSpPr>
          <p:nvPr/>
        </p:nvSpPr>
        <p:spPr bwMode="auto">
          <a:xfrm>
            <a:off x="3990961" y="2188534"/>
            <a:ext cx="4495800" cy="4038600"/>
          </a:xfrm>
          <a:prstGeom prst="octagon">
            <a:avLst>
              <a:gd name="adj" fmla="val 29287"/>
            </a:avLst>
          </a:prstGeom>
          <a:solidFill>
            <a:srgbClr val="C00000"/>
          </a:solidFill>
          <a:ln w="38100">
            <a:solidFill>
              <a:schemeClr val="tx2"/>
            </a:solidFill>
            <a:miter lim="800000"/>
            <a:headEnd/>
            <a:tailEnd/>
          </a:ln>
        </p:spPr>
        <p:txBody>
          <a:bodyPr wrap="none" anchor="ctr"/>
          <a:lstStyle/>
          <a:p>
            <a:endParaRPr lang="en-US">
              <a:solidFill>
                <a:prstClr val="black"/>
              </a:solidFill>
            </a:endParaRPr>
          </a:p>
        </p:txBody>
      </p:sp>
      <p:sp>
        <p:nvSpPr>
          <p:cNvPr id="8194" name="Rectangle 2"/>
          <p:cNvSpPr>
            <a:spLocks noGrp="1" noChangeArrowheads="1"/>
          </p:cNvSpPr>
          <p:nvPr>
            <p:ph type="title"/>
          </p:nvPr>
        </p:nvSpPr>
        <p:spPr>
          <a:xfrm>
            <a:off x="1903412" y="1524000"/>
            <a:ext cx="8229600" cy="457200"/>
          </a:xfrm>
        </p:spPr>
        <p:txBody>
          <a:bodyPr>
            <a:normAutofit/>
          </a:bodyPr>
          <a:lstStyle/>
          <a:p>
            <a:pPr eaLnBrk="1" hangingPunct="1"/>
            <a:r>
              <a:rPr lang="en-US" sz="2400" b="1" i="1" dirty="0">
                <a:solidFill>
                  <a:srgbClr val="C00000"/>
                </a:solidFill>
              </a:rPr>
              <a:t>Tolerable Upper Intake Level (UL)</a:t>
            </a:r>
          </a:p>
        </p:txBody>
      </p:sp>
      <p:sp>
        <p:nvSpPr>
          <p:cNvPr id="8195" name="Rectangle 3"/>
          <p:cNvSpPr>
            <a:spLocks noGrp="1" noChangeArrowheads="1"/>
          </p:cNvSpPr>
          <p:nvPr>
            <p:ph idx="1"/>
          </p:nvPr>
        </p:nvSpPr>
        <p:spPr>
          <a:xfrm>
            <a:off x="3491229" y="3200400"/>
            <a:ext cx="5486400" cy="2819400"/>
          </a:xfrm>
        </p:spPr>
        <p:txBody>
          <a:bodyPr/>
          <a:lstStyle/>
          <a:p>
            <a:pPr algn="ctr" eaLnBrk="1" hangingPunct="1">
              <a:buNone/>
            </a:pPr>
            <a:r>
              <a:rPr lang="en-US" i="1" dirty="0">
                <a:solidFill>
                  <a:srgbClr val="FFFF00"/>
                </a:solidFill>
              </a:rPr>
              <a:t>Maximum intake that</a:t>
            </a:r>
            <a:br>
              <a:rPr lang="en-US" i="1" dirty="0">
                <a:solidFill>
                  <a:srgbClr val="FFFF00"/>
                </a:solidFill>
              </a:rPr>
            </a:br>
            <a:r>
              <a:rPr lang="en-US" i="1" dirty="0">
                <a:solidFill>
                  <a:srgbClr val="FFFF00"/>
                </a:solidFill>
              </a:rPr>
              <a:t>is unlikely to cause</a:t>
            </a:r>
            <a:br>
              <a:rPr lang="en-US" dirty="0">
                <a:solidFill>
                  <a:srgbClr val="FFFF00"/>
                </a:solidFill>
              </a:rPr>
            </a:br>
            <a:r>
              <a:rPr lang="en-US" dirty="0">
                <a:solidFill>
                  <a:srgbClr val="FFFF00"/>
                </a:solidFill>
              </a:rPr>
              <a:t>ADVERSE</a:t>
            </a:r>
            <a:br>
              <a:rPr lang="en-US" dirty="0">
                <a:solidFill>
                  <a:srgbClr val="FFFF00"/>
                </a:solidFill>
              </a:rPr>
            </a:br>
            <a:r>
              <a:rPr lang="en-US" i="1" dirty="0">
                <a:solidFill>
                  <a:srgbClr val="FFFF00"/>
                </a:solidFill>
              </a:rPr>
              <a:t>health effects</a:t>
            </a:r>
          </a:p>
          <a:p>
            <a:pPr eaLnBrk="1" hangingPunct="1">
              <a:buFont typeface="Wingdings" pitchFamily="2" charset="2"/>
              <a:buNone/>
            </a:pPr>
            <a:endParaRPr lang="en-US" dirty="0"/>
          </a:p>
        </p:txBody>
      </p:sp>
      <p:sp>
        <p:nvSpPr>
          <p:cNvPr id="8198" name="Text Box 6"/>
          <p:cNvSpPr txBox="1">
            <a:spLocks noChangeArrowheads="1"/>
          </p:cNvSpPr>
          <p:nvPr/>
        </p:nvSpPr>
        <p:spPr bwMode="auto">
          <a:xfrm>
            <a:off x="4628922" y="2393209"/>
            <a:ext cx="3200400" cy="3785652"/>
          </a:xfrm>
          <a:prstGeom prst="rect">
            <a:avLst/>
          </a:prstGeom>
          <a:noFill/>
          <a:ln w="9525">
            <a:noFill/>
            <a:miter lim="800000"/>
            <a:headEnd/>
            <a:tailEnd/>
          </a:ln>
        </p:spPr>
        <p:txBody>
          <a:bodyPr>
            <a:spAutoFit/>
          </a:bodyPr>
          <a:lstStyle/>
          <a:p>
            <a:pPr algn="ctr">
              <a:spcBef>
                <a:spcPct val="50000"/>
              </a:spcBef>
            </a:pPr>
            <a:r>
              <a:rPr lang="en-US" sz="2400" b="1" dirty="0">
                <a:solidFill>
                  <a:prstClr val="white"/>
                </a:solidFill>
              </a:rPr>
              <a:t>STOP</a:t>
            </a:r>
          </a:p>
          <a:p>
            <a:pPr algn="ctr">
              <a:spcBef>
                <a:spcPct val="50000"/>
              </a:spcBef>
            </a:pPr>
            <a:endParaRPr lang="en-US" sz="2400" b="1" dirty="0">
              <a:solidFill>
                <a:srgbClr val="1F497D"/>
              </a:solidFill>
            </a:endParaRPr>
          </a:p>
          <a:p>
            <a:pPr algn="ctr">
              <a:spcBef>
                <a:spcPct val="50000"/>
              </a:spcBef>
            </a:pPr>
            <a:endParaRPr lang="en-US" sz="2400" b="1" dirty="0">
              <a:solidFill>
                <a:srgbClr val="1F497D"/>
              </a:solidFill>
            </a:endParaRPr>
          </a:p>
          <a:p>
            <a:pPr algn="ctr">
              <a:spcBef>
                <a:spcPct val="50000"/>
              </a:spcBef>
            </a:pPr>
            <a:endParaRPr lang="en-US" sz="2400" b="1" dirty="0">
              <a:solidFill>
                <a:srgbClr val="1F497D"/>
              </a:solidFill>
            </a:endParaRPr>
          </a:p>
          <a:p>
            <a:pPr algn="ctr">
              <a:spcBef>
                <a:spcPct val="50000"/>
              </a:spcBef>
            </a:pPr>
            <a:endParaRPr lang="en-US" sz="2400" b="1" dirty="0">
              <a:solidFill>
                <a:srgbClr val="1F497D"/>
              </a:solidFill>
            </a:endParaRPr>
          </a:p>
          <a:p>
            <a:pPr algn="ctr">
              <a:spcBef>
                <a:spcPct val="50000"/>
              </a:spcBef>
            </a:pPr>
            <a:endParaRPr lang="en-US" sz="2400" b="1" dirty="0">
              <a:solidFill>
                <a:srgbClr val="1F497D"/>
              </a:solidFill>
            </a:endParaRPr>
          </a:p>
          <a:p>
            <a:pPr algn="ctr">
              <a:spcBef>
                <a:spcPct val="50000"/>
              </a:spcBef>
            </a:pPr>
            <a:r>
              <a:rPr lang="en-US" sz="2400" b="1" dirty="0">
                <a:solidFill>
                  <a:prstClr val="white"/>
                </a:solidFill>
              </a:rPr>
              <a:t> THINK</a:t>
            </a:r>
          </a:p>
        </p:txBody>
      </p:sp>
      <p:sp>
        <p:nvSpPr>
          <p:cNvPr id="7" name="Rectangle 2"/>
          <p:cNvSpPr txBox="1">
            <a:spLocks noChangeArrowheads="1"/>
          </p:cNvSpPr>
          <p:nvPr/>
        </p:nvSpPr>
        <p:spPr bwMode="auto">
          <a:xfrm>
            <a:off x="1979612" y="274638"/>
            <a:ext cx="8229600" cy="1143000"/>
          </a:xfrm>
          <a:prstGeom prst="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l="50000" t="50000" r="50000" b="50000"/>
            </a:path>
            <a:tileRect/>
          </a:gradFill>
          <a:ln w="9525">
            <a:noFill/>
            <a:miter lim="800000"/>
            <a:headEnd/>
            <a:tailEnd/>
          </a:ln>
        </p:spPr>
        <p:txBody>
          <a:bodyPr vert="horz" wrap="square" lIns="91440" tIns="45720" rIns="91440" bIns="45720" numCol="1" anchor="ctr" anchorCtr="0" compatLnSpc="1">
            <a:prstTxWarp prst="textNoShape">
              <a:avLst/>
            </a:prstTxWarp>
          </a:bodyPr>
          <a:lstStyle/>
          <a:p>
            <a:pPr algn="ctr" fontAlgn="base">
              <a:spcBef>
                <a:spcPct val="0"/>
              </a:spcBef>
              <a:spcAft>
                <a:spcPct val="0"/>
              </a:spcAft>
              <a:defRPr/>
            </a:pPr>
            <a:r>
              <a:rPr lang="en-US" sz="3600" b="1" dirty="0">
                <a:solidFill>
                  <a:prstClr val="white"/>
                </a:solidFill>
                <a:ea typeface="+mj-ea"/>
                <a:cs typeface="+mj-cs"/>
              </a:rPr>
              <a:t>Safety Upper Level</a:t>
            </a:r>
          </a:p>
        </p:txBody>
      </p:sp>
    </p:spTree>
    <p:extLst>
      <p:ext uri="{BB962C8B-B14F-4D97-AF65-F5344CB8AC3E}">
        <p14:creationId xmlns:p14="http://schemas.microsoft.com/office/powerpoint/2010/main" val="1840952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1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197" grpId="0" animBg="1"/>
      <p:bldP spid="8195" grpId="0" build="p"/>
      <p:bldP spid="819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Rectangle 2"/>
          <p:cNvSpPr>
            <a:spLocks noGrp="1" noChangeArrowheads="1"/>
          </p:cNvSpPr>
          <p:nvPr>
            <p:ph type="title"/>
          </p:nvPr>
        </p:nvSpPr>
        <p:spPr/>
        <p:txBody>
          <a:bodyPr/>
          <a:lstStyle/>
          <a:p>
            <a:r>
              <a:rPr lang="en-US" altLang="en-US" dirty="0">
                <a:sym typeface="Symbol" pitchFamily="18" charset="2"/>
              </a:rPr>
              <a:t>USP Label</a:t>
            </a:r>
          </a:p>
        </p:txBody>
      </p:sp>
      <p:sp>
        <p:nvSpPr>
          <p:cNvPr id="507907" name="Rectangle 3"/>
          <p:cNvSpPr>
            <a:spLocks noGrp="1" noChangeArrowheads="1"/>
          </p:cNvSpPr>
          <p:nvPr>
            <p:ph idx="4294967295"/>
          </p:nvPr>
        </p:nvSpPr>
        <p:spPr>
          <a:xfrm>
            <a:off x="2082800" y="1600200"/>
            <a:ext cx="5535613" cy="4114800"/>
          </a:xfrm>
          <a:prstGeom prst="rect">
            <a:avLst/>
          </a:prstGeom>
        </p:spPr>
        <p:txBody>
          <a:bodyPr/>
          <a:lstStyle/>
          <a:p>
            <a:r>
              <a:rPr lang="en-US" altLang="en-US" sz="2800" dirty="0">
                <a:sym typeface="Symbol" pitchFamily="18" charset="2"/>
              </a:rPr>
              <a:t>This means that the product:</a:t>
            </a:r>
          </a:p>
          <a:p>
            <a:pPr lvl="1">
              <a:buFont typeface="Wingdings" pitchFamily="2" charset="2"/>
              <a:buChar char="Ø"/>
            </a:pPr>
            <a:r>
              <a:rPr lang="en-US" altLang="en-US" sz="2400" dirty="0">
                <a:sym typeface="Symbol" pitchFamily="18" charset="2"/>
              </a:rPr>
              <a:t>Contains the ingredients listed </a:t>
            </a:r>
          </a:p>
          <a:p>
            <a:pPr lvl="1">
              <a:buFont typeface="Wingdings" pitchFamily="2" charset="2"/>
              <a:buChar char="Ø"/>
            </a:pPr>
            <a:r>
              <a:rPr lang="en-US" altLang="en-US" sz="2400" dirty="0">
                <a:sym typeface="Symbol" pitchFamily="18" charset="2"/>
              </a:rPr>
              <a:t>Will dissolve or disintegrate in the digestive tract</a:t>
            </a:r>
          </a:p>
          <a:p>
            <a:pPr lvl="1">
              <a:buFont typeface="Wingdings" pitchFamily="2" charset="2"/>
              <a:buChar char="Ø"/>
            </a:pPr>
            <a:r>
              <a:rPr lang="en-US" altLang="en-US" sz="2400" dirty="0">
                <a:sym typeface="Symbol" pitchFamily="18" charset="2"/>
              </a:rPr>
              <a:t>Does not have harmful levels of contaminates</a:t>
            </a:r>
          </a:p>
          <a:p>
            <a:r>
              <a:rPr lang="en-US" altLang="en-US" sz="2800" dirty="0">
                <a:sym typeface="Symbol" pitchFamily="18" charset="2"/>
              </a:rPr>
              <a:t>It </a:t>
            </a:r>
            <a:r>
              <a:rPr lang="en-US" altLang="en-US" sz="2800" dirty="0">
                <a:solidFill>
                  <a:schemeClr val="accent6">
                    <a:lumMod val="75000"/>
                  </a:schemeClr>
                </a:solidFill>
                <a:sym typeface="Symbol" pitchFamily="18" charset="2"/>
              </a:rPr>
              <a:t>does not mean </a:t>
            </a:r>
            <a:r>
              <a:rPr lang="en-US" altLang="en-US" sz="2800" dirty="0">
                <a:sym typeface="Symbol" pitchFamily="18" charset="2"/>
              </a:rPr>
              <a:t>that this supplement has been tested for safety or effectiveness    </a:t>
            </a:r>
          </a:p>
        </p:txBody>
      </p:sp>
      <p:sp>
        <p:nvSpPr>
          <p:cNvPr id="5" name="Slide Number Placeholder 5"/>
          <p:cNvSpPr>
            <a:spLocks noGrp="1"/>
          </p:cNvSpPr>
          <p:nvPr>
            <p:ph type="sldNum" sz="quarter" idx="12"/>
          </p:nvPr>
        </p:nvSpPr>
        <p:spPr/>
        <p:txBody>
          <a:bodyPr/>
          <a:lstStyle/>
          <a:p>
            <a:pPr>
              <a:buClrTx/>
            </a:pPr>
            <a:fld id="{C663F22E-04E3-407D-95C3-D9FF98EF7548}" type="slidenum">
              <a:rPr lang="en-US" kern="1200">
                <a:solidFill>
                  <a:srgbClr val="E7DEC9">
                    <a:shade val="50000"/>
                    <a:satMod val="200000"/>
                  </a:srgbClr>
                </a:solidFill>
                <a:latin typeface="Calibri"/>
                <a:ea typeface="+mn-ea"/>
                <a:cs typeface="+mn-cs"/>
              </a:rPr>
              <a:pPr>
                <a:buClrTx/>
              </a:pPr>
              <a:t>26</a:t>
            </a:fld>
            <a:endParaRPr lang="en-US" kern="1200">
              <a:solidFill>
                <a:srgbClr val="E7DEC9">
                  <a:shade val="50000"/>
                  <a:satMod val="200000"/>
                </a:srgbClr>
              </a:solidFill>
              <a:latin typeface="Calibri"/>
              <a:ea typeface="+mn-ea"/>
              <a:cs typeface="+mn-cs"/>
            </a:endParaRPr>
          </a:p>
        </p:txBody>
      </p:sp>
      <p:pic>
        <p:nvPicPr>
          <p:cNvPr id="507908" name="Picture 4" descr="07und"/>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7618412" y="2181497"/>
            <a:ext cx="2780324" cy="2434045"/>
          </a:xfrm>
          <a:prstGeom prst="rect">
            <a:avLst/>
          </a:prstGeom>
          <a:noFill/>
          <a:ln>
            <a:solidFill>
              <a:schemeClr val="tx2"/>
            </a:solidFill>
          </a:ln>
        </p:spPr>
      </p:pic>
    </p:spTree>
    <p:extLst>
      <p:ext uri="{BB962C8B-B14F-4D97-AF65-F5344CB8AC3E}">
        <p14:creationId xmlns:p14="http://schemas.microsoft.com/office/powerpoint/2010/main" val="3292565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07907">
                                            <p:txEl>
                                              <p:pRg st="0" end="0"/>
                                            </p:txEl>
                                          </p:spTgt>
                                        </p:tgtEl>
                                        <p:attrNameLst>
                                          <p:attrName>style.visibility</p:attrName>
                                        </p:attrNameLst>
                                      </p:cBhvr>
                                      <p:to>
                                        <p:strVal val="visible"/>
                                      </p:to>
                                    </p:set>
                                    <p:animEffect transition="in" filter="blinds(horizontal)">
                                      <p:cBhvr>
                                        <p:cTn id="7" dur="500"/>
                                        <p:tgtEl>
                                          <p:spTgt spid="507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07907">
                                            <p:txEl>
                                              <p:pRg st="1" end="1"/>
                                            </p:txEl>
                                          </p:spTgt>
                                        </p:tgtEl>
                                        <p:attrNameLst>
                                          <p:attrName>style.visibility</p:attrName>
                                        </p:attrNameLst>
                                      </p:cBhvr>
                                      <p:to>
                                        <p:strVal val="visible"/>
                                      </p:to>
                                    </p:set>
                                    <p:animEffect transition="in" filter="blinds(horizontal)">
                                      <p:cBhvr>
                                        <p:cTn id="12" dur="500"/>
                                        <p:tgtEl>
                                          <p:spTgt spid="507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07907">
                                            <p:txEl>
                                              <p:pRg st="2" end="2"/>
                                            </p:txEl>
                                          </p:spTgt>
                                        </p:tgtEl>
                                        <p:attrNameLst>
                                          <p:attrName>style.visibility</p:attrName>
                                        </p:attrNameLst>
                                      </p:cBhvr>
                                      <p:to>
                                        <p:strVal val="visible"/>
                                      </p:to>
                                    </p:set>
                                    <p:animEffect transition="in" filter="blinds(horizontal)">
                                      <p:cBhvr>
                                        <p:cTn id="17" dur="500"/>
                                        <p:tgtEl>
                                          <p:spTgt spid="507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07907">
                                            <p:txEl>
                                              <p:pRg st="3" end="3"/>
                                            </p:txEl>
                                          </p:spTgt>
                                        </p:tgtEl>
                                        <p:attrNameLst>
                                          <p:attrName>style.visibility</p:attrName>
                                        </p:attrNameLst>
                                      </p:cBhvr>
                                      <p:to>
                                        <p:strVal val="visible"/>
                                      </p:to>
                                    </p:set>
                                    <p:animEffect transition="in" filter="blinds(horizontal)">
                                      <p:cBhvr>
                                        <p:cTn id="22" dur="500"/>
                                        <p:tgtEl>
                                          <p:spTgt spid="507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07907">
                                            <p:txEl>
                                              <p:pRg st="4" end="4"/>
                                            </p:txEl>
                                          </p:spTgt>
                                        </p:tgtEl>
                                        <p:attrNameLst>
                                          <p:attrName>style.visibility</p:attrName>
                                        </p:attrNameLst>
                                      </p:cBhvr>
                                      <p:to>
                                        <p:strVal val="visible"/>
                                      </p:to>
                                    </p:set>
                                    <p:animEffect transition="in" filter="blinds(horizontal)">
                                      <p:cBhvr>
                                        <p:cTn id="27" dur="500"/>
                                        <p:tgtEl>
                                          <p:spTgt spid="507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weat"/>
          <p:cNvPicPr>
            <a:picLocks noChangeAspect="1" noChangeArrowheads="1"/>
          </p:cNvPicPr>
          <p:nvPr/>
        </p:nvPicPr>
        <p:blipFill>
          <a:blip r:embed="rId2" cstate="print"/>
          <a:srcRect/>
          <a:stretch>
            <a:fillRect/>
          </a:stretch>
        </p:blipFill>
        <p:spPr bwMode="auto">
          <a:xfrm>
            <a:off x="6170613" y="1828800"/>
            <a:ext cx="3820099" cy="4343400"/>
          </a:xfrm>
          <a:prstGeom prst="rect">
            <a:avLst/>
          </a:prstGeom>
          <a:noFill/>
          <a:ln w="9525">
            <a:noFill/>
            <a:miter lim="800000"/>
            <a:headEnd/>
            <a:tailEnd/>
          </a:ln>
        </p:spPr>
      </p:pic>
      <p:sp>
        <p:nvSpPr>
          <p:cNvPr id="6" name="Rectangle 3"/>
          <p:cNvSpPr txBox="1">
            <a:spLocks noChangeArrowheads="1"/>
          </p:cNvSpPr>
          <p:nvPr/>
        </p:nvSpPr>
        <p:spPr>
          <a:xfrm>
            <a:off x="1522412" y="2971800"/>
            <a:ext cx="5029200" cy="1295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ctr">
              <a:buClrTx/>
              <a:buNone/>
            </a:pPr>
            <a:r>
              <a:rPr lang="en-US" altLang="en-US" sz="2400">
                <a:solidFill>
                  <a:prstClr val="black"/>
                </a:solidFill>
                <a:latin typeface="Calibri"/>
              </a:rPr>
              <a:t>  Sweat </a:t>
            </a:r>
            <a:r>
              <a:rPr lang="en-US" altLang="en-US" sz="2400" b="1">
                <a:solidFill>
                  <a:srgbClr val="4BACC6">
                    <a:lumMod val="75000"/>
                  </a:srgbClr>
                </a:solidFill>
                <a:latin typeface="Calibri"/>
              </a:rPr>
              <a:t>evaporation</a:t>
            </a:r>
          </a:p>
          <a:p>
            <a:pPr lvl="1" algn="ctr">
              <a:buClrTx/>
              <a:buNone/>
            </a:pPr>
            <a:r>
              <a:rPr lang="en-US" altLang="en-US" sz="2400">
                <a:solidFill>
                  <a:prstClr val="black"/>
                </a:solidFill>
                <a:latin typeface="Calibri"/>
              </a:rPr>
              <a:t>cools the body</a:t>
            </a:r>
          </a:p>
          <a:p>
            <a:pPr lvl="2">
              <a:buClrTx/>
            </a:pPr>
            <a:endParaRPr lang="en-US" altLang="en-US" dirty="0">
              <a:solidFill>
                <a:prstClr val="black"/>
              </a:solidFill>
              <a:latin typeface="Calibri"/>
            </a:endParaRPr>
          </a:p>
        </p:txBody>
      </p:sp>
      <p:sp>
        <p:nvSpPr>
          <p:cNvPr id="7" name="Rectangle 2">
            <a:extLst>
              <a:ext uri="{FF2B5EF4-FFF2-40B4-BE49-F238E27FC236}">
                <a16:creationId xmlns:a16="http://schemas.microsoft.com/office/drawing/2014/main" id="{23E8DE60-2FBE-419D-8D01-0C0653BAA314}"/>
              </a:ext>
            </a:extLst>
          </p:cNvPr>
          <p:cNvSpPr txBox="1">
            <a:spLocks noChangeArrowheads="1"/>
          </p:cNvSpPr>
          <p:nvPr/>
        </p:nvSpPr>
        <p:spPr>
          <a:xfrm>
            <a:off x="761841" y="427038"/>
            <a:ext cx="10969943" cy="1143000"/>
          </a:xfrm>
          <a:prstGeom prst="rect">
            <a:avLst/>
          </a:prstGeom>
          <a:solidFill>
            <a:schemeClr val="accent6">
              <a:lumMod val="75000"/>
            </a:schemeClr>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buClrTx/>
              <a:buFontTx/>
            </a:pPr>
            <a:r>
              <a:rPr lang="en-US" altLang="en-US">
                <a:solidFill>
                  <a:schemeClr val="bg1"/>
                </a:solidFill>
              </a:rPr>
              <a:t>Water Functions  </a:t>
            </a:r>
            <a:endParaRPr lang="en-US" altLang="en-US" dirty="0">
              <a:solidFill>
                <a:schemeClr val="bg1"/>
              </a:solidFill>
            </a:endParaRPr>
          </a:p>
        </p:txBody>
      </p:sp>
    </p:spTree>
    <p:extLst>
      <p:ext uri="{BB962C8B-B14F-4D97-AF65-F5344CB8AC3E}">
        <p14:creationId xmlns:p14="http://schemas.microsoft.com/office/powerpoint/2010/main" val="392300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pic>
        <p:nvPicPr>
          <p:cNvPr id="4" name="Picture 3">
            <a:extLst>
              <a:ext uri="{FF2B5EF4-FFF2-40B4-BE49-F238E27FC236}">
                <a16:creationId xmlns:a16="http://schemas.microsoft.com/office/drawing/2014/main" id="{0727B242-B0FB-4DA2-B34B-6660417DEDD4}"/>
              </a:ext>
            </a:extLst>
          </p:cNvPr>
          <p:cNvPicPr>
            <a:picLocks noChangeAspect="1"/>
          </p:cNvPicPr>
          <p:nvPr/>
        </p:nvPicPr>
        <p:blipFill>
          <a:blip r:embed="rId3"/>
          <a:stretch>
            <a:fillRect/>
          </a:stretch>
        </p:blipFill>
        <p:spPr>
          <a:xfrm>
            <a:off x="472419" y="251570"/>
            <a:ext cx="10911475" cy="6158193"/>
          </a:xfrm>
          <a:prstGeom prst="rect">
            <a:avLst/>
          </a:prstGeom>
        </p:spPr>
      </p:pic>
      <p:sp>
        <p:nvSpPr>
          <p:cNvPr id="7" name="Rectangle 6">
            <a:extLst>
              <a:ext uri="{FF2B5EF4-FFF2-40B4-BE49-F238E27FC236}">
                <a16:creationId xmlns:a16="http://schemas.microsoft.com/office/drawing/2014/main" id="{1AF92620-3E38-42D3-9DC4-C5D36C9CCAED}"/>
              </a:ext>
            </a:extLst>
          </p:cNvPr>
          <p:cNvSpPr/>
          <p:nvPr/>
        </p:nvSpPr>
        <p:spPr>
          <a:xfrm>
            <a:off x="9995648" y="959224"/>
            <a:ext cx="1138518" cy="5378824"/>
          </a:xfrm>
          <a:prstGeom prst="rect">
            <a:avLst/>
          </a:prstGeom>
          <a:no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AutoShape 11">
            <a:extLst>
              <a:ext uri="{FF2B5EF4-FFF2-40B4-BE49-F238E27FC236}">
                <a16:creationId xmlns:a16="http://schemas.microsoft.com/office/drawing/2014/main" id="{FF8A94A0-ECE0-4712-9F60-839D0D22C32B}"/>
              </a:ext>
            </a:extLst>
          </p:cNvPr>
          <p:cNvSpPr>
            <a:spLocks noChangeArrowheads="1"/>
          </p:cNvSpPr>
          <p:nvPr/>
        </p:nvSpPr>
        <p:spPr bwMode="auto">
          <a:xfrm>
            <a:off x="6780213" y="4488604"/>
            <a:ext cx="3112517" cy="814638"/>
          </a:xfrm>
          <a:custGeom>
            <a:avLst/>
            <a:gdLst>
              <a:gd name="T0" fmla="*/ 2147483647 w 21600"/>
              <a:gd name="T1" fmla="*/ 851535863 h 21600"/>
              <a:gd name="T2" fmla="*/ 2147483647 w 21600"/>
              <a:gd name="T3" fmla="*/ 1703071726 h 21600"/>
              <a:gd name="T4" fmla="*/ 2147483647 w 21600"/>
              <a:gd name="T5" fmla="*/ 851535863 h 21600"/>
              <a:gd name="T6" fmla="*/ 2147483647 w 21600"/>
              <a:gd name="T7" fmla="*/ 0 h 21600"/>
              <a:gd name="T8" fmla="*/ 0 60000 65536"/>
              <a:gd name="T9" fmla="*/ 0 60000 65536"/>
              <a:gd name="T10" fmla="*/ 0 60000 65536"/>
              <a:gd name="T11" fmla="*/ 0 60000 65536"/>
              <a:gd name="T12" fmla="*/ 2840 w 21600"/>
              <a:gd name="T13" fmla="*/ 2840 h 21600"/>
              <a:gd name="T14" fmla="*/ 18760 w 21600"/>
              <a:gd name="T15" fmla="*/ 18760 h 21600"/>
            </a:gdLst>
            <a:ahLst/>
            <a:cxnLst>
              <a:cxn ang="T8">
                <a:pos x="T0" y="T1"/>
              </a:cxn>
              <a:cxn ang="T9">
                <a:pos x="T2" y="T3"/>
              </a:cxn>
              <a:cxn ang="T10">
                <a:pos x="T4" y="T5"/>
              </a:cxn>
              <a:cxn ang="T11">
                <a:pos x="T6" y="T7"/>
              </a:cxn>
            </a:cxnLst>
            <a:rect l="T12" t="T13" r="T14" b="T15"/>
            <a:pathLst>
              <a:path w="21600" h="21600">
                <a:moveTo>
                  <a:pt x="0" y="0"/>
                </a:moveTo>
                <a:lnTo>
                  <a:pt x="2079" y="21600"/>
                </a:lnTo>
                <a:lnTo>
                  <a:pt x="19521" y="21600"/>
                </a:lnTo>
                <a:lnTo>
                  <a:pt x="21600" y="0"/>
                </a:lnTo>
                <a:close/>
              </a:path>
            </a:pathLst>
          </a:custGeom>
          <a:solidFill>
            <a:schemeClr val="accent6">
              <a:lumMod val="50000"/>
            </a:schemeClr>
          </a:solidFill>
          <a:ln w="9525">
            <a:solidFill>
              <a:srgbClr val="060D14"/>
            </a:solidFill>
            <a:miter lim="800000"/>
            <a:headEnd/>
            <a:tailEnd/>
          </a:ln>
        </p:spPr>
        <p:txBody>
          <a:bodyPr wrap="none" anchor="ctr"/>
          <a:lstStyle/>
          <a:p>
            <a:pPr>
              <a:buClrTx/>
            </a:pPr>
            <a:endParaRPr lang="en-US" sz="1600" kern="1200">
              <a:solidFill>
                <a:prstClr val="black"/>
              </a:solidFill>
              <a:latin typeface="Calibri"/>
              <a:ea typeface="+mn-ea"/>
              <a:cs typeface="+mn-cs"/>
            </a:endParaRPr>
          </a:p>
        </p:txBody>
      </p:sp>
      <p:sp>
        <p:nvSpPr>
          <p:cNvPr id="19" name="Rounded Rectangle 18"/>
          <p:cNvSpPr/>
          <p:nvPr/>
        </p:nvSpPr>
        <p:spPr>
          <a:xfrm>
            <a:off x="2277988" y="719668"/>
            <a:ext cx="7560840" cy="880533"/>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pPr>
            <a:endParaRPr lang="en-US" sz="1600" kern="1200">
              <a:solidFill>
                <a:prstClr val="white"/>
              </a:solidFill>
              <a:latin typeface="Calibri"/>
            </a:endParaRPr>
          </a:p>
        </p:txBody>
      </p:sp>
      <p:sp>
        <p:nvSpPr>
          <p:cNvPr id="238595" name="Rectangle 3"/>
          <p:cNvSpPr>
            <a:spLocks noGrp="1" noChangeArrowheads="1"/>
          </p:cNvSpPr>
          <p:nvPr>
            <p:ph type="title"/>
          </p:nvPr>
        </p:nvSpPr>
        <p:spPr>
          <a:xfrm>
            <a:off x="1979612" y="558815"/>
            <a:ext cx="8229600" cy="1143000"/>
          </a:xfrm>
        </p:spPr>
        <p:txBody>
          <a:bodyPr/>
          <a:lstStyle/>
          <a:p>
            <a:pPr eaLnBrk="1" hangingPunct="1">
              <a:defRPr/>
            </a:pPr>
            <a:r>
              <a:rPr lang="en-US" dirty="0">
                <a:solidFill>
                  <a:schemeClr val="bg1"/>
                </a:solidFill>
                <a:effectLst>
                  <a:outerShdw blurRad="38100" dist="38100" dir="2700000" algn="tl">
                    <a:srgbClr val="000000">
                      <a:alpha val="43137"/>
                    </a:srgbClr>
                  </a:outerShdw>
                </a:effectLst>
              </a:rPr>
              <a:t>The Water Balance</a:t>
            </a:r>
          </a:p>
        </p:txBody>
      </p:sp>
      <p:sp>
        <p:nvSpPr>
          <p:cNvPr id="5124" name="AutoShape 4"/>
          <p:cNvSpPr>
            <a:spLocks noChangeArrowheads="1"/>
          </p:cNvSpPr>
          <p:nvPr/>
        </p:nvSpPr>
        <p:spPr bwMode="auto">
          <a:xfrm flipV="1">
            <a:off x="5026368" y="6345232"/>
            <a:ext cx="2348205" cy="207968"/>
          </a:xfrm>
          <a:custGeom>
            <a:avLst/>
            <a:gdLst>
              <a:gd name="T0" fmla="*/ 2147483647 w 21600"/>
              <a:gd name="T1" fmla="*/ 612832669 h 21600"/>
              <a:gd name="T2" fmla="*/ 2147483647 w 21600"/>
              <a:gd name="T3" fmla="*/ 1225661387 h 21600"/>
              <a:gd name="T4" fmla="*/ 2147483647 w 21600"/>
              <a:gd name="T5" fmla="*/ 612832669 h 21600"/>
              <a:gd name="T6" fmla="*/ 2147483647 w 21600"/>
              <a:gd name="T7" fmla="*/ 0 h 21600"/>
              <a:gd name="T8" fmla="*/ 0 60000 65536"/>
              <a:gd name="T9" fmla="*/ 0 60000 65536"/>
              <a:gd name="T10" fmla="*/ 0 60000 65536"/>
              <a:gd name="T11" fmla="*/ 0 60000 65536"/>
              <a:gd name="T12" fmla="*/ 2848 w 21600"/>
              <a:gd name="T13" fmla="*/ 2848 h 21600"/>
              <a:gd name="T14" fmla="*/ 18752 w 21600"/>
              <a:gd name="T15" fmla="*/ 18752 h 21600"/>
            </a:gdLst>
            <a:ahLst/>
            <a:cxnLst>
              <a:cxn ang="T8">
                <a:pos x="T0" y="T1"/>
              </a:cxn>
              <a:cxn ang="T9">
                <a:pos x="T2" y="T3"/>
              </a:cxn>
              <a:cxn ang="T10">
                <a:pos x="T4" y="T5"/>
              </a:cxn>
              <a:cxn ang="T11">
                <a:pos x="T6" y="T7"/>
              </a:cxn>
            </a:cxnLst>
            <a:rect l="T12" t="T13" r="T14" b="T15"/>
            <a:pathLst>
              <a:path w="21600" h="21600">
                <a:moveTo>
                  <a:pt x="0" y="0"/>
                </a:moveTo>
                <a:lnTo>
                  <a:pt x="2096" y="21600"/>
                </a:lnTo>
                <a:lnTo>
                  <a:pt x="19504" y="21600"/>
                </a:lnTo>
                <a:lnTo>
                  <a:pt x="21600" y="0"/>
                </a:lnTo>
                <a:close/>
              </a:path>
            </a:pathLst>
          </a:custGeom>
          <a:solidFill>
            <a:schemeClr val="accent6">
              <a:lumMod val="50000"/>
            </a:schemeClr>
          </a:solidFill>
          <a:ln w="9525">
            <a:solidFill>
              <a:srgbClr val="060D14"/>
            </a:solidFill>
            <a:miter lim="800000"/>
            <a:headEnd/>
            <a:tailEnd/>
          </a:ln>
        </p:spPr>
        <p:txBody>
          <a:bodyPr wrap="none" anchor="ctr"/>
          <a:lstStyle/>
          <a:p>
            <a:pPr>
              <a:buClrTx/>
            </a:pPr>
            <a:endParaRPr lang="en-US" sz="1600" kern="1200">
              <a:solidFill>
                <a:prstClr val="black"/>
              </a:solidFill>
              <a:latin typeface="Calibri"/>
              <a:ea typeface="+mn-ea"/>
              <a:cs typeface="+mn-cs"/>
            </a:endParaRPr>
          </a:p>
        </p:txBody>
      </p:sp>
      <p:sp>
        <p:nvSpPr>
          <p:cNvPr id="5125" name="Rectangle 5"/>
          <p:cNvSpPr>
            <a:spLocks noChangeArrowheads="1"/>
          </p:cNvSpPr>
          <p:nvPr/>
        </p:nvSpPr>
        <p:spPr bwMode="auto">
          <a:xfrm>
            <a:off x="5281613" y="5759671"/>
            <a:ext cx="1849437" cy="592667"/>
          </a:xfrm>
          <a:prstGeom prst="rect">
            <a:avLst/>
          </a:prstGeom>
          <a:solidFill>
            <a:schemeClr val="accent6">
              <a:lumMod val="50000"/>
            </a:schemeClr>
          </a:solidFill>
          <a:ln w="9525">
            <a:solidFill>
              <a:srgbClr val="060D14"/>
            </a:solidFill>
            <a:miter lim="800000"/>
            <a:headEnd/>
            <a:tailEnd/>
          </a:ln>
        </p:spPr>
        <p:txBody>
          <a:bodyPr wrap="none" anchor="ctr"/>
          <a:lstStyle/>
          <a:p>
            <a:pPr>
              <a:buClrTx/>
            </a:pPr>
            <a:endParaRPr lang="en-US" sz="1600" kern="1200">
              <a:solidFill>
                <a:prstClr val="black"/>
              </a:solidFill>
              <a:latin typeface="Calibri"/>
              <a:ea typeface="+mn-ea"/>
              <a:cs typeface="+mn-cs"/>
            </a:endParaRPr>
          </a:p>
        </p:txBody>
      </p:sp>
      <p:grpSp>
        <p:nvGrpSpPr>
          <p:cNvPr id="2" name="Group 7"/>
          <p:cNvGrpSpPr>
            <a:grpSpLocks/>
          </p:cNvGrpSpPr>
          <p:nvPr/>
        </p:nvGrpSpPr>
        <p:grpSpPr bwMode="auto">
          <a:xfrm>
            <a:off x="3656012" y="5300515"/>
            <a:ext cx="4800600" cy="196862"/>
            <a:chOff x="1104" y="2928"/>
            <a:chExt cx="4272" cy="144"/>
          </a:xfrm>
          <a:solidFill>
            <a:schemeClr val="accent6">
              <a:lumMod val="50000"/>
            </a:schemeClr>
          </a:solidFill>
        </p:grpSpPr>
        <p:sp>
          <p:nvSpPr>
            <p:cNvPr id="5134" name="Rectangle 8"/>
            <p:cNvSpPr>
              <a:spLocks noChangeArrowheads="1"/>
            </p:cNvSpPr>
            <p:nvPr/>
          </p:nvSpPr>
          <p:spPr bwMode="auto">
            <a:xfrm>
              <a:off x="1104" y="3024"/>
              <a:ext cx="4272" cy="48"/>
            </a:xfrm>
            <a:prstGeom prst="rect">
              <a:avLst/>
            </a:prstGeom>
            <a:grpFill/>
            <a:ln w="9525">
              <a:solidFill>
                <a:srgbClr val="060D14"/>
              </a:solidFill>
              <a:miter lim="800000"/>
              <a:headEnd/>
              <a:tailEnd/>
            </a:ln>
          </p:spPr>
          <p:txBody>
            <a:bodyPr wrap="none" anchor="ctr"/>
            <a:lstStyle/>
            <a:p>
              <a:pPr>
                <a:buClrTx/>
              </a:pPr>
              <a:endParaRPr lang="en-US" sz="1600" kern="1200">
                <a:solidFill>
                  <a:prstClr val="black"/>
                </a:solidFill>
                <a:latin typeface="Calibri"/>
                <a:ea typeface="+mn-ea"/>
                <a:cs typeface="+mn-cs"/>
              </a:endParaRPr>
            </a:p>
          </p:txBody>
        </p:sp>
        <p:sp>
          <p:nvSpPr>
            <p:cNvPr id="5135" name="Oval 9"/>
            <p:cNvSpPr>
              <a:spLocks noChangeArrowheads="1"/>
            </p:cNvSpPr>
            <p:nvPr/>
          </p:nvSpPr>
          <p:spPr bwMode="auto">
            <a:xfrm>
              <a:off x="1152" y="2928"/>
              <a:ext cx="96" cy="96"/>
            </a:xfrm>
            <a:prstGeom prst="ellipse">
              <a:avLst/>
            </a:prstGeom>
            <a:grpFill/>
            <a:ln w="9525">
              <a:solidFill>
                <a:srgbClr val="060D14"/>
              </a:solidFill>
              <a:round/>
              <a:headEnd/>
              <a:tailEnd/>
            </a:ln>
          </p:spPr>
          <p:txBody>
            <a:bodyPr wrap="none" anchor="ctr"/>
            <a:lstStyle/>
            <a:p>
              <a:pPr>
                <a:buClrTx/>
              </a:pPr>
              <a:endParaRPr lang="en-US" sz="1600" kern="1200">
                <a:solidFill>
                  <a:prstClr val="black"/>
                </a:solidFill>
                <a:latin typeface="Calibri"/>
                <a:ea typeface="+mn-ea"/>
                <a:cs typeface="+mn-cs"/>
              </a:endParaRPr>
            </a:p>
          </p:txBody>
        </p:sp>
        <p:sp>
          <p:nvSpPr>
            <p:cNvPr id="5136" name="Oval 10"/>
            <p:cNvSpPr>
              <a:spLocks noChangeArrowheads="1"/>
            </p:cNvSpPr>
            <p:nvPr/>
          </p:nvSpPr>
          <p:spPr bwMode="auto">
            <a:xfrm>
              <a:off x="5184" y="2928"/>
              <a:ext cx="96" cy="96"/>
            </a:xfrm>
            <a:prstGeom prst="ellipse">
              <a:avLst/>
            </a:prstGeom>
            <a:grpFill/>
            <a:ln w="9525">
              <a:solidFill>
                <a:srgbClr val="060D14"/>
              </a:solidFill>
              <a:round/>
              <a:headEnd/>
              <a:tailEnd/>
            </a:ln>
          </p:spPr>
          <p:txBody>
            <a:bodyPr wrap="none" anchor="ctr"/>
            <a:lstStyle/>
            <a:p>
              <a:pPr>
                <a:buClrTx/>
              </a:pPr>
              <a:endParaRPr lang="en-US" sz="1600" kern="1200">
                <a:solidFill>
                  <a:prstClr val="black"/>
                </a:solidFill>
                <a:latin typeface="Calibri"/>
                <a:ea typeface="+mn-ea"/>
                <a:cs typeface="+mn-cs"/>
              </a:endParaRPr>
            </a:p>
          </p:txBody>
        </p:sp>
      </p:grpSp>
      <p:sp>
        <p:nvSpPr>
          <p:cNvPr id="5128" name="AutoShape 11"/>
          <p:cNvSpPr>
            <a:spLocks noChangeArrowheads="1"/>
          </p:cNvSpPr>
          <p:nvPr/>
        </p:nvSpPr>
        <p:spPr bwMode="auto">
          <a:xfrm>
            <a:off x="2291166" y="4464890"/>
            <a:ext cx="2990447" cy="824146"/>
          </a:xfrm>
          <a:custGeom>
            <a:avLst/>
            <a:gdLst>
              <a:gd name="T0" fmla="*/ 2147483647 w 21600"/>
              <a:gd name="T1" fmla="*/ 851535863 h 21600"/>
              <a:gd name="T2" fmla="*/ 2147483647 w 21600"/>
              <a:gd name="T3" fmla="*/ 1703071726 h 21600"/>
              <a:gd name="T4" fmla="*/ 2147483647 w 21600"/>
              <a:gd name="T5" fmla="*/ 851535863 h 21600"/>
              <a:gd name="T6" fmla="*/ 2147483647 w 21600"/>
              <a:gd name="T7" fmla="*/ 0 h 21600"/>
              <a:gd name="T8" fmla="*/ 0 60000 65536"/>
              <a:gd name="T9" fmla="*/ 0 60000 65536"/>
              <a:gd name="T10" fmla="*/ 0 60000 65536"/>
              <a:gd name="T11" fmla="*/ 0 60000 65536"/>
              <a:gd name="T12" fmla="*/ 2840 w 21600"/>
              <a:gd name="T13" fmla="*/ 2840 h 21600"/>
              <a:gd name="T14" fmla="*/ 18760 w 21600"/>
              <a:gd name="T15" fmla="*/ 18760 h 21600"/>
            </a:gdLst>
            <a:ahLst/>
            <a:cxnLst>
              <a:cxn ang="T8">
                <a:pos x="T0" y="T1"/>
              </a:cxn>
              <a:cxn ang="T9">
                <a:pos x="T2" y="T3"/>
              </a:cxn>
              <a:cxn ang="T10">
                <a:pos x="T4" y="T5"/>
              </a:cxn>
              <a:cxn ang="T11">
                <a:pos x="T6" y="T7"/>
              </a:cxn>
            </a:cxnLst>
            <a:rect l="T12" t="T13" r="T14" b="T15"/>
            <a:pathLst>
              <a:path w="21600" h="21600">
                <a:moveTo>
                  <a:pt x="0" y="0"/>
                </a:moveTo>
                <a:lnTo>
                  <a:pt x="2079" y="21600"/>
                </a:lnTo>
                <a:lnTo>
                  <a:pt x="19521" y="21600"/>
                </a:lnTo>
                <a:lnTo>
                  <a:pt x="21600" y="0"/>
                </a:lnTo>
                <a:close/>
              </a:path>
            </a:pathLst>
          </a:custGeom>
          <a:solidFill>
            <a:schemeClr val="accent6">
              <a:lumMod val="50000"/>
            </a:schemeClr>
          </a:solidFill>
          <a:ln w="9525">
            <a:solidFill>
              <a:srgbClr val="060D14"/>
            </a:solidFill>
            <a:miter lim="800000"/>
            <a:headEnd/>
            <a:tailEnd/>
          </a:ln>
        </p:spPr>
        <p:txBody>
          <a:bodyPr wrap="none" anchor="ctr"/>
          <a:lstStyle/>
          <a:p>
            <a:pPr>
              <a:buClrTx/>
            </a:pPr>
            <a:endParaRPr lang="en-US" sz="1600" kern="1200">
              <a:solidFill>
                <a:prstClr val="black"/>
              </a:solidFill>
              <a:latin typeface="Calibri"/>
              <a:ea typeface="+mn-ea"/>
              <a:cs typeface="+mn-cs"/>
            </a:endParaRPr>
          </a:p>
        </p:txBody>
      </p:sp>
      <p:sp>
        <p:nvSpPr>
          <p:cNvPr id="5126" name="Oval 6"/>
          <p:cNvSpPr>
            <a:spLocks noChangeArrowheads="1"/>
          </p:cNvSpPr>
          <p:nvPr/>
        </p:nvSpPr>
        <p:spPr bwMode="auto">
          <a:xfrm>
            <a:off x="6058409" y="5508857"/>
            <a:ext cx="263525" cy="237067"/>
          </a:xfrm>
          <a:prstGeom prst="ellipse">
            <a:avLst/>
          </a:prstGeom>
          <a:solidFill>
            <a:schemeClr val="accent6">
              <a:lumMod val="50000"/>
            </a:schemeClr>
          </a:solidFill>
          <a:ln w="9525">
            <a:solidFill>
              <a:srgbClr val="060D14"/>
            </a:solidFill>
            <a:round/>
            <a:headEnd/>
            <a:tailEnd/>
          </a:ln>
        </p:spPr>
        <p:txBody>
          <a:bodyPr wrap="none" anchor="ctr"/>
          <a:lstStyle/>
          <a:p>
            <a:pPr>
              <a:buClrTx/>
            </a:pPr>
            <a:endParaRPr lang="en-US" sz="1600" kern="1200">
              <a:solidFill>
                <a:prstClr val="black"/>
              </a:solidFill>
              <a:latin typeface="Calibri"/>
              <a:ea typeface="+mn-ea"/>
              <a:cs typeface="+mn-cs"/>
            </a:endParaRPr>
          </a:p>
        </p:txBody>
      </p:sp>
      <p:sp>
        <p:nvSpPr>
          <p:cNvPr id="5130" name="Text Box 13"/>
          <p:cNvSpPr txBox="1">
            <a:spLocks noChangeArrowheads="1"/>
          </p:cNvSpPr>
          <p:nvPr/>
        </p:nvSpPr>
        <p:spPr bwMode="auto">
          <a:xfrm>
            <a:off x="3049298" y="4781675"/>
            <a:ext cx="1321306" cy="461665"/>
          </a:xfrm>
          <a:prstGeom prst="rect">
            <a:avLst/>
          </a:prstGeom>
          <a:noFill/>
          <a:ln w="9525">
            <a:noFill/>
            <a:miter lim="800000"/>
            <a:headEnd/>
            <a:tailEnd/>
          </a:ln>
        </p:spPr>
        <p:txBody>
          <a:bodyPr wrap="square">
            <a:spAutoFit/>
          </a:bodyPr>
          <a:lstStyle/>
          <a:p>
            <a:pPr algn="ctr">
              <a:spcBef>
                <a:spcPct val="50000"/>
              </a:spcBef>
              <a:buClrTx/>
            </a:pPr>
            <a:r>
              <a:rPr lang="en-US" sz="2400" kern="1200" dirty="0">
                <a:solidFill>
                  <a:prstClr val="white"/>
                </a:solidFill>
                <a:latin typeface="Calibri"/>
                <a:ea typeface="+mn-ea"/>
                <a:cs typeface="+mn-cs"/>
              </a:rPr>
              <a:t>Fluid in</a:t>
            </a:r>
          </a:p>
        </p:txBody>
      </p:sp>
      <p:sp>
        <p:nvSpPr>
          <p:cNvPr id="5131" name="Text Box 14"/>
          <p:cNvSpPr txBox="1">
            <a:spLocks noChangeArrowheads="1"/>
          </p:cNvSpPr>
          <p:nvPr/>
        </p:nvSpPr>
        <p:spPr bwMode="auto">
          <a:xfrm>
            <a:off x="7640818" y="4765267"/>
            <a:ext cx="1588607" cy="461665"/>
          </a:xfrm>
          <a:prstGeom prst="rect">
            <a:avLst/>
          </a:prstGeom>
          <a:noFill/>
          <a:ln w="9525">
            <a:noFill/>
            <a:miter lim="800000"/>
            <a:headEnd/>
            <a:tailEnd/>
          </a:ln>
        </p:spPr>
        <p:txBody>
          <a:bodyPr wrap="square">
            <a:spAutoFit/>
          </a:bodyPr>
          <a:lstStyle/>
          <a:p>
            <a:pPr algn="ctr">
              <a:spcBef>
                <a:spcPct val="50000"/>
              </a:spcBef>
              <a:buClrTx/>
            </a:pPr>
            <a:r>
              <a:rPr lang="en-US" sz="2400" kern="1200" dirty="0">
                <a:solidFill>
                  <a:prstClr val="white"/>
                </a:solidFill>
                <a:latin typeface="Calibri"/>
                <a:ea typeface="+mn-ea"/>
                <a:cs typeface="+mn-cs"/>
              </a:rPr>
              <a:t>Fluid Out</a:t>
            </a:r>
          </a:p>
        </p:txBody>
      </p:sp>
      <p:sp>
        <p:nvSpPr>
          <p:cNvPr id="17" name="Rectangle 16"/>
          <p:cNvSpPr/>
          <p:nvPr/>
        </p:nvSpPr>
        <p:spPr>
          <a:xfrm>
            <a:off x="2617344" y="1820362"/>
            <a:ext cx="2185214" cy="530017"/>
          </a:xfrm>
          <a:prstGeom prst="rect">
            <a:avLst/>
          </a:prstGeom>
        </p:spPr>
        <p:txBody>
          <a:bodyPr wrap="square">
            <a:spAutoFit/>
          </a:bodyPr>
          <a:lstStyle/>
          <a:p>
            <a:pPr algn="ctr">
              <a:buClrTx/>
            </a:pPr>
            <a:r>
              <a:rPr lang="en-US" sz="2844" kern="1200" dirty="0">
                <a:solidFill>
                  <a:prstClr val="black"/>
                </a:solidFill>
                <a:effectLst>
                  <a:outerShdw blurRad="38100" dist="38100" dir="2700000" algn="tl">
                    <a:srgbClr val="C0C0C0"/>
                  </a:outerShdw>
                </a:effectLst>
                <a:latin typeface="Calibri"/>
                <a:ea typeface="+mn-ea"/>
                <a:cs typeface="+mn-cs"/>
              </a:rPr>
              <a:t>Water Intake</a:t>
            </a:r>
            <a:endParaRPr lang="en-US" sz="1600" kern="1200" dirty="0">
              <a:solidFill>
                <a:prstClr val="black"/>
              </a:solidFill>
              <a:latin typeface="Calibri"/>
              <a:ea typeface="+mn-ea"/>
              <a:cs typeface="+mn-cs"/>
            </a:endParaRPr>
          </a:p>
        </p:txBody>
      </p:sp>
      <p:sp>
        <p:nvSpPr>
          <p:cNvPr id="18" name="Rectangle 17"/>
          <p:cNvSpPr/>
          <p:nvPr/>
        </p:nvSpPr>
        <p:spPr>
          <a:xfrm>
            <a:off x="6837475" y="1920754"/>
            <a:ext cx="2895600" cy="530017"/>
          </a:xfrm>
          <a:prstGeom prst="rect">
            <a:avLst/>
          </a:prstGeom>
        </p:spPr>
        <p:txBody>
          <a:bodyPr wrap="square">
            <a:spAutoFit/>
          </a:bodyPr>
          <a:lstStyle/>
          <a:p>
            <a:pPr algn="ctr">
              <a:buClrTx/>
            </a:pPr>
            <a:r>
              <a:rPr lang="en-US" sz="2844" kern="1200" dirty="0">
                <a:solidFill>
                  <a:prstClr val="black"/>
                </a:solidFill>
                <a:effectLst>
                  <a:outerShdw blurRad="38100" dist="38100" dir="2700000" algn="tl">
                    <a:srgbClr val="C0C0C0"/>
                  </a:outerShdw>
                </a:effectLst>
                <a:latin typeface="Calibri"/>
                <a:ea typeface="+mn-ea"/>
                <a:cs typeface="+mn-cs"/>
              </a:rPr>
              <a:t>Water Loss</a:t>
            </a:r>
            <a:endParaRPr lang="en-US" sz="1600" kern="1200" dirty="0">
              <a:solidFill>
                <a:prstClr val="black"/>
              </a:solidFill>
              <a:latin typeface="Calibri"/>
              <a:ea typeface="+mn-ea"/>
              <a:cs typeface="+mn-cs"/>
            </a:endParaRPr>
          </a:p>
        </p:txBody>
      </p:sp>
      <p:sp>
        <p:nvSpPr>
          <p:cNvPr id="3" name="Can 2"/>
          <p:cNvSpPr/>
          <p:nvPr/>
        </p:nvSpPr>
        <p:spPr>
          <a:xfrm>
            <a:off x="2412577" y="2843550"/>
            <a:ext cx="887306" cy="1718271"/>
          </a:xfrm>
          <a:prstGeom prst="can">
            <a:avLst/>
          </a:prstGeom>
          <a:solidFill>
            <a:schemeClr val="accent1">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pPr>
            <a:endParaRPr lang="en-US" sz="1800" kern="1200">
              <a:solidFill>
                <a:prstClr val="white"/>
              </a:solidFill>
              <a:latin typeface="Calibri"/>
            </a:endParaRPr>
          </a:p>
        </p:txBody>
      </p:sp>
      <p:sp>
        <p:nvSpPr>
          <p:cNvPr id="41" name="Can 2">
            <a:extLst>
              <a:ext uri="{FF2B5EF4-FFF2-40B4-BE49-F238E27FC236}">
                <a16:creationId xmlns:a16="http://schemas.microsoft.com/office/drawing/2014/main" id="{469C0735-5906-4945-8834-E24BEFE3244F}"/>
              </a:ext>
            </a:extLst>
          </p:cNvPr>
          <p:cNvSpPr/>
          <p:nvPr/>
        </p:nvSpPr>
        <p:spPr>
          <a:xfrm>
            <a:off x="8933116" y="3070728"/>
            <a:ext cx="887306" cy="1537444"/>
          </a:xfrm>
          <a:prstGeom prst="can">
            <a:avLst/>
          </a:prstGeom>
          <a:solidFill>
            <a:schemeClr val="accent1">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pPr>
            <a:endParaRPr lang="en-US" sz="1800" kern="1200">
              <a:solidFill>
                <a:prstClr val="white"/>
              </a:solidFill>
              <a:latin typeface="Calibri"/>
            </a:endParaRPr>
          </a:p>
        </p:txBody>
      </p:sp>
      <p:sp>
        <p:nvSpPr>
          <p:cNvPr id="26" name="Can 2">
            <a:extLst>
              <a:ext uri="{FF2B5EF4-FFF2-40B4-BE49-F238E27FC236}">
                <a16:creationId xmlns:a16="http://schemas.microsoft.com/office/drawing/2014/main" id="{81E9CFE0-E355-4200-A0A1-45AF1238A335}"/>
              </a:ext>
            </a:extLst>
          </p:cNvPr>
          <p:cNvSpPr/>
          <p:nvPr/>
        </p:nvSpPr>
        <p:spPr>
          <a:xfrm>
            <a:off x="4209293" y="4174433"/>
            <a:ext cx="665227" cy="414147"/>
          </a:xfrm>
          <a:prstGeom prst="can">
            <a:avLst/>
          </a:prstGeom>
          <a:solidFill>
            <a:schemeClr val="accent1">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pPr>
            <a:endParaRPr lang="en-US" sz="1800" kern="1200">
              <a:solidFill>
                <a:prstClr val="white"/>
              </a:solidFill>
              <a:latin typeface="Calibri"/>
            </a:endParaRPr>
          </a:p>
        </p:txBody>
      </p:sp>
      <p:sp>
        <p:nvSpPr>
          <p:cNvPr id="27" name="Can 2">
            <a:extLst>
              <a:ext uri="{FF2B5EF4-FFF2-40B4-BE49-F238E27FC236}">
                <a16:creationId xmlns:a16="http://schemas.microsoft.com/office/drawing/2014/main" id="{49D83ADB-1B7D-4B2B-95D6-4FDDFEDF6230}"/>
              </a:ext>
            </a:extLst>
          </p:cNvPr>
          <p:cNvSpPr/>
          <p:nvPr/>
        </p:nvSpPr>
        <p:spPr>
          <a:xfrm>
            <a:off x="3379024" y="4017864"/>
            <a:ext cx="730496" cy="529975"/>
          </a:xfrm>
          <a:prstGeom prst="can">
            <a:avLst/>
          </a:prstGeom>
          <a:solidFill>
            <a:schemeClr val="accent1">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pPr>
            <a:endParaRPr lang="en-US" sz="1800" kern="1200">
              <a:solidFill>
                <a:prstClr val="white"/>
              </a:solidFill>
              <a:latin typeface="Calibri"/>
            </a:endParaRPr>
          </a:p>
        </p:txBody>
      </p:sp>
      <p:sp>
        <p:nvSpPr>
          <p:cNvPr id="28" name="Rectangle 27">
            <a:extLst>
              <a:ext uri="{FF2B5EF4-FFF2-40B4-BE49-F238E27FC236}">
                <a16:creationId xmlns:a16="http://schemas.microsoft.com/office/drawing/2014/main" id="{B92BF239-88BF-4B77-90DE-99246886E0ED}"/>
              </a:ext>
            </a:extLst>
          </p:cNvPr>
          <p:cNvSpPr/>
          <p:nvPr/>
        </p:nvSpPr>
        <p:spPr>
          <a:xfrm>
            <a:off x="2651665" y="2275093"/>
            <a:ext cx="2185214" cy="369332"/>
          </a:xfrm>
          <a:prstGeom prst="rect">
            <a:avLst/>
          </a:prstGeom>
        </p:spPr>
        <p:txBody>
          <a:bodyPr wrap="square">
            <a:spAutoFit/>
          </a:bodyPr>
          <a:lstStyle/>
          <a:p>
            <a:pPr algn="ctr">
              <a:buClrTx/>
            </a:pPr>
            <a:r>
              <a:rPr lang="en-US" sz="1800" kern="1200" dirty="0">
                <a:solidFill>
                  <a:prstClr val="black"/>
                </a:solidFill>
                <a:effectLst>
                  <a:outerShdw blurRad="38100" dist="38100" dir="2700000" algn="tl">
                    <a:srgbClr val="C0C0C0"/>
                  </a:outerShdw>
                </a:effectLst>
                <a:latin typeface="Calibri"/>
                <a:ea typeface="+mn-ea"/>
                <a:cs typeface="+mn-cs"/>
              </a:rPr>
              <a:t>2400 mL ≈ 10 cups</a:t>
            </a:r>
            <a:endParaRPr lang="en-US" sz="1800" kern="1200" dirty="0">
              <a:solidFill>
                <a:prstClr val="black"/>
              </a:solidFill>
              <a:latin typeface="Calibri"/>
              <a:ea typeface="+mn-ea"/>
              <a:cs typeface="+mn-cs"/>
            </a:endParaRPr>
          </a:p>
        </p:txBody>
      </p:sp>
      <p:sp>
        <p:nvSpPr>
          <p:cNvPr id="31" name="Rectangle 30">
            <a:extLst>
              <a:ext uri="{FF2B5EF4-FFF2-40B4-BE49-F238E27FC236}">
                <a16:creationId xmlns:a16="http://schemas.microsoft.com/office/drawing/2014/main" id="{2CA7D5D4-0A35-4B3A-8329-BD662903769E}"/>
              </a:ext>
            </a:extLst>
          </p:cNvPr>
          <p:cNvSpPr/>
          <p:nvPr/>
        </p:nvSpPr>
        <p:spPr>
          <a:xfrm>
            <a:off x="8975374" y="3507347"/>
            <a:ext cx="861602" cy="523220"/>
          </a:xfrm>
          <a:prstGeom prst="rect">
            <a:avLst/>
          </a:prstGeom>
        </p:spPr>
        <p:txBody>
          <a:bodyPr wrap="square">
            <a:spAutoFit/>
          </a:bodyPr>
          <a:lstStyle/>
          <a:p>
            <a:pPr algn="ctr">
              <a:buClrTx/>
            </a:pPr>
            <a:r>
              <a:rPr lang="en-US" b="1" kern="1200" dirty="0">
                <a:solidFill>
                  <a:prstClr val="black"/>
                </a:solidFill>
                <a:effectLst>
                  <a:outerShdw blurRad="38100" dist="38100" dir="2700000" algn="tl">
                    <a:srgbClr val="C0C0C0"/>
                  </a:outerShdw>
                </a:effectLst>
                <a:latin typeface="Calibri"/>
                <a:ea typeface="+mn-ea"/>
                <a:cs typeface="+mn-cs"/>
              </a:rPr>
              <a:t>Kidneys</a:t>
            </a:r>
          </a:p>
          <a:p>
            <a:pPr algn="ctr">
              <a:buClrTx/>
            </a:pPr>
            <a:r>
              <a:rPr lang="en-US" b="1" kern="1200" dirty="0">
                <a:solidFill>
                  <a:prstClr val="black"/>
                </a:solidFill>
                <a:effectLst>
                  <a:outerShdw blurRad="38100" dist="38100" dir="2700000" algn="tl">
                    <a:srgbClr val="C0C0C0"/>
                  </a:outerShdw>
                </a:effectLst>
                <a:latin typeface="Calibri"/>
                <a:ea typeface="+mn-ea"/>
                <a:cs typeface="+mn-cs"/>
              </a:rPr>
              <a:t>1500 mL</a:t>
            </a:r>
            <a:endParaRPr lang="en-US" b="1" kern="1200" dirty="0">
              <a:solidFill>
                <a:prstClr val="black"/>
              </a:solidFill>
              <a:latin typeface="Calibri"/>
              <a:ea typeface="+mn-ea"/>
              <a:cs typeface="+mn-cs"/>
            </a:endParaRPr>
          </a:p>
        </p:txBody>
      </p:sp>
      <p:sp>
        <p:nvSpPr>
          <p:cNvPr id="33" name="Rectangle 32">
            <a:extLst>
              <a:ext uri="{FF2B5EF4-FFF2-40B4-BE49-F238E27FC236}">
                <a16:creationId xmlns:a16="http://schemas.microsoft.com/office/drawing/2014/main" id="{7BA3DB8C-21FF-452D-BFCF-2B654AB4BF8C}"/>
              </a:ext>
            </a:extLst>
          </p:cNvPr>
          <p:cNvSpPr/>
          <p:nvPr/>
        </p:nvSpPr>
        <p:spPr>
          <a:xfrm>
            <a:off x="7202187" y="2324661"/>
            <a:ext cx="2185214" cy="369332"/>
          </a:xfrm>
          <a:prstGeom prst="rect">
            <a:avLst/>
          </a:prstGeom>
        </p:spPr>
        <p:txBody>
          <a:bodyPr wrap="square">
            <a:spAutoFit/>
          </a:bodyPr>
          <a:lstStyle/>
          <a:p>
            <a:pPr algn="ctr">
              <a:buClrTx/>
            </a:pPr>
            <a:r>
              <a:rPr lang="en-US" sz="1800" kern="1200" dirty="0">
                <a:solidFill>
                  <a:prstClr val="black"/>
                </a:solidFill>
                <a:effectLst>
                  <a:outerShdw blurRad="38100" dist="38100" dir="2700000" algn="tl">
                    <a:srgbClr val="C0C0C0"/>
                  </a:outerShdw>
                </a:effectLst>
                <a:latin typeface="Calibri"/>
                <a:ea typeface="+mn-ea"/>
                <a:cs typeface="+mn-cs"/>
              </a:rPr>
              <a:t>2400 mL ≈ 10 cups</a:t>
            </a:r>
            <a:endParaRPr lang="en-US" sz="1800" kern="1200" dirty="0">
              <a:solidFill>
                <a:prstClr val="black"/>
              </a:solidFill>
              <a:latin typeface="Calibri"/>
              <a:ea typeface="+mn-ea"/>
              <a:cs typeface="+mn-cs"/>
            </a:endParaRPr>
          </a:p>
        </p:txBody>
      </p:sp>
      <p:sp>
        <p:nvSpPr>
          <p:cNvPr id="34" name="Rectangle 33">
            <a:extLst>
              <a:ext uri="{FF2B5EF4-FFF2-40B4-BE49-F238E27FC236}">
                <a16:creationId xmlns:a16="http://schemas.microsoft.com/office/drawing/2014/main" id="{5141D0EB-33D4-4EEA-8496-29B60DD66CEB}"/>
              </a:ext>
            </a:extLst>
          </p:cNvPr>
          <p:cNvSpPr/>
          <p:nvPr/>
        </p:nvSpPr>
        <p:spPr>
          <a:xfrm>
            <a:off x="2436813" y="3287373"/>
            <a:ext cx="873101" cy="523220"/>
          </a:xfrm>
          <a:prstGeom prst="rect">
            <a:avLst/>
          </a:prstGeom>
        </p:spPr>
        <p:txBody>
          <a:bodyPr wrap="square">
            <a:spAutoFit/>
          </a:bodyPr>
          <a:lstStyle/>
          <a:p>
            <a:pPr algn="ctr">
              <a:buClrTx/>
            </a:pPr>
            <a:r>
              <a:rPr lang="en-US" b="1" kern="1200" dirty="0">
                <a:solidFill>
                  <a:prstClr val="black"/>
                </a:solidFill>
                <a:effectLst>
                  <a:outerShdw blurRad="38100" dist="38100" dir="2700000" algn="tl">
                    <a:srgbClr val="C0C0C0"/>
                  </a:outerShdw>
                </a:effectLst>
                <a:latin typeface="Calibri"/>
                <a:ea typeface="+mn-ea"/>
                <a:cs typeface="+mn-cs"/>
              </a:rPr>
              <a:t>Drink</a:t>
            </a:r>
          </a:p>
          <a:p>
            <a:pPr algn="ctr">
              <a:buClrTx/>
            </a:pPr>
            <a:r>
              <a:rPr lang="en-US" b="1" kern="1200" dirty="0">
                <a:solidFill>
                  <a:prstClr val="black"/>
                </a:solidFill>
                <a:effectLst>
                  <a:outerShdw blurRad="38100" dist="38100" dir="2700000" algn="tl">
                    <a:srgbClr val="C0C0C0"/>
                  </a:outerShdw>
                </a:effectLst>
                <a:latin typeface="Calibri"/>
                <a:ea typeface="+mn-ea"/>
                <a:cs typeface="+mn-cs"/>
              </a:rPr>
              <a:t>1700 mL</a:t>
            </a:r>
            <a:endParaRPr lang="en-US" b="1" kern="1200" dirty="0">
              <a:solidFill>
                <a:prstClr val="black"/>
              </a:solidFill>
              <a:latin typeface="Calibri"/>
              <a:ea typeface="+mn-ea"/>
              <a:cs typeface="+mn-cs"/>
            </a:endParaRPr>
          </a:p>
        </p:txBody>
      </p:sp>
      <p:sp>
        <p:nvSpPr>
          <p:cNvPr id="35" name="Rectangle 34">
            <a:extLst>
              <a:ext uri="{FF2B5EF4-FFF2-40B4-BE49-F238E27FC236}">
                <a16:creationId xmlns:a16="http://schemas.microsoft.com/office/drawing/2014/main" id="{67C97A84-59F4-481E-ABE3-105F65886F47}"/>
              </a:ext>
            </a:extLst>
          </p:cNvPr>
          <p:cNvSpPr/>
          <p:nvPr/>
        </p:nvSpPr>
        <p:spPr>
          <a:xfrm>
            <a:off x="3387385" y="4038600"/>
            <a:ext cx="757389" cy="523220"/>
          </a:xfrm>
          <a:prstGeom prst="rect">
            <a:avLst/>
          </a:prstGeom>
        </p:spPr>
        <p:txBody>
          <a:bodyPr wrap="square">
            <a:spAutoFit/>
          </a:bodyPr>
          <a:lstStyle/>
          <a:p>
            <a:pPr algn="ctr">
              <a:buClrTx/>
            </a:pPr>
            <a:r>
              <a:rPr lang="en-US" b="1" kern="1200" dirty="0">
                <a:solidFill>
                  <a:prstClr val="black"/>
                </a:solidFill>
                <a:effectLst>
                  <a:outerShdw blurRad="38100" dist="38100" dir="2700000" algn="tl">
                    <a:srgbClr val="C0C0C0"/>
                  </a:outerShdw>
                </a:effectLst>
                <a:latin typeface="Calibri"/>
                <a:ea typeface="+mn-ea"/>
                <a:cs typeface="+mn-cs"/>
              </a:rPr>
              <a:t>Food</a:t>
            </a:r>
          </a:p>
          <a:p>
            <a:pPr algn="ctr">
              <a:buClrTx/>
            </a:pPr>
            <a:r>
              <a:rPr lang="en-US" b="1" kern="1200" dirty="0">
                <a:solidFill>
                  <a:prstClr val="black"/>
                </a:solidFill>
                <a:effectLst>
                  <a:outerShdw blurRad="38100" dist="38100" dir="2700000" algn="tl">
                    <a:srgbClr val="C0C0C0"/>
                  </a:outerShdw>
                </a:effectLst>
                <a:latin typeface="Calibri"/>
                <a:ea typeface="+mn-ea"/>
                <a:cs typeface="+mn-cs"/>
              </a:rPr>
              <a:t>400 mL</a:t>
            </a:r>
            <a:endParaRPr lang="en-US" b="1" kern="1200" dirty="0">
              <a:solidFill>
                <a:prstClr val="black"/>
              </a:solidFill>
              <a:latin typeface="Calibri"/>
              <a:ea typeface="+mn-ea"/>
              <a:cs typeface="+mn-cs"/>
            </a:endParaRPr>
          </a:p>
        </p:txBody>
      </p:sp>
      <p:sp>
        <p:nvSpPr>
          <p:cNvPr id="42" name="Can 2">
            <a:extLst>
              <a:ext uri="{FF2B5EF4-FFF2-40B4-BE49-F238E27FC236}">
                <a16:creationId xmlns:a16="http://schemas.microsoft.com/office/drawing/2014/main" id="{65DE30FE-5157-48FA-B455-26B52E66D0CC}"/>
              </a:ext>
            </a:extLst>
          </p:cNvPr>
          <p:cNvSpPr/>
          <p:nvPr/>
        </p:nvSpPr>
        <p:spPr>
          <a:xfrm>
            <a:off x="8214124" y="3964131"/>
            <a:ext cx="730496" cy="627000"/>
          </a:xfrm>
          <a:prstGeom prst="can">
            <a:avLst/>
          </a:prstGeom>
          <a:solidFill>
            <a:schemeClr val="accent1">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pPr>
            <a:endParaRPr lang="en-US" sz="1800" kern="1200">
              <a:solidFill>
                <a:prstClr val="white"/>
              </a:solidFill>
              <a:latin typeface="Calibri"/>
            </a:endParaRPr>
          </a:p>
        </p:txBody>
      </p:sp>
      <p:sp>
        <p:nvSpPr>
          <p:cNvPr id="36" name="Rectangle 35">
            <a:extLst>
              <a:ext uri="{FF2B5EF4-FFF2-40B4-BE49-F238E27FC236}">
                <a16:creationId xmlns:a16="http://schemas.microsoft.com/office/drawing/2014/main" id="{3E421508-BA6B-4D41-A768-5ED152641DBC}"/>
              </a:ext>
            </a:extLst>
          </p:cNvPr>
          <p:cNvSpPr/>
          <p:nvPr/>
        </p:nvSpPr>
        <p:spPr>
          <a:xfrm>
            <a:off x="4082875" y="4277632"/>
            <a:ext cx="966654" cy="307777"/>
          </a:xfrm>
          <a:prstGeom prst="rect">
            <a:avLst/>
          </a:prstGeom>
        </p:spPr>
        <p:txBody>
          <a:bodyPr wrap="square">
            <a:spAutoFit/>
          </a:bodyPr>
          <a:lstStyle/>
          <a:p>
            <a:pPr algn="ctr">
              <a:buClrTx/>
            </a:pPr>
            <a:r>
              <a:rPr lang="en-US" b="1" kern="1200" dirty="0">
                <a:solidFill>
                  <a:prstClr val="black"/>
                </a:solidFill>
                <a:effectLst>
                  <a:outerShdw blurRad="38100" dist="38100" dir="2700000" algn="tl">
                    <a:srgbClr val="C0C0C0"/>
                  </a:outerShdw>
                </a:effectLst>
                <a:latin typeface="Calibri"/>
                <a:ea typeface="+mn-ea"/>
                <a:cs typeface="+mn-cs"/>
              </a:rPr>
              <a:t>300 mL</a:t>
            </a:r>
            <a:endParaRPr lang="en-US" b="1" kern="1200" dirty="0">
              <a:solidFill>
                <a:prstClr val="black"/>
              </a:solidFill>
              <a:latin typeface="Calibri"/>
              <a:ea typeface="+mn-ea"/>
              <a:cs typeface="+mn-cs"/>
            </a:endParaRPr>
          </a:p>
        </p:txBody>
      </p:sp>
      <p:sp>
        <p:nvSpPr>
          <p:cNvPr id="37" name="Rectangle 36">
            <a:extLst>
              <a:ext uri="{FF2B5EF4-FFF2-40B4-BE49-F238E27FC236}">
                <a16:creationId xmlns:a16="http://schemas.microsoft.com/office/drawing/2014/main" id="{9437AA05-A8BB-414F-83EE-7DD26E69AFE0}"/>
              </a:ext>
            </a:extLst>
          </p:cNvPr>
          <p:cNvSpPr/>
          <p:nvPr/>
        </p:nvSpPr>
        <p:spPr>
          <a:xfrm>
            <a:off x="8228110" y="4070416"/>
            <a:ext cx="757389" cy="523220"/>
          </a:xfrm>
          <a:prstGeom prst="rect">
            <a:avLst/>
          </a:prstGeom>
        </p:spPr>
        <p:txBody>
          <a:bodyPr wrap="square">
            <a:spAutoFit/>
          </a:bodyPr>
          <a:lstStyle/>
          <a:p>
            <a:pPr algn="ctr">
              <a:buClrTx/>
            </a:pPr>
            <a:r>
              <a:rPr lang="en-US" b="1" kern="1200" dirty="0">
                <a:solidFill>
                  <a:prstClr val="black"/>
                </a:solidFill>
                <a:effectLst>
                  <a:outerShdw blurRad="38100" dist="38100" dir="2700000" algn="tl">
                    <a:srgbClr val="C0C0C0"/>
                  </a:outerShdw>
                </a:effectLst>
                <a:latin typeface="Calibri"/>
                <a:ea typeface="+mn-ea"/>
                <a:cs typeface="+mn-cs"/>
              </a:rPr>
              <a:t>Skin</a:t>
            </a:r>
          </a:p>
          <a:p>
            <a:pPr algn="ctr">
              <a:buClrTx/>
            </a:pPr>
            <a:r>
              <a:rPr lang="en-US" b="1" kern="1200" dirty="0">
                <a:solidFill>
                  <a:prstClr val="black"/>
                </a:solidFill>
                <a:effectLst>
                  <a:outerShdw blurRad="38100" dist="38100" dir="2700000" algn="tl">
                    <a:srgbClr val="C0C0C0"/>
                  </a:outerShdw>
                </a:effectLst>
                <a:latin typeface="Calibri"/>
                <a:ea typeface="+mn-ea"/>
                <a:cs typeface="+mn-cs"/>
              </a:rPr>
              <a:t>450 mL</a:t>
            </a:r>
            <a:endParaRPr lang="en-US" b="1" kern="1200" dirty="0">
              <a:solidFill>
                <a:prstClr val="black"/>
              </a:solidFill>
              <a:latin typeface="Calibri"/>
              <a:ea typeface="+mn-ea"/>
              <a:cs typeface="+mn-cs"/>
            </a:endParaRPr>
          </a:p>
        </p:txBody>
      </p:sp>
      <p:sp>
        <p:nvSpPr>
          <p:cNvPr id="43" name="Can 2">
            <a:extLst>
              <a:ext uri="{FF2B5EF4-FFF2-40B4-BE49-F238E27FC236}">
                <a16:creationId xmlns:a16="http://schemas.microsoft.com/office/drawing/2014/main" id="{3517A575-2D72-4D71-9D76-6F77432C32A0}"/>
              </a:ext>
            </a:extLst>
          </p:cNvPr>
          <p:cNvSpPr/>
          <p:nvPr/>
        </p:nvSpPr>
        <p:spPr>
          <a:xfrm>
            <a:off x="7535195" y="4203074"/>
            <a:ext cx="665227" cy="414147"/>
          </a:xfrm>
          <a:prstGeom prst="can">
            <a:avLst/>
          </a:prstGeom>
          <a:solidFill>
            <a:schemeClr val="accent1">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pPr>
            <a:endParaRPr lang="en-US" sz="1800" kern="1200">
              <a:solidFill>
                <a:prstClr val="white"/>
              </a:solidFill>
              <a:latin typeface="Calibri"/>
            </a:endParaRPr>
          </a:p>
        </p:txBody>
      </p:sp>
      <p:sp>
        <p:nvSpPr>
          <p:cNvPr id="25" name="Can 2">
            <a:extLst>
              <a:ext uri="{FF2B5EF4-FFF2-40B4-BE49-F238E27FC236}">
                <a16:creationId xmlns:a16="http://schemas.microsoft.com/office/drawing/2014/main" id="{087DF344-AA61-4D30-90F4-2668BF5EE45E}"/>
              </a:ext>
            </a:extLst>
          </p:cNvPr>
          <p:cNvSpPr/>
          <p:nvPr/>
        </p:nvSpPr>
        <p:spPr>
          <a:xfrm>
            <a:off x="6951399" y="4268998"/>
            <a:ext cx="530141" cy="339175"/>
          </a:xfrm>
          <a:prstGeom prst="can">
            <a:avLst/>
          </a:prstGeom>
          <a:solidFill>
            <a:schemeClr val="accent1">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pPr>
            <a:endParaRPr lang="en-US" sz="1800" kern="1200">
              <a:solidFill>
                <a:prstClr val="white"/>
              </a:solidFill>
              <a:latin typeface="Calibri"/>
            </a:endParaRPr>
          </a:p>
        </p:txBody>
      </p:sp>
      <p:sp>
        <p:nvSpPr>
          <p:cNvPr id="40" name="Rectangle 39">
            <a:extLst>
              <a:ext uri="{FF2B5EF4-FFF2-40B4-BE49-F238E27FC236}">
                <a16:creationId xmlns:a16="http://schemas.microsoft.com/office/drawing/2014/main" id="{63D016F1-96BB-4BDC-86CB-99955C66A1E5}"/>
              </a:ext>
            </a:extLst>
          </p:cNvPr>
          <p:cNvSpPr/>
          <p:nvPr/>
        </p:nvSpPr>
        <p:spPr>
          <a:xfrm>
            <a:off x="6826256" y="4309444"/>
            <a:ext cx="757389" cy="307777"/>
          </a:xfrm>
          <a:prstGeom prst="rect">
            <a:avLst/>
          </a:prstGeom>
        </p:spPr>
        <p:txBody>
          <a:bodyPr wrap="square">
            <a:spAutoFit/>
          </a:bodyPr>
          <a:lstStyle/>
          <a:p>
            <a:pPr algn="ctr">
              <a:buClrTx/>
            </a:pPr>
            <a:r>
              <a:rPr lang="en-US" b="1" kern="1200" dirty="0">
                <a:solidFill>
                  <a:prstClr val="black"/>
                </a:solidFill>
                <a:effectLst>
                  <a:outerShdw blurRad="38100" dist="38100" dir="2700000" algn="tl">
                    <a:srgbClr val="C0C0C0"/>
                  </a:outerShdw>
                </a:effectLst>
                <a:latin typeface="Calibri"/>
                <a:ea typeface="+mn-ea"/>
                <a:cs typeface="+mn-cs"/>
              </a:rPr>
              <a:t>150 mL</a:t>
            </a:r>
            <a:endParaRPr lang="en-US" b="1" kern="1200" dirty="0">
              <a:solidFill>
                <a:prstClr val="black"/>
              </a:solidFill>
              <a:latin typeface="Calibri"/>
              <a:ea typeface="+mn-ea"/>
              <a:cs typeface="+mn-cs"/>
            </a:endParaRPr>
          </a:p>
        </p:txBody>
      </p:sp>
      <p:sp>
        <p:nvSpPr>
          <p:cNvPr id="39" name="Rectangle 38">
            <a:extLst>
              <a:ext uri="{FF2B5EF4-FFF2-40B4-BE49-F238E27FC236}">
                <a16:creationId xmlns:a16="http://schemas.microsoft.com/office/drawing/2014/main" id="{97CB8534-8C69-4BF6-821E-6751F4FA8BDD}"/>
              </a:ext>
            </a:extLst>
          </p:cNvPr>
          <p:cNvSpPr/>
          <p:nvPr/>
        </p:nvSpPr>
        <p:spPr>
          <a:xfrm>
            <a:off x="7481539" y="4277632"/>
            <a:ext cx="786210" cy="307777"/>
          </a:xfrm>
          <a:prstGeom prst="rect">
            <a:avLst/>
          </a:prstGeom>
        </p:spPr>
        <p:txBody>
          <a:bodyPr wrap="square">
            <a:spAutoFit/>
          </a:bodyPr>
          <a:lstStyle/>
          <a:p>
            <a:pPr algn="ctr">
              <a:buClrTx/>
            </a:pPr>
            <a:r>
              <a:rPr lang="en-US" b="1" kern="1200" dirty="0">
                <a:solidFill>
                  <a:prstClr val="black"/>
                </a:solidFill>
                <a:effectLst>
                  <a:outerShdw blurRad="38100" dist="38100" dir="2700000" algn="tl">
                    <a:srgbClr val="C0C0C0"/>
                  </a:outerShdw>
                </a:effectLst>
                <a:latin typeface="Calibri"/>
                <a:ea typeface="+mn-ea"/>
                <a:cs typeface="+mn-cs"/>
              </a:rPr>
              <a:t>300 mL</a:t>
            </a:r>
            <a:endParaRPr lang="en-US" b="1" kern="1200" dirty="0">
              <a:solidFill>
                <a:prstClr val="black"/>
              </a:solidFill>
              <a:latin typeface="Calibri"/>
              <a:ea typeface="+mn-ea"/>
              <a:cs typeface="+mn-cs"/>
            </a:endParaRPr>
          </a:p>
        </p:txBody>
      </p:sp>
      <p:sp>
        <p:nvSpPr>
          <p:cNvPr id="44" name="Rectangle 43">
            <a:extLst>
              <a:ext uri="{FF2B5EF4-FFF2-40B4-BE49-F238E27FC236}">
                <a16:creationId xmlns:a16="http://schemas.microsoft.com/office/drawing/2014/main" id="{0DB7BFA8-C4BF-4867-B879-526230EC4E7F}"/>
              </a:ext>
            </a:extLst>
          </p:cNvPr>
          <p:cNvSpPr/>
          <p:nvPr/>
        </p:nvSpPr>
        <p:spPr>
          <a:xfrm>
            <a:off x="4289558" y="3476464"/>
            <a:ext cx="966654" cy="523220"/>
          </a:xfrm>
          <a:prstGeom prst="rect">
            <a:avLst/>
          </a:prstGeom>
        </p:spPr>
        <p:txBody>
          <a:bodyPr wrap="square">
            <a:spAutoFit/>
          </a:bodyPr>
          <a:lstStyle/>
          <a:p>
            <a:pPr algn="ctr">
              <a:buClrTx/>
            </a:pPr>
            <a:r>
              <a:rPr lang="en-US" b="1" kern="1200" dirty="0">
                <a:solidFill>
                  <a:prstClr val="black"/>
                </a:solidFill>
                <a:effectLst>
                  <a:outerShdw blurRad="38100" dist="38100" dir="2700000" algn="tl">
                    <a:srgbClr val="C0C0C0"/>
                  </a:outerShdw>
                </a:effectLst>
                <a:latin typeface="Calibri"/>
                <a:ea typeface="+mn-ea"/>
                <a:cs typeface="+mn-cs"/>
              </a:rPr>
              <a:t>Metabolic water</a:t>
            </a:r>
          </a:p>
        </p:txBody>
      </p:sp>
      <p:cxnSp>
        <p:nvCxnSpPr>
          <p:cNvPr id="5" name="Straight Connector 4">
            <a:extLst>
              <a:ext uri="{FF2B5EF4-FFF2-40B4-BE49-F238E27FC236}">
                <a16:creationId xmlns:a16="http://schemas.microsoft.com/office/drawing/2014/main" id="{79A28379-3C45-4A25-AA01-17E23E5C4E47}"/>
              </a:ext>
            </a:extLst>
          </p:cNvPr>
          <p:cNvCxnSpPr>
            <a:stCxn id="26" idx="0"/>
          </p:cNvCxnSpPr>
          <p:nvPr/>
        </p:nvCxnSpPr>
        <p:spPr>
          <a:xfrm flipV="1">
            <a:off x="4541906" y="3853435"/>
            <a:ext cx="164220" cy="424535"/>
          </a:xfrm>
          <a:prstGeom prst="line">
            <a:avLst/>
          </a:prstGeom>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2FDF9774-0839-4DCD-80CE-B2FCD62E79E4}"/>
              </a:ext>
            </a:extLst>
          </p:cNvPr>
          <p:cNvSpPr/>
          <p:nvPr/>
        </p:nvSpPr>
        <p:spPr>
          <a:xfrm>
            <a:off x="6704013" y="3783534"/>
            <a:ext cx="757389" cy="307777"/>
          </a:xfrm>
          <a:prstGeom prst="rect">
            <a:avLst/>
          </a:prstGeom>
        </p:spPr>
        <p:txBody>
          <a:bodyPr wrap="square">
            <a:spAutoFit/>
          </a:bodyPr>
          <a:lstStyle/>
          <a:p>
            <a:pPr algn="ctr">
              <a:buClrTx/>
            </a:pPr>
            <a:r>
              <a:rPr lang="en-US" b="1" kern="1200" dirty="0">
                <a:solidFill>
                  <a:prstClr val="black"/>
                </a:solidFill>
                <a:effectLst>
                  <a:outerShdw blurRad="38100" dist="38100" dir="2700000" algn="tl">
                    <a:srgbClr val="C0C0C0"/>
                  </a:outerShdw>
                </a:effectLst>
                <a:latin typeface="Calibri"/>
                <a:ea typeface="+mn-ea"/>
                <a:cs typeface="+mn-cs"/>
              </a:rPr>
              <a:t>Fecal</a:t>
            </a:r>
          </a:p>
        </p:txBody>
      </p:sp>
      <p:sp>
        <p:nvSpPr>
          <p:cNvPr id="46" name="Rectangle 45">
            <a:extLst>
              <a:ext uri="{FF2B5EF4-FFF2-40B4-BE49-F238E27FC236}">
                <a16:creationId xmlns:a16="http://schemas.microsoft.com/office/drawing/2014/main" id="{6F02C360-E84D-416A-B6FA-D105D04B48B0}"/>
              </a:ext>
            </a:extLst>
          </p:cNvPr>
          <p:cNvSpPr/>
          <p:nvPr/>
        </p:nvSpPr>
        <p:spPr>
          <a:xfrm>
            <a:off x="6875245" y="3353707"/>
            <a:ext cx="1172313" cy="307777"/>
          </a:xfrm>
          <a:prstGeom prst="rect">
            <a:avLst/>
          </a:prstGeom>
        </p:spPr>
        <p:txBody>
          <a:bodyPr wrap="square">
            <a:spAutoFit/>
          </a:bodyPr>
          <a:lstStyle/>
          <a:p>
            <a:pPr algn="ctr">
              <a:buClrTx/>
            </a:pPr>
            <a:r>
              <a:rPr lang="en-US" b="1" kern="1200" dirty="0">
                <a:solidFill>
                  <a:prstClr val="black"/>
                </a:solidFill>
                <a:effectLst>
                  <a:outerShdw blurRad="38100" dist="38100" dir="2700000" algn="tl">
                    <a:srgbClr val="C0C0C0"/>
                  </a:outerShdw>
                </a:effectLst>
                <a:latin typeface="Calibri"/>
                <a:ea typeface="+mn-ea"/>
                <a:cs typeface="+mn-cs"/>
              </a:rPr>
              <a:t>Respiration</a:t>
            </a:r>
          </a:p>
        </p:txBody>
      </p:sp>
      <p:cxnSp>
        <p:nvCxnSpPr>
          <p:cNvPr id="7" name="Straight Connector 6">
            <a:extLst>
              <a:ext uri="{FF2B5EF4-FFF2-40B4-BE49-F238E27FC236}">
                <a16:creationId xmlns:a16="http://schemas.microsoft.com/office/drawing/2014/main" id="{D47A447C-C025-4E7E-97D4-D1B7FB2A0A7B}"/>
              </a:ext>
            </a:extLst>
          </p:cNvPr>
          <p:cNvCxnSpPr/>
          <p:nvPr/>
        </p:nvCxnSpPr>
        <p:spPr>
          <a:xfrm>
            <a:off x="7436598" y="3584150"/>
            <a:ext cx="438047" cy="705071"/>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6B889B2-8B97-4515-926F-DF5133112991}"/>
              </a:ext>
            </a:extLst>
          </p:cNvPr>
          <p:cNvCxnSpPr>
            <a:endCxn id="25" idx="0"/>
          </p:cNvCxnSpPr>
          <p:nvPr/>
        </p:nvCxnSpPr>
        <p:spPr>
          <a:xfrm>
            <a:off x="7075891" y="4037949"/>
            <a:ext cx="140579" cy="31584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4291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6380480" y="1168401"/>
            <a:ext cx="2400935" cy="1993265"/>
          </a:xfrm>
          <a:prstGeom prst="rect">
            <a:avLst/>
          </a:prstGeom>
        </p:spPr>
      </p:pic>
      <p:sp>
        <p:nvSpPr>
          <p:cNvPr id="6" name="Text Box 31"/>
          <p:cNvSpPr txBox="1">
            <a:spLocks noChangeArrowheads="1"/>
          </p:cNvSpPr>
          <p:nvPr/>
        </p:nvSpPr>
        <p:spPr bwMode="auto">
          <a:xfrm>
            <a:off x="8099424" y="1057275"/>
            <a:ext cx="1047750" cy="30480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nSpc>
                <a:spcPct val="107000"/>
              </a:lnSpc>
              <a:spcAft>
                <a:spcPts val="800"/>
              </a:spcAft>
              <a:buClrTx/>
            </a:pPr>
            <a:r>
              <a:rPr lang="en-US" sz="1100" kern="1200">
                <a:solidFill>
                  <a:prstClr val="black"/>
                </a:solidFill>
                <a:latin typeface="Calibri" panose="020F0502020204030204" pitchFamily="34" charset="0"/>
                <a:ea typeface="Calibri" panose="020F0502020204030204" pitchFamily="34" charset="0"/>
                <a:cs typeface="Arial" panose="020B0604020202020204" pitchFamily="34" charset="0"/>
              </a:rPr>
              <a:t>Hypothalamus</a:t>
            </a:r>
          </a:p>
        </p:txBody>
      </p:sp>
      <p:sp>
        <p:nvSpPr>
          <p:cNvPr id="9" name="Circular Arrow 8"/>
          <p:cNvSpPr/>
          <p:nvPr/>
        </p:nvSpPr>
        <p:spPr>
          <a:xfrm rot="5846997">
            <a:off x="6260465" y="2830196"/>
            <a:ext cx="2115185" cy="1901825"/>
          </a:xfrm>
          <a:prstGeom prst="circularArrow">
            <a:avLst>
              <a:gd name="adj1" fmla="val 12500"/>
              <a:gd name="adj2" fmla="val 1142319"/>
              <a:gd name="adj3" fmla="val 20457681"/>
              <a:gd name="adj4" fmla="val 13317231"/>
              <a:gd name="adj5" fmla="val 12468"/>
            </a:avLst>
          </a:prstGeom>
          <a:solidFill>
            <a:srgbClr val="5B9BD5"/>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buClrTx/>
              <a:defRPr/>
            </a:pPr>
            <a:endParaRPr lang="en-US" sz="1800">
              <a:solidFill>
                <a:sysClr val="window" lastClr="FFFFFF"/>
              </a:solidFill>
              <a:latin typeface="Calibri" panose="020F0502020204030204"/>
              <a:ea typeface="+mn-ea"/>
              <a:cs typeface="+mn-cs"/>
            </a:endParaRPr>
          </a:p>
        </p:txBody>
      </p:sp>
      <p:sp>
        <p:nvSpPr>
          <p:cNvPr id="10" name="Rounded Rectangle 9"/>
          <p:cNvSpPr/>
          <p:nvPr/>
        </p:nvSpPr>
        <p:spPr>
          <a:xfrm>
            <a:off x="7832725" y="3914775"/>
            <a:ext cx="1495425" cy="914400"/>
          </a:xfrm>
          <a:prstGeom prst="roundRect">
            <a:avLst/>
          </a:prstGeom>
          <a:solidFill>
            <a:srgbClr val="ED7D31">
              <a:lumMod val="20000"/>
              <a:lumOff val="80000"/>
            </a:srgbClr>
          </a:solidFill>
          <a:ln w="9525" cap="flat" cmpd="sng" algn="ctr">
            <a:solidFill>
              <a:srgbClr val="70AD47">
                <a:lumMod val="75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7000"/>
              </a:lnSpc>
              <a:spcAft>
                <a:spcPts val="800"/>
              </a:spcAft>
              <a:buClrTx/>
              <a:defRPr/>
            </a:pPr>
            <a:r>
              <a:rPr lang="en-US" sz="1100" dirty="0">
                <a:solidFill>
                  <a:srgbClr val="FF0000"/>
                </a:solidFill>
                <a:latin typeface="Calibri" panose="020F0502020204030204"/>
                <a:ea typeface="Calibri" panose="020F0502020204030204" pitchFamily="34" charset="0"/>
                <a:cs typeface="Arial" panose="020B0604020202020204" pitchFamily="34" charset="0"/>
              </a:rPr>
              <a:t>ADH</a:t>
            </a:r>
            <a:r>
              <a:rPr lang="en-US" sz="1100" dirty="0">
                <a:latin typeface="Calibri" panose="020F0502020204030204"/>
                <a:ea typeface="Calibri" panose="020F0502020204030204" pitchFamily="34" charset="0"/>
                <a:cs typeface="Arial" panose="020B0604020202020204" pitchFamily="34" charset="0"/>
              </a:rPr>
              <a:t> from the pituitary increases fluid retention in the kidney</a:t>
            </a:r>
            <a:endParaRPr lang="en-US" sz="1100" dirty="0">
              <a:solidFill>
                <a:sysClr val="window" lastClr="FFFFFF"/>
              </a:solidFill>
              <a:latin typeface="Calibri" panose="020F0502020204030204"/>
              <a:ea typeface="Calibri" panose="020F0502020204030204" pitchFamily="34" charset="0"/>
              <a:cs typeface="Arial" panose="020B0604020202020204" pitchFamily="34" charset="0"/>
            </a:endParaRPr>
          </a:p>
        </p:txBody>
      </p:sp>
      <p:pic>
        <p:nvPicPr>
          <p:cNvPr id="13" name="Picture 12"/>
          <p:cNvPicPr/>
          <p:nvPr/>
        </p:nvPicPr>
        <p:blipFill>
          <a:blip r:embed="rId3" cstate="print">
            <a:extLst>
              <a:ext uri="{28A0092B-C50C-407E-A947-70E740481C1C}">
                <a14:useLocalDpi xmlns:a14="http://schemas.microsoft.com/office/drawing/2010/main" val="0"/>
              </a:ext>
            </a:extLst>
          </a:blip>
          <a:stretch>
            <a:fillRect/>
          </a:stretch>
        </p:blipFill>
        <p:spPr>
          <a:xfrm>
            <a:off x="4965700" y="4495165"/>
            <a:ext cx="885825" cy="1475740"/>
          </a:xfrm>
          <a:prstGeom prst="rect">
            <a:avLst/>
          </a:prstGeom>
        </p:spPr>
      </p:pic>
      <p:pic>
        <p:nvPicPr>
          <p:cNvPr id="14" name="Picture 13"/>
          <p:cNvPicPr/>
          <p:nvPr/>
        </p:nvPicPr>
        <p:blipFill>
          <a:blip r:embed="rId4" cstate="print">
            <a:extLst>
              <a:ext uri="{28A0092B-C50C-407E-A947-70E740481C1C}">
                <a14:useLocalDpi xmlns:a14="http://schemas.microsoft.com/office/drawing/2010/main" val="0"/>
              </a:ext>
            </a:extLst>
          </a:blip>
          <a:stretch>
            <a:fillRect/>
          </a:stretch>
        </p:blipFill>
        <p:spPr>
          <a:xfrm flipH="1">
            <a:off x="6127749" y="4486275"/>
            <a:ext cx="933450" cy="1475740"/>
          </a:xfrm>
          <a:prstGeom prst="rect">
            <a:avLst/>
          </a:prstGeom>
        </p:spPr>
      </p:pic>
      <p:sp>
        <p:nvSpPr>
          <p:cNvPr id="15" name="Rectangle 14"/>
          <p:cNvSpPr/>
          <p:nvPr/>
        </p:nvSpPr>
        <p:spPr>
          <a:xfrm>
            <a:off x="2158907" y="1916650"/>
            <a:ext cx="3355349" cy="1384995"/>
          </a:xfrm>
          <a:prstGeom prst="rect">
            <a:avLst/>
          </a:prstGeom>
        </p:spPr>
        <p:txBody>
          <a:bodyPr wrap="square">
            <a:spAutoFit/>
          </a:bodyPr>
          <a:lstStyle/>
          <a:p>
            <a:pPr algn="ctr">
              <a:buClrTx/>
            </a:pPr>
            <a:r>
              <a:rPr lang="en-US" sz="2800" kern="1200" dirty="0">
                <a:solidFill>
                  <a:prstClr val="black"/>
                </a:solidFill>
                <a:latin typeface="Calibri"/>
                <a:ea typeface="ＭＳ Ｐゴシック" charset="-128"/>
                <a:cs typeface="+mn-cs"/>
              </a:rPr>
              <a:t>Action of Anti-Diuretic Hormone (ADH)</a:t>
            </a:r>
          </a:p>
        </p:txBody>
      </p:sp>
      <p:cxnSp>
        <p:nvCxnSpPr>
          <p:cNvPr id="11" name="Straight Arrow Connector 10"/>
          <p:cNvCxnSpPr/>
          <p:nvPr/>
        </p:nvCxnSpPr>
        <p:spPr>
          <a:xfrm flipH="1">
            <a:off x="7389813" y="1257300"/>
            <a:ext cx="1156653" cy="888352"/>
          </a:xfrm>
          <a:prstGeom prst="straightConnector1">
            <a:avLst/>
          </a:prstGeom>
          <a:noFill/>
          <a:ln w="6350" cap="flat" cmpd="sng" algn="ctr">
            <a:solidFill>
              <a:sysClr val="windowText" lastClr="000000"/>
            </a:solidFill>
            <a:prstDash val="solid"/>
            <a:miter lim="800000"/>
            <a:tailEnd type="triangle"/>
          </a:ln>
          <a:effectLst/>
        </p:spPr>
      </p:cxnSp>
      <p:pic>
        <p:nvPicPr>
          <p:cNvPr id="2" name="Picture 1"/>
          <p:cNvPicPr>
            <a:picLocks noChangeAspect="1"/>
          </p:cNvPicPr>
          <p:nvPr/>
        </p:nvPicPr>
        <p:blipFill>
          <a:blip r:embed="rId5"/>
          <a:stretch>
            <a:fillRect/>
          </a:stretch>
        </p:blipFill>
        <p:spPr>
          <a:xfrm>
            <a:off x="4899781" y="6277678"/>
            <a:ext cx="2676525" cy="409575"/>
          </a:xfrm>
          <a:prstGeom prst="rect">
            <a:avLst/>
          </a:prstGeom>
        </p:spPr>
      </p:pic>
    </p:spTree>
    <p:extLst>
      <p:ext uri="{BB962C8B-B14F-4D97-AF65-F5344CB8AC3E}">
        <p14:creationId xmlns:p14="http://schemas.microsoft.com/office/powerpoint/2010/main" val="343064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6380480" y="1168401"/>
            <a:ext cx="2400935" cy="1993265"/>
          </a:xfrm>
          <a:prstGeom prst="rect">
            <a:avLst/>
          </a:prstGeom>
        </p:spPr>
      </p:pic>
      <p:sp>
        <p:nvSpPr>
          <p:cNvPr id="6" name="Text Box 31"/>
          <p:cNvSpPr txBox="1">
            <a:spLocks noChangeArrowheads="1"/>
          </p:cNvSpPr>
          <p:nvPr/>
        </p:nvSpPr>
        <p:spPr bwMode="auto">
          <a:xfrm>
            <a:off x="8099424" y="1057275"/>
            <a:ext cx="1047750" cy="30480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nSpc>
                <a:spcPct val="107000"/>
              </a:lnSpc>
              <a:spcAft>
                <a:spcPts val="800"/>
              </a:spcAft>
              <a:buClrTx/>
              <a:defRPr/>
            </a:pPr>
            <a:r>
              <a:rPr lang="en-US" sz="1100" kern="1200">
                <a:solidFill>
                  <a:prstClr val="black"/>
                </a:solidFill>
                <a:latin typeface="Calibri" panose="020F0502020204030204" pitchFamily="34" charset="0"/>
                <a:ea typeface="Calibri" panose="020F0502020204030204" pitchFamily="34" charset="0"/>
                <a:cs typeface="Arial" panose="020B0604020202020204" pitchFamily="34" charset="0"/>
              </a:rPr>
              <a:t>Hypothalamus</a:t>
            </a:r>
          </a:p>
        </p:txBody>
      </p:sp>
      <p:sp>
        <p:nvSpPr>
          <p:cNvPr id="9" name="Circular Arrow 8"/>
          <p:cNvSpPr/>
          <p:nvPr/>
        </p:nvSpPr>
        <p:spPr>
          <a:xfrm rot="5846997">
            <a:off x="6260465" y="2830196"/>
            <a:ext cx="2115185" cy="1901825"/>
          </a:xfrm>
          <a:prstGeom prst="circularArrow">
            <a:avLst>
              <a:gd name="adj1" fmla="val 12500"/>
              <a:gd name="adj2" fmla="val 1142319"/>
              <a:gd name="adj3" fmla="val 20457681"/>
              <a:gd name="adj4" fmla="val 13317231"/>
              <a:gd name="adj5" fmla="val 12468"/>
            </a:avLst>
          </a:prstGeom>
          <a:solidFill>
            <a:srgbClr val="5B9BD5"/>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buClrTx/>
              <a:defRPr/>
            </a:pPr>
            <a:endParaRPr lang="en-US" sz="1800">
              <a:solidFill>
                <a:sysClr val="window" lastClr="FFFFFF"/>
              </a:solidFill>
              <a:latin typeface="Calibri" panose="020F0502020204030204"/>
              <a:ea typeface="+mn-ea"/>
              <a:cs typeface="+mn-cs"/>
            </a:endParaRPr>
          </a:p>
        </p:txBody>
      </p:sp>
      <p:sp>
        <p:nvSpPr>
          <p:cNvPr id="10" name="Rounded Rectangle 9"/>
          <p:cNvSpPr/>
          <p:nvPr/>
        </p:nvSpPr>
        <p:spPr>
          <a:xfrm>
            <a:off x="7832725" y="3914775"/>
            <a:ext cx="1495425" cy="914400"/>
          </a:xfrm>
          <a:prstGeom prst="roundRect">
            <a:avLst/>
          </a:prstGeom>
          <a:solidFill>
            <a:srgbClr val="ED7D31">
              <a:lumMod val="20000"/>
              <a:lumOff val="80000"/>
            </a:srgbClr>
          </a:solidFill>
          <a:ln w="9525" cap="flat" cmpd="sng" algn="ctr">
            <a:solidFill>
              <a:srgbClr val="70AD47">
                <a:lumMod val="75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7000"/>
              </a:lnSpc>
              <a:spcAft>
                <a:spcPts val="800"/>
              </a:spcAft>
              <a:buClrTx/>
              <a:defRPr/>
            </a:pPr>
            <a:r>
              <a:rPr lang="en-US" sz="1100" dirty="0">
                <a:solidFill>
                  <a:srgbClr val="FF0000"/>
                </a:solidFill>
                <a:latin typeface="Calibri" panose="020F0502020204030204"/>
                <a:ea typeface="Calibri" panose="020F0502020204030204" pitchFamily="34" charset="0"/>
                <a:cs typeface="Arial" panose="020B0604020202020204" pitchFamily="34" charset="0"/>
              </a:rPr>
              <a:t>ADH</a:t>
            </a:r>
            <a:r>
              <a:rPr lang="en-US" sz="1100" dirty="0">
                <a:latin typeface="Calibri" panose="020F0502020204030204"/>
                <a:ea typeface="Calibri" panose="020F0502020204030204" pitchFamily="34" charset="0"/>
                <a:cs typeface="Arial" panose="020B0604020202020204" pitchFamily="34" charset="0"/>
              </a:rPr>
              <a:t> from the pituitary increases fluid retention in the kidney</a:t>
            </a:r>
            <a:endParaRPr lang="en-US" sz="1100" dirty="0">
              <a:solidFill>
                <a:sysClr val="window" lastClr="FFFFFF"/>
              </a:solidFill>
              <a:latin typeface="Calibri" panose="020F0502020204030204"/>
              <a:ea typeface="Calibri" panose="020F0502020204030204" pitchFamily="34" charset="0"/>
              <a:cs typeface="Arial" panose="020B0604020202020204" pitchFamily="34" charset="0"/>
            </a:endParaRPr>
          </a:p>
        </p:txBody>
      </p:sp>
      <p:pic>
        <p:nvPicPr>
          <p:cNvPr id="13" name="Picture 12"/>
          <p:cNvPicPr/>
          <p:nvPr/>
        </p:nvPicPr>
        <p:blipFill>
          <a:blip r:embed="rId3" cstate="print">
            <a:extLst>
              <a:ext uri="{28A0092B-C50C-407E-A947-70E740481C1C}">
                <a14:useLocalDpi xmlns:a14="http://schemas.microsoft.com/office/drawing/2010/main" val="0"/>
              </a:ext>
            </a:extLst>
          </a:blip>
          <a:stretch>
            <a:fillRect/>
          </a:stretch>
        </p:blipFill>
        <p:spPr>
          <a:xfrm>
            <a:off x="4965700" y="4495165"/>
            <a:ext cx="885825" cy="1475740"/>
          </a:xfrm>
          <a:prstGeom prst="rect">
            <a:avLst/>
          </a:prstGeom>
        </p:spPr>
      </p:pic>
      <p:pic>
        <p:nvPicPr>
          <p:cNvPr id="14" name="Picture 13"/>
          <p:cNvPicPr/>
          <p:nvPr/>
        </p:nvPicPr>
        <p:blipFill>
          <a:blip r:embed="rId4" cstate="print">
            <a:extLst>
              <a:ext uri="{28A0092B-C50C-407E-A947-70E740481C1C}">
                <a14:useLocalDpi xmlns:a14="http://schemas.microsoft.com/office/drawing/2010/main" val="0"/>
              </a:ext>
            </a:extLst>
          </a:blip>
          <a:stretch>
            <a:fillRect/>
          </a:stretch>
        </p:blipFill>
        <p:spPr>
          <a:xfrm flipH="1">
            <a:off x="6127749" y="4486275"/>
            <a:ext cx="933450" cy="1475740"/>
          </a:xfrm>
          <a:prstGeom prst="rect">
            <a:avLst/>
          </a:prstGeom>
        </p:spPr>
      </p:pic>
      <p:sp>
        <p:nvSpPr>
          <p:cNvPr id="15" name="Rectangle 14"/>
          <p:cNvSpPr/>
          <p:nvPr/>
        </p:nvSpPr>
        <p:spPr>
          <a:xfrm>
            <a:off x="2496176" y="826204"/>
            <a:ext cx="3355349" cy="2677656"/>
          </a:xfrm>
          <a:prstGeom prst="rect">
            <a:avLst/>
          </a:prstGeom>
        </p:spPr>
        <p:txBody>
          <a:bodyPr wrap="square">
            <a:spAutoFit/>
          </a:bodyPr>
          <a:lstStyle/>
          <a:p>
            <a:pPr>
              <a:buClrTx/>
              <a:defRPr/>
            </a:pPr>
            <a:r>
              <a:rPr lang="en-US" sz="2800" kern="1200" dirty="0">
                <a:solidFill>
                  <a:prstClr val="black"/>
                </a:solidFill>
                <a:latin typeface="Calibri"/>
                <a:ea typeface="ＭＳ Ｐゴシック" charset="-128"/>
                <a:cs typeface="+mn-cs"/>
              </a:rPr>
              <a:t>What would happen to ADH levels and urine volume if someone consumes an extra 4 cups of water?</a:t>
            </a:r>
          </a:p>
        </p:txBody>
      </p:sp>
      <p:cxnSp>
        <p:nvCxnSpPr>
          <p:cNvPr id="11" name="Straight Arrow Connector 10"/>
          <p:cNvCxnSpPr/>
          <p:nvPr/>
        </p:nvCxnSpPr>
        <p:spPr>
          <a:xfrm flipH="1">
            <a:off x="7389813" y="1257300"/>
            <a:ext cx="1156653" cy="888352"/>
          </a:xfrm>
          <a:prstGeom prst="straightConnector1">
            <a:avLst/>
          </a:prstGeom>
          <a:noFill/>
          <a:ln w="6350" cap="flat" cmpd="sng" algn="ctr">
            <a:solidFill>
              <a:sysClr val="windowText" lastClr="000000"/>
            </a:solidFill>
            <a:prstDash val="solid"/>
            <a:miter lim="800000"/>
            <a:tailEnd type="triangle"/>
          </a:ln>
          <a:effectLst/>
        </p:spPr>
      </p:cxnSp>
    </p:spTree>
    <p:extLst>
      <p:ext uri="{BB962C8B-B14F-4D97-AF65-F5344CB8AC3E}">
        <p14:creationId xmlns:p14="http://schemas.microsoft.com/office/powerpoint/2010/main" val="883840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2651125" y="481013"/>
            <a:ext cx="6886575" cy="5895975"/>
          </a:xfrm>
          <a:prstGeom prst="rect">
            <a:avLst/>
          </a:prstGeom>
        </p:spPr>
      </p:pic>
    </p:spTree>
    <p:extLst>
      <p:ext uri="{BB962C8B-B14F-4D97-AF65-F5344CB8AC3E}">
        <p14:creationId xmlns:p14="http://schemas.microsoft.com/office/powerpoint/2010/main" val="2599862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1"/>
          <p:cNvSpPr txBox="1">
            <a:spLocks noGrp="1"/>
          </p:cNvSpPr>
          <p:nvPr>
            <p:ph type="title"/>
          </p:nvPr>
        </p:nvSpPr>
        <p:spPr>
          <a:prstGeom prst="rect">
            <a:avLst/>
          </a:prstGeom>
          <a:noFill/>
          <a:ln>
            <a:noFill/>
          </a:ln>
        </p:spPr>
        <p:txBody>
          <a:bodyPr spcFirstLastPara="1" wrap="square" lIns="121875" tIns="60925" rIns="121875" bIns="60925" anchor="b" anchorCtr="0">
            <a:noAutofit/>
          </a:bodyPr>
          <a:lstStyle/>
          <a:p>
            <a:pPr marL="0" lvl="0" indent="0" algn="l" rtl="0">
              <a:spcBef>
                <a:spcPts val="0"/>
              </a:spcBef>
              <a:spcAft>
                <a:spcPts val="0"/>
              </a:spcAft>
              <a:buClr>
                <a:schemeClr val="dk1"/>
              </a:buClr>
              <a:buSzPts val="3600"/>
              <a:buFont typeface="Constantia"/>
              <a:buNone/>
            </a:pPr>
            <a:r>
              <a:rPr lang="en-US"/>
              <a:t>Problems of Water Balance</a:t>
            </a:r>
            <a:endParaRPr/>
          </a:p>
        </p:txBody>
      </p:sp>
      <p:sp>
        <p:nvSpPr>
          <p:cNvPr id="173" name="Google Shape;173;p21"/>
          <p:cNvSpPr txBox="1">
            <a:spLocks noGrp="1"/>
          </p:cNvSpPr>
          <p:nvPr>
            <p:ph sz="half" idx="1"/>
          </p:nvPr>
        </p:nvSpPr>
        <p:spPr>
          <a:xfrm>
            <a:off x="1217611" y="1600200"/>
            <a:ext cx="8634601" cy="4572000"/>
          </a:xfrm>
          <a:prstGeom prst="rect">
            <a:avLst/>
          </a:prstGeom>
          <a:noFill/>
          <a:ln>
            <a:noFill/>
          </a:ln>
        </p:spPr>
        <p:txBody>
          <a:bodyPr spcFirstLastPara="1" wrap="square" lIns="121875" tIns="60925" rIns="121875" bIns="60925" anchor="t" anchorCtr="0">
            <a:noAutofit/>
          </a:bodyPr>
          <a:lstStyle/>
          <a:p>
            <a:pPr marL="0" lvl="0" indent="0" algn="l" rtl="0">
              <a:lnSpc>
                <a:spcPct val="90000"/>
              </a:lnSpc>
              <a:spcBef>
                <a:spcPts val="0"/>
              </a:spcBef>
              <a:spcAft>
                <a:spcPts val="0"/>
              </a:spcAft>
              <a:buSzPts val="2800"/>
              <a:buNone/>
            </a:pPr>
            <a:r>
              <a:rPr lang="en-US" b="1" dirty="0"/>
              <a:t>Dehydration</a:t>
            </a:r>
            <a:endParaRPr b="1" dirty="0"/>
          </a:p>
          <a:p>
            <a:pPr marL="508175" indent="-457200">
              <a:lnSpc>
                <a:spcPct val="90000"/>
              </a:lnSpc>
              <a:spcBef>
                <a:spcPts val="1200"/>
              </a:spcBef>
              <a:buSzPts val="2400"/>
            </a:pPr>
            <a:r>
              <a:rPr lang="en-US" dirty="0"/>
              <a:t>Mild dehydration - thirst, headache, irritability</a:t>
            </a:r>
          </a:p>
          <a:p>
            <a:pPr marL="508175" indent="-457200">
              <a:lnSpc>
                <a:spcPct val="90000"/>
              </a:lnSpc>
              <a:spcBef>
                <a:spcPts val="1200"/>
              </a:spcBef>
              <a:buSzPts val="2400"/>
            </a:pPr>
            <a:r>
              <a:rPr lang="en-US" dirty="0"/>
              <a:t>Severe dehydration – rapid heart rate, heat exhaustion </a:t>
            </a:r>
            <a:endParaRPr dirty="0"/>
          </a:p>
          <a:p>
            <a:pPr marL="304747" lvl="0" indent="-304747" algn="l" rtl="0">
              <a:lnSpc>
                <a:spcPct val="90000"/>
              </a:lnSpc>
              <a:spcBef>
                <a:spcPts val="1800"/>
              </a:spcBef>
              <a:spcAft>
                <a:spcPts val="0"/>
              </a:spcAft>
              <a:buSzPts val="2800"/>
              <a:buChar char="•"/>
            </a:pPr>
            <a:endParaRPr lang="en-US" dirty="0"/>
          </a:p>
          <a:p>
            <a:pPr marL="0" lvl="0" indent="0" algn="l" rtl="0">
              <a:lnSpc>
                <a:spcPct val="90000"/>
              </a:lnSpc>
              <a:spcBef>
                <a:spcPts val="1800"/>
              </a:spcBef>
              <a:spcAft>
                <a:spcPts val="0"/>
              </a:spcAft>
              <a:buSzPts val="2800"/>
              <a:buNone/>
            </a:pPr>
            <a:r>
              <a:rPr lang="en-US" b="1" dirty="0"/>
              <a:t>Water Intoxication</a:t>
            </a:r>
            <a:endParaRPr b="1" dirty="0"/>
          </a:p>
          <a:p>
            <a:pPr marL="393875">
              <a:lnSpc>
                <a:spcPct val="90000"/>
              </a:lnSpc>
              <a:spcBef>
                <a:spcPts val="1200"/>
              </a:spcBef>
              <a:buSzPts val="2400"/>
            </a:pPr>
            <a:r>
              <a:rPr lang="en-US" dirty="0"/>
              <a:t>Hyponatremia (low levels of sodium in the blood)</a:t>
            </a:r>
            <a:endParaRPr dirty="0"/>
          </a:p>
          <a:p>
            <a:pPr marL="393875">
              <a:lnSpc>
                <a:spcPct val="90000"/>
              </a:lnSpc>
              <a:spcBef>
                <a:spcPts val="1200"/>
              </a:spcBef>
              <a:buSzPts val="2400"/>
            </a:pPr>
            <a:r>
              <a:rPr lang="en-US" dirty="0"/>
              <a:t>Can cause swelling in the brain</a:t>
            </a:r>
            <a:endParaRPr dirty="0"/>
          </a:p>
          <a:p>
            <a:pPr marL="304747" lvl="0" indent="-126947" algn="l" rtl="0">
              <a:lnSpc>
                <a:spcPct val="90000"/>
              </a:lnSpc>
              <a:spcBef>
                <a:spcPts val="1800"/>
              </a:spcBef>
              <a:spcAft>
                <a:spcPts val="0"/>
              </a:spcAft>
              <a:buSzPts val="2800"/>
              <a:buNone/>
            </a:pPr>
            <a:endParaRPr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Cooking_16x9">
      <a:dk1>
        <a:srgbClr val="000000"/>
      </a:dk1>
      <a:lt1>
        <a:srgbClr val="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2EEAA228FDF95469BD3842F8C0AFCE0" ma:contentTypeVersion="12" ma:contentTypeDescription="Create a new document." ma:contentTypeScope="" ma:versionID="5fe584fc9d3c028cfd83d60f494901e4">
  <xsd:schema xmlns:xsd="http://www.w3.org/2001/XMLSchema" xmlns:xs="http://www.w3.org/2001/XMLSchema" xmlns:p="http://schemas.microsoft.com/office/2006/metadata/properties" xmlns:ns3="cf4f4141-7c1f-47a9-a312-62b20fcfdcdf" xmlns:ns4="5a12ef49-bfcc-4e6f-bea8-fa794b83f176" targetNamespace="http://schemas.microsoft.com/office/2006/metadata/properties" ma:root="true" ma:fieldsID="cbfbc0e035e2cc17099ce549463cabc9" ns3:_="" ns4:_="">
    <xsd:import namespace="cf4f4141-7c1f-47a9-a312-62b20fcfdcdf"/>
    <xsd:import namespace="5a12ef49-bfcc-4e6f-bea8-fa794b83f176"/>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ServiceGenerationTime" minOccurs="0"/>
                <xsd:element ref="ns4:MediaServiceEventHashCode" minOccurs="0"/>
                <xsd:element ref="ns4:MediaServiceDateTaken"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f4f4141-7c1f-47a9-a312-62b20fcfdcdf"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a12ef49-bfcc-4e6f-bea8-fa794b83f176"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938F8C6-B289-46AA-B441-D668A36E2EE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f4f4141-7c1f-47a9-a312-62b20fcfdcdf"/>
    <ds:schemaRef ds:uri="5a12ef49-bfcc-4e6f-bea8-fa794b83f17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7C93773-FAAE-4FDC-8180-8FA813991926}">
  <ds:schemaRefs>
    <ds:schemaRef ds:uri="http://schemas.microsoft.com/sharepoint/v3/contenttype/forms"/>
  </ds:schemaRefs>
</ds:datastoreItem>
</file>

<file path=customXml/itemProps3.xml><?xml version="1.0" encoding="utf-8"?>
<ds:datastoreItem xmlns:ds="http://schemas.openxmlformats.org/officeDocument/2006/customXml" ds:itemID="{5098C09F-33DD-4928-92FE-16253D3415D9}">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96</TotalTime>
  <Words>1380</Words>
  <Application>Microsoft Office PowerPoint</Application>
  <PresentationFormat>Custom</PresentationFormat>
  <Paragraphs>211</Paragraphs>
  <Slides>26</Slides>
  <Notes>16</Notes>
  <HiddenSlides>0</HiddenSlides>
  <MMClips>0</MMClips>
  <ScaleCrop>false</ScaleCrop>
  <HeadingPairs>
    <vt:vector size="6" baseType="variant">
      <vt:variant>
        <vt:lpstr>Fonts Used</vt:lpstr>
      </vt:variant>
      <vt:variant>
        <vt:i4>6</vt:i4>
      </vt:variant>
      <vt:variant>
        <vt:lpstr>Theme</vt:lpstr>
      </vt:variant>
      <vt:variant>
        <vt:i4>5</vt:i4>
      </vt:variant>
      <vt:variant>
        <vt:lpstr>Slide Titles</vt:lpstr>
      </vt:variant>
      <vt:variant>
        <vt:i4>26</vt:i4>
      </vt:variant>
    </vt:vector>
  </HeadingPairs>
  <TitlesOfParts>
    <vt:vector size="37" baseType="lpstr">
      <vt:lpstr>Arial</vt:lpstr>
      <vt:lpstr>Tahoma</vt:lpstr>
      <vt:lpstr>Constantia</vt:lpstr>
      <vt:lpstr>Calibri</vt:lpstr>
      <vt:lpstr>Wingdings</vt:lpstr>
      <vt:lpstr>Times New Roman</vt:lpstr>
      <vt:lpstr>Office Theme</vt:lpstr>
      <vt:lpstr>2_Office Theme</vt:lpstr>
      <vt:lpstr>1_Office Theme</vt:lpstr>
      <vt:lpstr>5_Office Theme</vt:lpstr>
      <vt:lpstr>3_Office Theme</vt:lpstr>
      <vt:lpstr>PowerPoint Presentation</vt:lpstr>
      <vt:lpstr>Water Functions  </vt:lpstr>
      <vt:lpstr>PowerPoint Presentation</vt:lpstr>
      <vt:lpstr>PowerPoint Presentation</vt:lpstr>
      <vt:lpstr>The Water Balance</vt:lpstr>
      <vt:lpstr>PowerPoint Presentation</vt:lpstr>
      <vt:lpstr>PowerPoint Presentation</vt:lpstr>
      <vt:lpstr>PowerPoint Presentation</vt:lpstr>
      <vt:lpstr>Problems of Water Balance</vt:lpstr>
      <vt:lpstr>Electrolytes</vt:lpstr>
      <vt:lpstr>Sodium and Potassium</vt:lpstr>
      <vt:lpstr>Introduction to Electrolytes</vt:lpstr>
      <vt:lpstr>PowerPoint Presentation</vt:lpstr>
      <vt:lpstr>Just 5% of Daily Salt Added at the Table</vt:lpstr>
      <vt:lpstr>Sodium Content of Fast Food</vt:lpstr>
      <vt:lpstr>Excellent Potassium Food Sources</vt:lpstr>
      <vt:lpstr>Blood Pressure</vt:lpstr>
      <vt:lpstr>Hypertension</vt:lpstr>
      <vt:lpstr>DASH Eating Plan: Dietary Approaches to Stop Hypertension</vt:lpstr>
      <vt:lpstr>PowerPoint Presentation</vt:lpstr>
      <vt:lpstr>Serving Size</vt:lpstr>
      <vt:lpstr>MyPlate and DASH may be different!</vt:lpstr>
      <vt:lpstr>Supplements</vt:lpstr>
      <vt:lpstr>Supplements</vt:lpstr>
      <vt:lpstr>Tolerable Upper Intake Level (UL)</vt:lpstr>
      <vt:lpstr>USP Label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tonight’s meeting!</dc:title>
  <dc:creator>Heidi</dc:creator>
  <cp:lastModifiedBy>Cook, Kathy Jo</cp:lastModifiedBy>
  <cp:revision>10</cp:revision>
  <dcterms:modified xsi:type="dcterms:W3CDTF">2020-06-09T04:06:28Z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0x010100F2EEAA228FDF95469BD3842F8C0AFCE0</vt:lpwstr>
  </property>
</Properties>
</file>