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性能级描述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/>
            <a:r>
              <a:rPr lang="zh-CN" altLang="en-US"/>
              <a:t>本系统设计了一个简单的电子宠物系统。</a:t>
            </a:r>
            <a:r>
              <a:t>电子宠物具有和真实宠物同样的生命特性</a:t>
            </a:r>
            <a:r>
              <a:rPr lang="zh-CN"/>
              <a:t>，如饱食度、好感度等。用户可以通过</a:t>
            </a:r>
            <a:r>
              <a:rPr lang="en-US" altLang="zh-CN"/>
              <a:t>FPGA</a:t>
            </a:r>
            <a:r>
              <a:rPr lang="zh-CN" altLang="en-US"/>
              <a:t>板上的</a:t>
            </a:r>
            <a:r>
              <a:rPr lang="zh-CN"/>
              <a:t>按键对其进行喂养、互动等操作，增加宠物的饱食度和好感度。互动会使宠物的形象做出不同的动作，如上下跳跃、左右移动等。等喂养和互动达到一定次数以后，还可通过通关小游戏来使它升级，升级后宠物的饱食度和好感度上限提升。小游戏的难度随宠物等级的提高而增大，若不能通关游戏，则宠物保持在原等级。</a:t>
            </a:r>
            <a:endParaRPr lang="zh-CN"/>
          </a:p>
          <a:p>
            <a:pPr lvl="1"/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电子宠物的饱食度和好感度会随着时间下降，如果不及时喂食和互动，当饱食度和好感度降低到一定值以下时，电子宠物就会死亡，所有属性值归零。用户则需重新开始培养一个新的宠物。</a:t>
            </a:r>
            <a:endParaRPr lang="zh-CN" altLang="en-US"/>
          </a:p>
          <a:p>
            <a:pPr lvl="1"/>
            <a:r>
              <a:rPr lang="zh-CN" altLang="en-US"/>
              <a:t>整个系统的界面、电子宠物的形象和小游戏都显示在一个液晶屏上。用户在</a:t>
            </a:r>
            <a:r>
              <a:rPr lang="en-US" altLang="zh-CN"/>
              <a:t>FPGA</a:t>
            </a:r>
            <a:r>
              <a:rPr lang="zh-CN" altLang="en-US"/>
              <a:t>板的按键上的输入最终反应在显示屏上的变化。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556792"/>
            <a:ext cx="9756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功能级（模块划分）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时间模块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用于计算流逝的时间，根据时间宠物的饱食度和友好度都会下降。</a:t>
            </a:r>
            <a:endParaRPr lang="en-US" altLang="zh-CN" dirty="0" smtClean="0"/>
          </a:p>
          <a:p>
            <a:r>
              <a:rPr lang="zh-CN" altLang="en-US" dirty="0" smtClean="0"/>
              <a:t>宠物状态模块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用于储存宠物当前状态：友好度，饱食度，晋级与否</a:t>
            </a:r>
            <a:endParaRPr lang="en-US" altLang="zh-CN" dirty="0" smtClean="0"/>
          </a:p>
          <a:p>
            <a:r>
              <a:rPr lang="zh-CN" altLang="en-US" dirty="0" smtClean="0"/>
              <a:t>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用于显示界面和宠物形象</a:t>
            </a:r>
            <a:endParaRPr lang="en-US" altLang="zh-CN" dirty="0" smtClean="0"/>
          </a:p>
          <a:p>
            <a:r>
              <a:rPr lang="zh-CN" altLang="en-US" dirty="0" smtClean="0"/>
              <a:t>按键模块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用于输入按键的模块，按键为上下左右和确认</a:t>
            </a:r>
            <a:endParaRPr lang="en-US" altLang="zh-CN" dirty="0" smtClean="0"/>
          </a:p>
          <a:p>
            <a:r>
              <a:rPr lang="zh-CN" altLang="en-US" dirty="0" smtClean="0"/>
              <a:t>互动模块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宠物互动的</a:t>
            </a:r>
            <a:r>
              <a:rPr lang="zh-CN" altLang="en-US" dirty="0"/>
              <a:t>处理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喂食模块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宠物喂食的处理模块</a:t>
            </a:r>
            <a:endParaRPr lang="en-US" altLang="zh-CN" dirty="0" smtClean="0"/>
          </a:p>
          <a:p>
            <a:r>
              <a:rPr lang="zh-CN" altLang="en-US" dirty="0" smtClean="0"/>
              <a:t>晋级模块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宠物晋级的处理模块，通过玩游戏来完成宠物的晋级，游戏达到预定的分数则晋级成功，否则晋级失败。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8672"/>
          </a:xfrm>
        </p:spPr>
        <p:txBody>
          <a:bodyPr/>
          <a:lstStyle/>
          <a:p>
            <a:r>
              <a:rPr lang="zh-CN" altLang="en-US" dirty="0" smtClean="0"/>
              <a:t>容器模块：</a:t>
            </a:r>
            <a:endParaRPr lang="en-US" altLang="zh-CN" dirty="0"/>
          </a:p>
          <a:p>
            <a:pPr lvl="1"/>
            <a:r>
              <a:rPr lang="zh-CN" altLang="en-US" dirty="0" smtClean="0"/>
              <a:t>作为这个电子宠物游戏的中介模块，其他一切模块都只与容器模块相连，减少模块间的耦合度。</a:t>
            </a:r>
            <a:endParaRPr lang="en-US" altLang="zh-CN" dirty="0" smtClean="0"/>
          </a:p>
          <a:p>
            <a:pPr lvl="1"/>
            <a:r>
              <a:rPr lang="zh-CN" altLang="en-US" dirty="0"/>
              <a:t>管理整个电子宠物游戏的状态，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宠物本身的状态：</a:t>
            </a:r>
            <a:endParaRPr lang="en-US" altLang="zh-CN" dirty="0" smtClean="0"/>
          </a:p>
          <a:p>
            <a:pPr lvl="3"/>
            <a:r>
              <a:rPr lang="zh-CN" altLang="en-US" dirty="0"/>
              <a:t>饱食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等级</a:t>
            </a:r>
            <a:endParaRPr lang="en-US" altLang="zh-CN" dirty="0" smtClean="0"/>
          </a:p>
          <a:p>
            <a:pPr lvl="3"/>
            <a:r>
              <a:rPr lang="zh-CN" altLang="en-US" dirty="0"/>
              <a:t>友好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是否可以晋级等等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按键模块输入了什么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功能级（模块划分）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MBENBEN</dc:creator>
  <cp:lastModifiedBy>Administrator</cp:lastModifiedBy>
  <cp:revision>64</cp:revision>
  <dcterms:created xsi:type="dcterms:W3CDTF">2017-12-24T07:45:00Z</dcterms:created>
  <dcterms:modified xsi:type="dcterms:W3CDTF">2017-12-24T15:33:14Z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