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Titillium Web SemiBold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Titillium Web"/>
      <p:regular r:id="rId41"/>
      <p:bold r:id="rId42"/>
      <p:italic r:id="rId43"/>
      <p:boldItalic r:id="rId44"/>
    </p:embeddedFont>
    <p:embeddedFont>
      <p:font typeface="Montserrat Light"/>
      <p:regular r:id="rId45"/>
      <p:bold r:id="rId46"/>
      <p:italic r:id="rId47"/>
      <p:boldItalic r:id="rId48"/>
    </p:embeddedFont>
    <p:embeddedFont>
      <p:font typeface="Bungee Inline"/>
      <p:regular r:id="rId49"/>
    </p:embeddedFont>
    <p:embeddedFont>
      <p:font typeface="Titillium Web Black"/>
      <p:bold r:id="rId50"/>
    </p:embeddedFont>
    <p:embeddedFont>
      <p:font typeface="Titillium Web Light"/>
      <p:regular r:id="rId51"/>
      <p:bold r:id="rId52"/>
      <p:italic r:id="rId53"/>
      <p:boldItalic r:id="rId54"/>
    </p:embeddedFont>
    <p:embeddedFont>
      <p:font typeface="Titillium Web ExtraLight"/>
      <p:regular r:id="rId55"/>
      <p:bold r:id="rId56"/>
      <p:italic r:id="rId57"/>
      <p:boldItalic r:id="rId58"/>
    </p:embeddedFont>
    <p:embeddedFont>
      <p:font typeface="Bungee Outline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TitilliumWeb-bold.fntdata"/><Relationship Id="rId41" Type="http://schemas.openxmlformats.org/officeDocument/2006/relationships/font" Target="fonts/TitilliumWeb-regular.fntdata"/><Relationship Id="rId44" Type="http://schemas.openxmlformats.org/officeDocument/2006/relationships/font" Target="fonts/TitilliumWeb-boldItalic.fntdata"/><Relationship Id="rId43" Type="http://schemas.openxmlformats.org/officeDocument/2006/relationships/font" Target="fonts/TitilliumWeb-italic.fntdata"/><Relationship Id="rId46" Type="http://schemas.openxmlformats.org/officeDocument/2006/relationships/font" Target="fonts/MontserratLight-bold.fntdata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Light-boldItalic.fntdata"/><Relationship Id="rId47" Type="http://schemas.openxmlformats.org/officeDocument/2006/relationships/font" Target="fonts/MontserratLight-italic.fntdata"/><Relationship Id="rId49" Type="http://schemas.openxmlformats.org/officeDocument/2006/relationships/font" Target="fonts/BungeeInli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TitilliumWebSemiBold-regular.fntdata"/><Relationship Id="rId32" Type="http://schemas.openxmlformats.org/officeDocument/2006/relationships/slide" Target="slides/slide28.xml"/><Relationship Id="rId35" Type="http://schemas.openxmlformats.org/officeDocument/2006/relationships/font" Target="fonts/TitilliumWebSemiBold-italic.fntdata"/><Relationship Id="rId34" Type="http://schemas.openxmlformats.org/officeDocument/2006/relationships/font" Target="fonts/TitilliumWebSemiBold-bold.fntdata"/><Relationship Id="rId37" Type="http://schemas.openxmlformats.org/officeDocument/2006/relationships/font" Target="fonts/Nunito-regular.fntdata"/><Relationship Id="rId36" Type="http://schemas.openxmlformats.org/officeDocument/2006/relationships/font" Target="fonts/TitilliumWebSemiBold-boldItalic.fntdata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TitilliumWebLight-regular.fntdata"/><Relationship Id="rId50" Type="http://schemas.openxmlformats.org/officeDocument/2006/relationships/font" Target="fonts/TitilliumWebBlack-bold.fntdata"/><Relationship Id="rId53" Type="http://schemas.openxmlformats.org/officeDocument/2006/relationships/font" Target="fonts/TitilliumWebLight-italic.fntdata"/><Relationship Id="rId52" Type="http://schemas.openxmlformats.org/officeDocument/2006/relationships/font" Target="fonts/TitilliumWebLight-bold.fntdata"/><Relationship Id="rId11" Type="http://schemas.openxmlformats.org/officeDocument/2006/relationships/slide" Target="slides/slide7.xml"/><Relationship Id="rId55" Type="http://schemas.openxmlformats.org/officeDocument/2006/relationships/font" Target="fonts/TitilliumWebExtraLight-regular.fntdata"/><Relationship Id="rId10" Type="http://schemas.openxmlformats.org/officeDocument/2006/relationships/slide" Target="slides/slide6.xml"/><Relationship Id="rId54" Type="http://schemas.openxmlformats.org/officeDocument/2006/relationships/font" Target="fonts/TitilliumWebLight-boldItalic.fntdata"/><Relationship Id="rId13" Type="http://schemas.openxmlformats.org/officeDocument/2006/relationships/slide" Target="slides/slide9.xml"/><Relationship Id="rId57" Type="http://schemas.openxmlformats.org/officeDocument/2006/relationships/font" Target="fonts/TitilliumWebExtraLight-italic.fntdata"/><Relationship Id="rId12" Type="http://schemas.openxmlformats.org/officeDocument/2006/relationships/slide" Target="slides/slide8.xml"/><Relationship Id="rId56" Type="http://schemas.openxmlformats.org/officeDocument/2006/relationships/font" Target="fonts/TitilliumWebExtraLight-bold.fntdata"/><Relationship Id="rId15" Type="http://schemas.openxmlformats.org/officeDocument/2006/relationships/slide" Target="slides/slide11.xml"/><Relationship Id="rId59" Type="http://schemas.openxmlformats.org/officeDocument/2006/relationships/font" Target="fonts/BungeeOutline-regular.fntdata"/><Relationship Id="rId14" Type="http://schemas.openxmlformats.org/officeDocument/2006/relationships/slide" Target="slides/slide10.xml"/><Relationship Id="rId58" Type="http://schemas.openxmlformats.org/officeDocument/2006/relationships/font" Target="fonts/TitilliumWebExtra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c5448e9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c5448e9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c5448e93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c5448e93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c5448e93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c5448e9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c5448e93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c5448e93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c5448e93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c5448e93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c5448e9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c5448e9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5f55f87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5f55f87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c5448e93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c5448e93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c5448e93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c5448e93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c5448e93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c5448e93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f5f55f8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f5f55f8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c5448e931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c5448e931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c5448e93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c5448e93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f5f55f87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f5f55f87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c5448e93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c5448e93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c5448e93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c5448e9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c5448e93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c5448e93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c5448e93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c5448e93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c5448e93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c5448e93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afead7cb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afead7cb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f5f55f8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f5f55f8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5c01e8ab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5c01e8ab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c5448e93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c5448e93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f5f55f87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f5f55f87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c5448e9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c5448e9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c5448e9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c5448e9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c5448e93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c5448e93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3254400"/>
            <a:ext cx="4031700" cy="188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32544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20000" y="539500"/>
            <a:ext cx="7704000" cy="2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900"/>
              <a:buFont typeface="Titillium Web Black"/>
              <a:buNone/>
              <a:defRPr sz="6900"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95525" y="3865775"/>
            <a:ext cx="3028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 Light"/>
              <a:buNone/>
              <a:defRPr sz="25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hasCustomPrompt="1" idx="2" type="title"/>
          </p:nvPr>
        </p:nvSpPr>
        <p:spPr>
          <a:xfrm>
            <a:off x="720000" y="3865775"/>
            <a:ext cx="3028500" cy="539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Font typeface="Titillium Web ExtraLight"/>
              <a:buNone/>
              <a:defRPr sz="54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2"/>
          <p:cNvSpPr/>
          <p:nvPr/>
        </p:nvSpPr>
        <p:spPr>
          <a:xfrm>
            <a:off x="3887550" y="3254400"/>
            <a:ext cx="1368900" cy="188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887550" y="4183900"/>
            <a:ext cx="1368900" cy="9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4412319" y="4315006"/>
            <a:ext cx="319362" cy="587149"/>
          </a:xfrm>
          <a:custGeom>
            <a:rect b="b" l="l" r="r" t="t"/>
            <a:pathLst>
              <a:path extrusionOk="0" h="208764" w="113551">
                <a:moveTo>
                  <a:pt x="8906" y="0"/>
                </a:moveTo>
                <a:cubicBezTo>
                  <a:pt x="6829" y="0"/>
                  <a:pt x="4751" y="791"/>
                  <a:pt x="3165" y="2377"/>
                </a:cubicBezTo>
                <a:cubicBezTo>
                  <a:pt x="34" y="5541"/>
                  <a:pt x="34" y="10663"/>
                  <a:pt x="3198" y="13827"/>
                </a:cubicBezTo>
                <a:lnTo>
                  <a:pt x="94011" y="104380"/>
                </a:lnTo>
                <a:lnTo>
                  <a:pt x="3198" y="194932"/>
                </a:lnTo>
                <a:cubicBezTo>
                  <a:pt x="34" y="198096"/>
                  <a:pt x="1" y="203218"/>
                  <a:pt x="3165" y="206382"/>
                </a:cubicBezTo>
                <a:cubicBezTo>
                  <a:pt x="4763" y="207980"/>
                  <a:pt x="6818" y="208763"/>
                  <a:pt x="8906" y="208763"/>
                </a:cubicBezTo>
                <a:cubicBezTo>
                  <a:pt x="10961" y="208763"/>
                  <a:pt x="13049" y="207980"/>
                  <a:pt x="14615" y="206415"/>
                </a:cubicBezTo>
                <a:lnTo>
                  <a:pt x="111169" y="110121"/>
                </a:lnTo>
                <a:cubicBezTo>
                  <a:pt x="112703" y="108588"/>
                  <a:pt x="113551" y="106532"/>
                  <a:pt x="113551" y="104380"/>
                </a:cubicBezTo>
                <a:cubicBezTo>
                  <a:pt x="113551" y="102227"/>
                  <a:pt x="112703" y="100172"/>
                  <a:pt x="111169" y="98638"/>
                </a:cubicBezTo>
                <a:lnTo>
                  <a:pt x="14615" y="2345"/>
                </a:lnTo>
                <a:cubicBezTo>
                  <a:pt x="13037" y="783"/>
                  <a:pt x="10972" y="0"/>
                  <a:pt x="8906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109688" y="3562425"/>
            <a:ext cx="924600" cy="413700"/>
            <a:chOff x="4109688" y="3562425"/>
            <a:chExt cx="924600" cy="413700"/>
          </a:xfrm>
        </p:grpSpPr>
        <p:cxnSp>
          <p:nvCxnSpPr>
            <p:cNvPr id="19" name="Google Shape;19;p2"/>
            <p:cNvCxnSpPr/>
            <p:nvPr/>
          </p:nvCxnSpPr>
          <p:spPr>
            <a:xfrm flipH="1" rot="10800000">
              <a:off x="41096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flipH="1" rot="10800000">
              <a:off x="43382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flipH="1" rot="10800000">
              <a:off x="45668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47954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6324750" y="1352500"/>
            <a:ext cx="2420400" cy="2579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6324750" y="3928425"/>
            <a:ext cx="2420400" cy="832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6324750" y="331300"/>
            <a:ext cx="2420400" cy="1021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269250" y="331300"/>
            <a:ext cx="6055500" cy="44298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269250" y="3914775"/>
            <a:ext cx="6055500" cy="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720000" y="695325"/>
            <a:ext cx="5319000" cy="2991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6640800" y="1352500"/>
            <a:ext cx="1790100" cy="25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" name="Google Shape;93;p11"/>
          <p:cNvGrpSpPr/>
          <p:nvPr/>
        </p:nvGrpSpPr>
        <p:grpSpPr>
          <a:xfrm>
            <a:off x="4997063" y="4134350"/>
            <a:ext cx="924600" cy="413700"/>
            <a:chOff x="4387463" y="4134350"/>
            <a:chExt cx="924600" cy="413700"/>
          </a:xfrm>
        </p:grpSpPr>
        <p:cxnSp>
          <p:nvCxnSpPr>
            <p:cNvPr id="94" name="Google Shape;94;p11"/>
            <p:cNvCxnSpPr/>
            <p:nvPr/>
          </p:nvCxnSpPr>
          <p:spPr>
            <a:xfrm flipH="1" rot="10800000">
              <a:off x="43874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1"/>
            <p:cNvCxnSpPr/>
            <p:nvPr/>
          </p:nvCxnSpPr>
          <p:spPr>
            <a:xfrm flipH="1" rot="10800000">
              <a:off x="46160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1"/>
            <p:cNvCxnSpPr/>
            <p:nvPr/>
          </p:nvCxnSpPr>
          <p:spPr>
            <a:xfrm flipH="1" rot="10800000">
              <a:off x="48446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1"/>
            <p:cNvCxnSpPr/>
            <p:nvPr/>
          </p:nvCxnSpPr>
          <p:spPr>
            <a:xfrm flipH="1" rot="10800000">
              <a:off x="50732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8" name="Google Shape;98;p11"/>
          <p:cNvCxnSpPr/>
          <p:nvPr/>
        </p:nvCxnSpPr>
        <p:spPr>
          <a:xfrm>
            <a:off x="7527138" y="276425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/>
          <p:nvPr/>
        </p:nvCxnSpPr>
        <p:spPr>
          <a:xfrm>
            <a:off x="7527138" y="442550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43150" y="2791750"/>
            <a:ext cx="1105500" cy="116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142675" y="664025"/>
            <a:ext cx="1105500" cy="11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142675" y="2782749"/>
            <a:ext cx="1105500" cy="11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743150" y="666221"/>
            <a:ext cx="1105500" cy="11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hasCustomPrompt="1" type="title"/>
          </p:nvPr>
        </p:nvSpPr>
        <p:spPr>
          <a:xfrm>
            <a:off x="742700" y="664121"/>
            <a:ext cx="11064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4142675" y="664025"/>
            <a:ext cx="11055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3" type="title"/>
          </p:nvPr>
        </p:nvSpPr>
        <p:spPr>
          <a:xfrm>
            <a:off x="742700" y="2780728"/>
            <a:ext cx="1106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4" type="title"/>
          </p:nvPr>
        </p:nvSpPr>
        <p:spPr>
          <a:xfrm>
            <a:off x="4142675" y="2782746"/>
            <a:ext cx="1105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5" type="title"/>
          </p:nvPr>
        </p:nvSpPr>
        <p:spPr>
          <a:xfrm rot="5400000">
            <a:off x="6296100" y="1771575"/>
            <a:ext cx="4057500" cy="16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3"/>
          <p:cNvSpPr/>
          <p:nvPr/>
        </p:nvSpPr>
        <p:spPr>
          <a:xfrm>
            <a:off x="4142225" y="3942250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4142225" y="1816625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42700" y="3942250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742700" y="1816625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845650" y="2782834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845650" y="666213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1845650" y="1585863"/>
            <a:ext cx="18399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ctrTitle"/>
          </p:nvPr>
        </p:nvSpPr>
        <p:spPr>
          <a:xfrm>
            <a:off x="1845650" y="3049392"/>
            <a:ext cx="18462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7" type="subTitle"/>
          </p:nvPr>
        </p:nvSpPr>
        <p:spPr>
          <a:xfrm>
            <a:off x="1845650" y="3767188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ctrTitle"/>
          </p:nvPr>
        </p:nvSpPr>
        <p:spPr>
          <a:xfrm>
            <a:off x="1845650" y="868767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247725" y="666125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idx="9" type="ctrTitle"/>
          </p:nvPr>
        </p:nvSpPr>
        <p:spPr>
          <a:xfrm>
            <a:off x="5251362" y="868680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4" name="Google Shape;124;p13"/>
          <p:cNvSpPr/>
          <p:nvPr/>
        </p:nvSpPr>
        <p:spPr>
          <a:xfrm>
            <a:off x="5254175" y="2782746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idx="13" type="subTitle"/>
          </p:nvPr>
        </p:nvSpPr>
        <p:spPr>
          <a:xfrm>
            <a:off x="5254679" y="1585776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4" type="ctrTitle"/>
          </p:nvPr>
        </p:nvSpPr>
        <p:spPr>
          <a:xfrm>
            <a:off x="5251357" y="3049305"/>
            <a:ext cx="18537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5" type="subTitle"/>
          </p:nvPr>
        </p:nvSpPr>
        <p:spPr>
          <a:xfrm>
            <a:off x="5254680" y="3767100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s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713225" y="927325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2" type="subTitle"/>
          </p:nvPr>
        </p:nvSpPr>
        <p:spPr>
          <a:xfrm>
            <a:off x="3852946" y="927325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subTitle"/>
          </p:nvPr>
        </p:nvSpPr>
        <p:spPr>
          <a:xfrm>
            <a:off x="713225" y="3983596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713225" y="2371614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3852946" y="2372211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3852946" y="3983596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8" name="Google Shape;138;p14"/>
          <p:cNvCxnSpPr/>
          <p:nvPr/>
        </p:nvCxnSpPr>
        <p:spPr>
          <a:xfrm rot="10800000">
            <a:off x="7094400" y="-997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 txBox="1"/>
          <p:nvPr>
            <p:ph idx="7" type="title"/>
          </p:nvPr>
        </p:nvSpPr>
        <p:spPr>
          <a:xfrm>
            <a:off x="713225" y="507844"/>
            <a:ext cx="2258700" cy="42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8" type="title"/>
          </p:nvPr>
        </p:nvSpPr>
        <p:spPr>
          <a:xfrm>
            <a:off x="3852946" y="507844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9" type="title"/>
          </p:nvPr>
        </p:nvSpPr>
        <p:spPr>
          <a:xfrm>
            <a:off x="713225" y="3566160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3" type="title"/>
          </p:nvPr>
        </p:nvSpPr>
        <p:spPr>
          <a:xfrm>
            <a:off x="713225" y="1947048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4" type="title"/>
          </p:nvPr>
        </p:nvSpPr>
        <p:spPr>
          <a:xfrm>
            <a:off x="3852946" y="1947635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5" type="title"/>
          </p:nvPr>
        </p:nvSpPr>
        <p:spPr>
          <a:xfrm>
            <a:off x="3852946" y="3558360"/>
            <a:ext cx="2258700" cy="43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>
            <a:off x="2972525" y="507825"/>
            <a:ext cx="420600" cy="42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972525" y="19482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972525" y="35685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6112238" y="5090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6112246" y="19482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109550" y="3558360"/>
            <a:ext cx="420600" cy="4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713225" y="1350200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3852950" y="1350200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713225" y="3327900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subTitle"/>
          </p:nvPr>
        </p:nvSpPr>
        <p:spPr>
          <a:xfrm>
            <a:off x="3852949" y="3328814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713225" y="931619"/>
            <a:ext cx="2258700" cy="42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title"/>
          </p:nvPr>
        </p:nvSpPr>
        <p:spPr>
          <a:xfrm>
            <a:off x="3852946" y="930719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title"/>
          </p:nvPr>
        </p:nvSpPr>
        <p:spPr>
          <a:xfrm>
            <a:off x="713225" y="2903910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7" type="title"/>
          </p:nvPr>
        </p:nvSpPr>
        <p:spPr>
          <a:xfrm>
            <a:off x="3852946" y="2903910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idx="8"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2" name="Google Shape;162;p15"/>
          <p:cNvCxnSpPr/>
          <p:nvPr/>
        </p:nvCxnSpPr>
        <p:spPr>
          <a:xfrm rot="10800000">
            <a:off x="7094400" y="-280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" name="Google Shape;163;p15"/>
          <p:cNvSpPr/>
          <p:nvPr/>
        </p:nvSpPr>
        <p:spPr>
          <a:xfrm>
            <a:off x="6112250" y="933119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6112249" y="290631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2972525" y="933119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2972525" y="290631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723550" y="1733550"/>
            <a:ext cx="2295600" cy="287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425264" y="1733550"/>
            <a:ext cx="2295600" cy="287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127275" y="1733550"/>
            <a:ext cx="2295600" cy="287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776200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2" type="subTitle"/>
          </p:nvPr>
        </p:nvSpPr>
        <p:spPr>
          <a:xfrm>
            <a:off x="6179925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3" type="subTitle"/>
          </p:nvPr>
        </p:nvSpPr>
        <p:spPr>
          <a:xfrm>
            <a:off x="3477914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720000" y="346450"/>
            <a:ext cx="77109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725788" y="2847063"/>
            <a:ext cx="2295600" cy="61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427502" y="2847063"/>
            <a:ext cx="2295600" cy="61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129512" y="2847063"/>
            <a:ext cx="2295600" cy="61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>
            <p:ph idx="4" type="title"/>
          </p:nvPr>
        </p:nvSpPr>
        <p:spPr>
          <a:xfrm>
            <a:off x="713200" y="2859884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5" type="title"/>
          </p:nvPr>
        </p:nvSpPr>
        <p:spPr>
          <a:xfrm>
            <a:off x="6116900" y="2859875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6" type="title"/>
          </p:nvPr>
        </p:nvSpPr>
        <p:spPr>
          <a:xfrm>
            <a:off x="3414902" y="2859898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>
            <a:off x="723850" y="1666875"/>
            <a:ext cx="2295000" cy="1180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3427939" y="1666875"/>
            <a:ext cx="2295000" cy="1180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6127575" y="1666875"/>
            <a:ext cx="2295000" cy="1180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3691800" y="34645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5858400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720000" y="34645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713225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437450" y="3418700"/>
            <a:ext cx="1437300" cy="1371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69250" y="3418700"/>
            <a:ext cx="7155600" cy="13680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6838775" y="-1925625"/>
            <a:ext cx="1138200" cy="1014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type="title"/>
          </p:nvPr>
        </p:nvSpPr>
        <p:spPr>
          <a:xfrm>
            <a:off x="720000" y="539500"/>
            <a:ext cx="7710900" cy="28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Titillium Web"/>
              <a:buNone/>
              <a:defRPr sz="36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2" type="title"/>
          </p:nvPr>
        </p:nvSpPr>
        <p:spPr>
          <a:xfrm>
            <a:off x="713400" y="3445325"/>
            <a:ext cx="3676500" cy="13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>
            <a:off x="4791075" y="3432950"/>
            <a:ext cx="2633700" cy="13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9"/>
          <p:cNvGrpSpPr/>
          <p:nvPr/>
        </p:nvGrpSpPr>
        <p:grpSpPr>
          <a:xfrm>
            <a:off x="5351313" y="3755675"/>
            <a:ext cx="1513223" cy="694050"/>
            <a:chOff x="4664550" y="3782300"/>
            <a:chExt cx="1917900" cy="694050"/>
          </a:xfrm>
        </p:grpSpPr>
        <p:cxnSp>
          <p:nvCxnSpPr>
            <p:cNvPr id="204" name="Google Shape;204;p19"/>
            <p:cNvCxnSpPr/>
            <p:nvPr/>
          </p:nvCxnSpPr>
          <p:spPr>
            <a:xfrm>
              <a:off x="5623500" y="3170375"/>
              <a:ext cx="0" cy="1917900"/>
            </a:xfrm>
            <a:prstGeom prst="straightConnector1">
              <a:avLst/>
            </a:prstGeom>
            <a:noFill/>
            <a:ln cap="flat" cmpd="sng" w="38100">
              <a:solidFill>
                <a:srgbClr val="F2F2F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5623500" y="3517400"/>
              <a:ext cx="0" cy="1917900"/>
            </a:xfrm>
            <a:prstGeom prst="straightConnector1">
              <a:avLst/>
            </a:prstGeom>
            <a:noFill/>
            <a:ln cap="flat" cmpd="sng" w="38100">
              <a:solidFill>
                <a:srgbClr val="F2F2F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5623500" y="2823350"/>
              <a:ext cx="0" cy="1917900"/>
            </a:xfrm>
            <a:prstGeom prst="straightConnector1">
              <a:avLst/>
            </a:prstGeom>
            <a:noFill/>
            <a:ln cap="flat" cmpd="sng" w="38100">
              <a:solidFill>
                <a:srgbClr val="F2F2F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79138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720000" y="34645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13225" y="2736700"/>
            <a:ext cx="7710900" cy="1872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6571050" y="2749675"/>
            <a:ext cx="1872000" cy="18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793975" y="539500"/>
            <a:ext cx="4630200" cy="2197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13225" y="539500"/>
            <a:ext cx="3073200" cy="219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Titillium Web ExtraLight"/>
              <a:buNone/>
              <a:defRPr sz="12000">
                <a:solidFill>
                  <a:schemeClr val="lt2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3"/>
          <p:cNvCxnSpPr/>
          <p:nvPr/>
        </p:nvCxnSpPr>
        <p:spPr>
          <a:xfrm>
            <a:off x="1005600" y="3243250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1171725" y="3243250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 rot="5400000">
            <a:off x="6289050" y="1752600"/>
            <a:ext cx="4071600" cy="16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4" name="Google Shape;214;p21"/>
          <p:cNvCxnSpPr/>
          <p:nvPr/>
        </p:nvCxnSpPr>
        <p:spPr>
          <a:xfrm rot="10800000">
            <a:off x="7170600" y="-280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720000" y="346450"/>
            <a:ext cx="69192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3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5907900" y="3461300"/>
            <a:ext cx="2969400" cy="11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6091975" y="1667227"/>
            <a:ext cx="2338800" cy="18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5905500" y="531330"/>
            <a:ext cx="2969400" cy="11358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69250" y="3473549"/>
            <a:ext cx="5636400" cy="11340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743450" y="3472649"/>
            <a:ext cx="1162200" cy="1135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 rot="10800000">
            <a:off x="270300" y="3472677"/>
            <a:ext cx="8604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3"/>
          <p:cNvSpPr/>
          <p:nvPr/>
        </p:nvSpPr>
        <p:spPr>
          <a:xfrm>
            <a:off x="269250" y="531330"/>
            <a:ext cx="5636400" cy="2941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>
            <p:ph type="title"/>
          </p:nvPr>
        </p:nvSpPr>
        <p:spPr>
          <a:xfrm>
            <a:off x="713225" y="455100"/>
            <a:ext cx="4792200" cy="24216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29" name="Google Shape;229;p23"/>
          <p:cNvSpPr txBox="1"/>
          <p:nvPr/>
        </p:nvSpPr>
        <p:spPr>
          <a:xfrm>
            <a:off x="713225" y="2177275"/>
            <a:ext cx="46782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endParaRPr sz="10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 rot="10800000">
            <a:off x="748350" y="2400175"/>
            <a:ext cx="4678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6077400" y="331300"/>
            <a:ext cx="2783400" cy="9600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 rot="2700000">
            <a:off x="8210840" y="591760"/>
            <a:ext cx="439869" cy="439968"/>
          </a:xfrm>
          <a:custGeom>
            <a:rect b="b" l="l" r="r" t="t"/>
            <a:pathLst>
              <a:path extrusionOk="0" h="5490" w="5489">
                <a:moveTo>
                  <a:pt x="2231" y="0"/>
                </a:moveTo>
                <a:lnTo>
                  <a:pt x="2231" y="2206"/>
                </a:lnTo>
                <a:lnTo>
                  <a:pt x="0" y="2206"/>
                </a:lnTo>
                <a:lnTo>
                  <a:pt x="0" y="3258"/>
                </a:lnTo>
                <a:lnTo>
                  <a:pt x="2231" y="3258"/>
                </a:lnTo>
                <a:lnTo>
                  <a:pt x="2231" y="5489"/>
                </a:lnTo>
                <a:lnTo>
                  <a:pt x="3258" y="5489"/>
                </a:lnTo>
                <a:lnTo>
                  <a:pt x="3258" y="3258"/>
                </a:lnTo>
                <a:lnTo>
                  <a:pt x="5489" y="3258"/>
                </a:lnTo>
                <a:lnTo>
                  <a:pt x="5489" y="2206"/>
                </a:lnTo>
                <a:lnTo>
                  <a:pt x="3258" y="2206"/>
                </a:lnTo>
                <a:lnTo>
                  <a:pt x="3258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995625" y="331300"/>
            <a:ext cx="946800" cy="9600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6239700" y="640000"/>
            <a:ext cx="622200" cy="342900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 rot="2700000">
            <a:off x="7204681" y="526493"/>
            <a:ext cx="572243" cy="570514"/>
          </a:xfrm>
          <a:custGeom>
            <a:rect b="b" l="l" r="r" t="t"/>
            <a:pathLst>
              <a:path extrusionOk="0" h="12865" w="12904">
                <a:moveTo>
                  <a:pt x="6453" y="0"/>
                </a:moveTo>
                <a:cubicBezTo>
                  <a:pt x="6403" y="0"/>
                  <a:pt x="6352" y="18"/>
                  <a:pt x="6314" y="57"/>
                </a:cubicBezTo>
                <a:lnTo>
                  <a:pt x="4161" y="2209"/>
                </a:lnTo>
                <a:cubicBezTo>
                  <a:pt x="4087" y="2286"/>
                  <a:pt x="4087" y="2410"/>
                  <a:pt x="4161" y="2487"/>
                </a:cubicBezTo>
                <a:lnTo>
                  <a:pt x="5034" y="3357"/>
                </a:lnTo>
                <a:cubicBezTo>
                  <a:pt x="5071" y="3395"/>
                  <a:pt x="5121" y="3414"/>
                  <a:pt x="5171" y="3414"/>
                </a:cubicBezTo>
                <a:cubicBezTo>
                  <a:pt x="5221" y="3414"/>
                  <a:pt x="5271" y="3395"/>
                  <a:pt x="5309" y="3357"/>
                </a:cubicBezTo>
                <a:lnTo>
                  <a:pt x="5643" y="3024"/>
                </a:lnTo>
                <a:lnTo>
                  <a:pt x="5643" y="5428"/>
                </a:lnTo>
                <a:cubicBezTo>
                  <a:pt x="5643" y="5534"/>
                  <a:pt x="5554" y="5623"/>
                  <a:pt x="5446" y="5623"/>
                </a:cubicBezTo>
                <a:lnTo>
                  <a:pt x="3044" y="5623"/>
                </a:lnTo>
                <a:lnTo>
                  <a:pt x="3377" y="5289"/>
                </a:lnTo>
                <a:cubicBezTo>
                  <a:pt x="3454" y="5212"/>
                  <a:pt x="3454" y="5088"/>
                  <a:pt x="3377" y="5013"/>
                </a:cubicBezTo>
                <a:lnTo>
                  <a:pt x="2507" y="4141"/>
                </a:lnTo>
                <a:cubicBezTo>
                  <a:pt x="2469" y="4104"/>
                  <a:pt x="2419" y="4085"/>
                  <a:pt x="2368" y="4085"/>
                </a:cubicBezTo>
                <a:cubicBezTo>
                  <a:pt x="2318" y="4085"/>
                  <a:pt x="2268" y="4104"/>
                  <a:pt x="2230" y="4141"/>
                </a:cubicBezTo>
                <a:lnTo>
                  <a:pt x="77" y="6294"/>
                </a:lnTo>
                <a:cubicBezTo>
                  <a:pt x="1" y="6370"/>
                  <a:pt x="1" y="6495"/>
                  <a:pt x="77" y="6571"/>
                </a:cubicBezTo>
                <a:lnTo>
                  <a:pt x="2230" y="8722"/>
                </a:lnTo>
                <a:cubicBezTo>
                  <a:pt x="2268" y="8760"/>
                  <a:pt x="2318" y="8779"/>
                  <a:pt x="2368" y="8779"/>
                </a:cubicBezTo>
                <a:cubicBezTo>
                  <a:pt x="2419" y="8779"/>
                  <a:pt x="2469" y="8760"/>
                  <a:pt x="2507" y="8722"/>
                </a:cubicBezTo>
                <a:lnTo>
                  <a:pt x="3377" y="7852"/>
                </a:lnTo>
                <a:cubicBezTo>
                  <a:pt x="3454" y="7775"/>
                  <a:pt x="3454" y="7653"/>
                  <a:pt x="3377" y="7576"/>
                </a:cubicBezTo>
                <a:lnTo>
                  <a:pt x="3044" y="7243"/>
                </a:lnTo>
                <a:lnTo>
                  <a:pt x="5446" y="7243"/>
                </a:lnTo>
                <a:cubicBezTo>
                  <a:pt x="5554" y="7243"/>
                  <a:pt x="5643" y="7331"/>
                  <a:pt x="5643" y="7438"/>
                </a:cubicBezTo>
                <a:lnTo>
                  <a:pt x="5643" y="9842"/>
                </a:lnTo>
                <a:lnTo>
                  <a:pt x="5309" y="9508"/>
                </a:lnTo>
                <a:cubicBezTo>
                  <a:pt x="5271" y="9470"/>
                  <a:pt x="5221" y="9451"/>
                  <a:pt x="5171" y="9451"/>
                </a:cubicBezTo>
                <a:cubicBezTo>
                  <a:pt x="5121" y="9451"/>
                  <a:pt x="5071" y="9470"/>
                  <a:pt x="5034" y="9508"/>
                </a:cubicBezTo>
                <a:lnTo>
                  <a:pt x="4161" y="10378"/>
                </a:lnTo>
                <a:cubicBezTo>
                  <a:pt x="4087" y="10455"/>
                  <a:pt x="4087" y="10579"/>
                  <a:pt x="4161" y="10656"/>
                </a:cubicBezTo>
                <a:lnTo>
                  <a:pt x="6314" y="12808"/>
                </a:lnTo>
                <a:cubicBezTo>
                  <a:pt x="6352" y="12845"/>
                  <a:pt x="6403" y="12865"/>
                  <a:pt x="6453" y="12865"/>
                </a:cubicBezTo>
                <a:cubicBezTo>
                  <a:pt x="6503" y="12865"/>
                  <a:pt x="6553" y="12845"/>
                  <a:pt x="6592" y="12808"/>
                </a:cubicBezTo>
                <a:lnTo>
                  <a:pt x="8742" y="10656"/>
                </a:lnTo>
                <a:cubicBezTo>
                  <a:pt x="8819" y="10579"/>
                  <a:pt x="8819" y="10455"/>
                  <a:pt x="8742" y="10378"/>
                </a:cubicBezTo>
                <a:lnTo>
                  <a:pt x="7872" y="9508"/>
                </a:lnTo>
                <a:cubicBezTo>
                  <a:pt x="7834" y="9470"/>
                  <a:pt x="7784" y="9451"/>
                  <a:pt x="7734" y="9451"/>
                </a:cubicBezTo>
                <a:cubicBezTo>
                  <a:pt x="7685" y="9451"/>
                  <a:pt x="7635" y="9470"/>
                  <a:pt x="7597" y="9508"/>
                </a:cubicBezTo>
                <a:lnTo>
                  <a:pt x="7263" y="9842"/>
                </a:lnTo>
                <a:lnTo>
                  <a:pt x="7263" y="7438"/>
                </a:lnTo>
                <a:cubicBezTo>
                  <a:pt x="7263" y="7331"/>
                  <a:pt x="7351" y="7243"/>
                  <a:pt x="7458" y="7243"/>
                </a:cubicBezTo>
                <a:lnTo>
                  <a:pt x="9862" y="7243"/>
                </a:lnTo>
                <a:lnTo>
                  <a:pt x="9528" y="7576"/>
                </a:lnTo>
                <a:cubicBezTo>
                  <a:pt x="9452" y="7653"/>
                  <a:pt x="9452" y="7775"/>
                  <a:pt x="9528" y="7852"/>
                </a:cubicBezTo>
                <a:lnTo>
                  <a:pt x="10399" y="8722"/>
                </a:lnTo>
                <a:cubicBezTo>
                  <a:pt x="10437" y="8760"/>
                  <a:pt x="10487" y="8779"/>
                  <a:pt x="10537" y="8779"/>
                </a:cubicBezTo>
                <a:cubicBezTo>
                  <a:pt x="10588" y="8779"/>
                  <a:pt x="10638" y="8760"/>
                  <a:pt x="10676" y="8722"/>
                </a:cubicBezTo>
                <a:lnTo>
                  <a:pt x="12827" y="6571"/>
                </a:lnTo>
                <a:cubicBezTo>
                  <a:pt x="12903" y="6495"/>
                  <a:pt x="12903" y="6370"/>
                  <a:pt x="12827" y="6294"/>
                </a:cubicBezTo>
                <a:lnTo>
                  <a:pt x="10676" y="4141"/>
                </a:lnTo>
                <a:cubicBezTo>
                  <a:pt x="10638" y="4104"/>
                  <a:pt x="10588" y="4085"/>
                  <a:pt x="10537" y="4085"/>
                </a:cubicBezTo>
                <a:cubicBezTo>
                  <a:pt x="10487" y="4085"/>
                  <a:pt x="10437" y="4104"/>
                  <a:pt x="10399" y="4141"/>
                </a:cubicBezTo>
                <a:lnTo>
                  <a:pt x="9528" y="5013"/>
                </a:lnTo>
                <a:cubicBezTo>
                  <a:pt x="9452" y="5088"/>
                  <a:pt x="9452" y="5212"/>
                  <a:pt x="9528" y="5289"/>
                </a:cubicBezTo>
                <a:lnTo>
                  <a:pt x="9862" y="5623"/>
                </a:lnTo>
                <a:lnTo>
                  <a:pt x="7458" y="5623"/>
                </a:lnTo>
                <a:cubicBezTo>
                  <a:pt x="7351" y="5623"/>
                  <a:pt x="7263" y="5534"/>
                  <a:pt x="7263" y="5428"/>
                </a:cubicBezTo>
                <a:lnTo>
                  <a:pt x="7263" y="3024"/>
                </a:lnTo>
                <a:lnTo>
                  <a:pt x="7597" y="3357"/>
                </a:lnTo>
                <a:cubicBezTo>
                  <a:pt x="7635" y="3395"/>
                  <a:pt x="7685" y="3414"/>
                  <a:pt x="7734" y="3414"/>
                </a:cubicBezTo>
                <a:cubicBezTo>
                  <a:pt x="7784" y="3414"/>
                  <a:pt x="7834" y="3395"/>
                  <a:pt x="7872" y="3357"/>
                </a:cubicBezTo>
                <a:lnTo>
                  <a:pt x="8742" y="2487"/>
                </a:lnTo>
                <a:cubicBezTo>
                  <a:pt x="8819" y="2410"/>
                  <a:pt x="8819" y="2286"/>
                  <a:pt x="8742" y="2209"/>
                </a:cubicBezTo>
                <a:lnTo>
                  <a:pt x="6592" y="57"/>
                </a:lnTo>
                <a:cubicBezTo>
                  <a:pt x="6553" y="18"/>
                  <a:pt x="6503" y="0"/>
                  <a:pt x="6453" y="0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69250" y="331300"/>
            <a:ext cx="58080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4"/>
          <p:cNvCxnSpPr/>
          <p:nvPr/>
        </p:nvCxnSpPr>
        <p:spPr>
          <a:xfrm flipH="1">
            <a:off x="6970588" y="316700"/>
            <a:ext cx="7500" cy="9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 flipH="1">
            <a:off x="7959954" y="316700"/>
            <a:ext cx="7500" cy="9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269250" y="356850"/>
            <a:ext cx="8605500" cy="44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5"/>
          <p:cNvCxnSpPr/>
          <p:nvPr/>
        </p:nvCxnSpPr>
        <p:spPr>
          <a:xfrm rot="10800000">
            <a:off x="6937388" y="-1042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 rot="10800000">
            <a:off x="6532725" y="-1042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 rot="10800000">
            <a:off x="7342050" y="-1042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6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507800"/>
            <a:ext cx="77040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13175" y="3351275"/>
            <a:ext cx="5272500" cy="12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13175" y="2671575"/>
            <a:ext cx="4401000" cy="8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13225" y="1219200"/>
            <a:ext cx="5272500" cy="12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 rot="5400000">
            <a:off x="6301875" y="1763100"/>
            <a:ext cx="4070400" cy="16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713225" y="539500"/>
            <a:ext cx="4401000" cy="8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>
            <a:off x="873600" y="539500"/>
            <a:ext cx="42555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873600" y="1381050"/>
            <a:ext cx="33363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873600" y="2671575"/>
            <a:ext cx="42555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873600" y="3513075"/>
            <a:ext cx="33363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5029200" y="2671575"/>
            <a:ext cx="956700" cy="8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029255" y="539500"/>
            <a:ext cx="956700" cy="8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5"/>
          <p:cNvCxnSpPr/>
          <p:nvPr/>
        </p:nvCxnSpPr>
        <p:spPr>
          <a:xfrm rot="10800000">
            <a:off x="6865800" y="-997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/>
          <p:cNvCxnSpPr/>
          <p:nvPr/>
        </p:nvCxnSpPr>
        <p:spPr>
          <a:xfrm rot="10800000">
            <a:off x="6532725" y="-997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269250" y="1276450"/>
            <a:ext cx="5017200" cy="348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720000" y="1838325"/>
            <a:ext cx="4118700" cy="258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>
            <a:off x="269250" y="339775"/>
            <a:ext cx="5017200" cy="1287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346450"/>
            <a:ext cx="3775800" cy="1272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6324750" y="3928425"/>
            <a:ext cx="2420400" cy="832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69250" y="3914775"/>
            <a:ext cx="6055500" cy="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4997063" y="4134350"/>
            <a:ext cx="924600" cy="413700"/>
            <a:chOff x="4387463" y="4134350"/>
            <a:chExt cx="924600" cy="413700"/>
          </a:xfrm>
        </p:grpSpPr>
        <p:cxnSp>
          <p:nvCxnSpPr>
            <p:cNvPr id="69" name="Google Shape;69;p8"/>
            <p:cNvCxnSpPr/>
            <p:nvPr/>
          </p:nvCxnSpPr>
          <p:spPr>
            <a:xfrm flipH="1" rot="10800000">
              <a:off x="43874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 flipH="1" rot="10800000">
              <a:off x="46160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 flipH="1" rot="10800000">
              <a:off x="48446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 flipH="1" rot="10800000">
              <a:off x="50732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8"/>
          <p:cNvSpPr/>
          <p:nvPr/>
        </p:nvSpPr>
        <p:spPr>
          <a:xfrm>
            <a:off x="269250" y="331300"/>
            <a:ext cx="8475900" cy="35970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720000" y="539500"/>
            <a:ext cx="7710900" cy="3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219356" y="2306800"/>
            <a:ext cx="2655300" cy="24543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269250" y="331300"/>
            <a:ext cx="8605500" cy="1975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713225" y="2399075"/>
            <a:ext cx="4490400" cy="22095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713225" y="466800"/>
            <a:ext cx="7717500" cy="18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orient="horz" pos="2903">
          <p15:clr>
            <a:srgbClr val="FA7B17"/>
          </p15:clr>
        </p15:guide>
        <p15:guide id="3" pos="531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4467225" y="1301500"/>
            <a:ext cx="918300" cy="9519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5385380" y="1301500"/>
            <a:ext cx="3045300" cy="951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5385525" y="1301500"/>
            <a:ext cx="2939400" cy="9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None/>
              <a:defRPr sz="24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tillium Web Black"/>
              <a:buNone/>
              <a:defRPr sz="3800">
                <a:solidFill>
                  <a:schemeClr val="dk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ctrTitle"/>
          </p:nvPr>
        </p:nvSpPr>
        <p:spPr>
          <a:xfrm>
            <a:off x="720000" y="539500"/>
            <a:ext cx="7704000" cy="2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ELLIOT BLADEN</a:t>
            </a:r>
            <a:endParaRPr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Website Proposal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53" name="Google Shape;253;p28"/>
          <p:cNvSpPr txBox="1"/>
          <p:nvPr>
            <p:ph idx="1" type="subTitle"/>
          </p:nvPr>
        </p:nvSpPr>
        <p:spPr>
          <a:xfrm>
            <a:off x="5395525" y="3865775"/>
            <a:ext cx="3028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Launch 05/09/21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28"/>
          <p:cNvSpPr txBox="1"/>
          <p:nvPr>
            <p:ph idx="2" type="title"/>
          </p:nvPr>
        </p:nvSpPr>
        <p:spPr>
          <a:xfrm>
            <a:off x="0" y="3865775"/>
            <a:ext cx="3925500" cy="539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T1A2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/>
          <p:nvPr/>
        </p:nvSpPr>
        <p:spPr>
          <a:xfrm rot="807594">
            <a:off x="4049095" y="1306417"/>
            <a:ext cx="4380503" cy="3473032"/>
          </a:xfrm>
          <a:custGeom>
            <a:rect b="b" l="l" r="r" t="t"/>
            <a:pathLst>
              <a:path extrusionOk="0" h="118795" w="149835">
                <a:moveTo>
                  <a:pt x="126807" y="1"/>
                </a:moveTo>
                <a:lnTo>
                  <a:pt x="126283" y="25"/>
                </a:lnTo>
                <a:lnTo>
                  <a:pt x="126022" y="84"/>
                </a:lnTo>
                <a:lnTo>
                  <a:pt x="2001" y="30887"/>
                </a:lnTo>
                <a:lnTo>
                  <a:pt x="1739" y="30958"/>
                </a:lnTo>
                <a:lnTo>
                  <a:pt x="1263" y="31185"/>
                </a:lnTo>
                <a:lnTo>
                  <a:pt x="846" y="31494"/>
                </a:lnTo>
                <a:lnTo>
                  <a:pt x="512" y="31875"/>
                </a:lnTo>
                <a:lnTo>
                  <a:pt x="251" y="32304"/>
                </a:lnTo>
                <a:lnTo>
                  <a:pt x="72" y="32780"/>
                </a:lnTo>
                <a:lnTo>
                  <a:pt x="1" y="33292"/>
                </a:lnTo>
                <a:lnTo>
                  <a:pt x="24" y="33816"/>
                </a:lnTo>
                <a:lnTo>
                  <a:pt x="72" y="34078"/>
                </a:lnTo>
                <a:lnTo>
                  <a:pt x="20623" y="116794"/>
                </a:lnTo>
                <a:lnTo>
                  <a:pt x="20694" y="117056"/>
                </a:lnTo>
                <a:lnTo>
                  <a:pt x="20921" y="117532"/>
                </a:lnTo>
                <a:lnTo>
                  <a:pt x="21230" y="117949"/>
                </a:lnTo>
                <a:lnTo>
                  <a:pt x="21611" y="118282"/>
                </a:lnTo>
                <a:lnTo>
                  <a:pt x="22040" y="118544"/>
                </a:lnTo>
                <a:lnTo>
                  <a:pt x="22516" y="118723"/>
                </a:lnTo>
                <a:lnTo>
                  <a:pt x="23028" y="118794"/>
                </a:lnTo>
                <a:lnTo>
                  <a:pt x="23552" y="118771"/>
                </a:lnTo>
                <a:lnTo>
                  <a:pt x="23814" y="118723"/>
                </a:lnTo>
                <a:lnTo>
                  <a:pt x="147835" y="87908"/>
                </a:lnTo>
                <a:lnTo>
                  <a:pt x="148097" y="87837"/>
                </a:lnTo>
                <a:lnTo>
                  <a:pt x="148573" y="87611"/>
                </a:lnTo>
                <a:lnTo>
                  <a:pt x="148990" y="87301"/>
                </a:lnTo>
                <a:lnTo>
                  <a:pt x="149323" y="86932"/>
                </a:lnTo>
                <a:lnTo>
                  <a:pt x="149585" y="86491"/>
                </a:lnTo>
                <a:lnTo>
                  <a:pt x="149764" y="86015"/>
                </a:lnTo>
                <a:lnTo>
                  <a:pt x="149835" y="85515"/>
                </a:lnTo>
                <a:lnTo>
                  <a:pt x="149811" y="84991"/>
                </a:lnTo>
                <a:lnTo>
                  <a:pt x="149764" y="84717"/>
                </a:lnTo>
                <a:lnTo>
                  <a:pt x="129213" y="2001"/>
                </a:lnTo>
                <a:lnTo>
                  <a:pt x="129141" y="1739"/>
                </a:lnTo>
                <a:lnTo>
                  <a:pt x="128915" y="1263"/>
                </a:lnTo>
                <a:lnTo>
                  <a:pt x="128605" y="858"/>
                </a:lnTo>
                <a:lnTo>
                  <a:pt x="128224" y="513"/>
                </a:lnTo>
                <a:lnTo>
                  <a:pt x="127796" y="251"/>
                </a:lnTo>
                <a:lnTo>
                  <a:pt x="127319" y="84"/>
                </a:lnTo>
                <a:lnTo>
                  <a:pt x="126807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C3F3"/>
              </a:solidFill>
            </a:endParaRPr>
          </a:p>
        </p:txBody>
      </p:sp>
      <p:sp>
        <p:nvSpPr>
          <p:cNvPr id="392" name="Google Shape;392;p39"/>
          <p:cNvSpPr/>
          <p:nvPr/>
        </p:nvSpPr>
        <p:spPr>
          <a:xfrm rot="807594">
            <a:off x="4432870" y="2992220"/>
            <a:ext cx="199474" cy="199503"/>
          </a:xfrm>
          <a:custGeom>
            <a:rect b="b" l="l" r="r" t="t"/>
            <a:pathLst>
              <a:path extrusionOk="0" h="6824" w="6823">
                <a:moveTo>
                  <a:pt x="3418" y="1"/>
                </a:moveTo>
                <a:lnTo>
                  <a:pt x="3060" y="12"/>
                </a:lnTo>
                <a:lnTo>
                  <a:pt x="2394" y="143"/>
                </a:lnTo>
                <a:lnTo>
                  <a:pt x="1786" y="405"/>
                </a:lnTo>
                <a:lnTo>
                  <a:pt x="1239" y="774"/>
                </a:lnTo>
                <a:lnTo>
                  <a:pt x="774" y="1239"/>
                </a:lnTo>
                <a:lnTo>
                  <a:pt x="405" y="1775"/>
                </a:lnTo>
                <a:lnTo>
                  <a:pt x="143" y="2394"/>
                </a:lnTo>
                <a:lnTo>
                  <a:pt x="12" y="3061"/>
                </a:lnTo>
                <a:lnTo>
                  <a:pt x="0" y="3406"/>
                </a:lnTo>
                <a:lnTo>
                  <a:pt x="12" y="3763"/>
                </a:lnTo>
                <a:lnTo>
                  <a:pt x="143" y="4430"/>
                </a:lnTo>
                <a:lnTo>
                  <a:pt x="405" y="5037"/>
                </a:lnTo>
                <a:lnTo>
                  <a:pt x="774" y="5585"/>
                </a:lnTo>
                <a:lnTo>
                  <a:pt x="1239" y="6049"/>
                </a:lnTo>
                <a:lnTo>
                  <a:pt x="1786" y="6418"/>
                </a:lnTo>
                <a:lnTo>
                  <a:pt x="2394" y="6680"/>
                </a:lnTo>
                <a:lnTo>
                  <a:pt x="3060" y="6811"/>
                </a:lnTo>
                <a:lnTo>
                  <a:pt x="3418" y="6823"/>
                </a:lnTo>
                <a:lnTo>
                  <a:pt x="3763" y="6811"/>
                </a:lnTo>
                <a:lnTo>
                  <a:pt x="4430" y="6680"/>
                </a:lnTo>
                <a:lnTo>
                  <a:pt x="5049" y="6418"/>
                </a:lnTo>
                <a:lnTo>
                  <a:pt x="5585" y="6049"/>
                </a:lnTo>
                <a:lnTo>
                  <a:pt x="6049" y="5585"/>
                </a:lnTo>
                <a:lnTo>
                  <a:pt x="6418" y="5037"/>
                </a:lnTo>
                <a:lnTo>
                  <a:pt x="6680" y="4430"/>
                </a:lnTo>
                <a:lnTo>
                  <a:pt x="6811" y="3763"/>
                </a:lnTo>
                <a:lnTo>
                  <a:pt x="6823" y="3406"/>
                </a:lnTo>
                <a:lnTo>
                  <a:pt x="6811" y="3061"/>
                </a:lnTo>
                <a:lnTo>
                  <a:pt x="6680" y="2394"/>
                </a:lnTo>
                <a:lnTo>
                  <a:pt x="6418" y="1775"/>
                </a:lnTo>
                <a:lnTo>
                  <a:pt x="6049" y="1239"/>
                </a:lnTo>
                <a:lnTo>
                  <a:pt x="5585" y="774"/>
                </a:lnTo>
                <a:lnTo>
                  <a:pt x="5049" y="405"/>
                </a:lnTo>
                <a:lnTo>
                  <a:pt x="4430" y="143"/>
                </a:lnTo>
                <a:lnTo>
                  <a:pt x="3763" y="12"/>
                </a:lnTo>
                <a:lnTo>
                  <a:pt x="3418" y="1"/>
                </a:lnTo>
                <a:close/>
              </a:path>
            </a:pathLst>
          </a:custGeom>
          <a:solidFill>
            <a:schemeClr val="dk1"/>
          </a:solidFill>
          <a:ln cap="flat" cmpd="sng" w="3875">
            <a:solidFill>
              <a:schemeClr val="dk1"/>
            </a:solidFill>
            <a:prstDash val="solid"/>
            <a:miter lim="119067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 rot="807594">
            <a:off x="4493553" y="1523415"/>
            <a:ext cx="3677681" cy="3037540"/>
          </a:xfrm>
          <a:custGeom>
            <a:rect b="b" l="l" r="r" t="t"/>
            <a:pathLst>
              <a:path extrusionOk="0" h="103899" w="125795">
                <a:moveTo>
                  <a:pt x="106566" y="1"/>
                </a:moveTo>
                <a:lnTo>
                  <a:pt x="0" y="26469"/>
                </a:lnTo>
                <a:lnTo>
                  <a:pt x="19241" y="103899"/>
                </a:lnTo>
                <a:lnTo>
                  <a:pt x="125795" y="77430"/>
                </a:lnTo>
                <a:lnTo>
                  <a:pt x="1065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 txBox="1"/>
          <p:nvPr>
            <p:ph idx="1" type="body"/>
          </p:nvPr>
        </p:nvSpPr>
        <p:spPr>
          <a:xfrm>
            <a:off x="713225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most simplistic page on the site. The page now is rid of the header to give a more clean feel. Nav bar, contents, footer. Flexbox design to give a simple fee and easier read via </a:t>
            </a:r>
            <a:r>
              <a:rPr lang="en"/>
              <a:t>mobile and tablet</a:t>
            </a:r>
            <a:endParaRPr/>
          </a:p>
        </p:txBody>
      </p:sp>
      <p:sp>
        <p:nvSpPr>
          <p:cNvPr id="395" name="Google Shape;395;p39"/>
          <p:cNvSpPr txBox="1"/>
          <p:nvPr>
            <p:ph type="title"/>
          </p:nvPr>
        </p:nvSpPr>
        <p:spPr>
          <a:xfrm>
            <a:off x="720000" y="32004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AB0UT 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/>
          <p:nvPr/>
        </p:nvSpPr>
        <p:spPr>
          <a:xfrm rot="807594">
            <a:off x="4049095" y="1306417"/>
            <a:ext cx="4380503" cy="3473032"/>
          </a:xfrm>
          <a:custGeom>
            <a:rect b="b" l="l" r="r" t="t"/>
            <a:pathLst>
              <a:path extrusionOk="0" h="118795" w="149835">
                <a:moveTo>
                  <a:pt x="126807" y="1"/>
                </a:moveTo>
                <a:lnTo>
                  <a:pt x="126283" y="25"/>
                </a:lnTo>
                <a:lnTo>
                  <a:pt x="126022" y="84"/>
                </a:lnTo>
                <a:lnTo>
                  <a:pt x="2001" y="30887"/>
                </a:lnTo>
                <a:lnTo>
                  <a:pt x="1739" y="30958"/>
                </a:lnTo>
                <a:lnTo>
                  <a:pt x="1263" y="31185"/>
                </a:lnTo>
                <a:lnTo>
                  <a:pt x="846" y="31494"/>
                </a:lnTo>
                <a:lnTo>
                  <a:pt x="512" y="31875"/>
                </a:lnTo>
                <a:lnTo>
                  <a:pt x="251" y="32304"/>
                </a:lnTo>
                <a:lnTo>
                  <a:pt x="72" y="32780"/>
                </a:lnTo>
                <a:lnTo>
                  <a:pt x="1" y="33292"/>
                </a:lnTo>
                <a:lnTo>
                  <a:pt x="24" y="33816"/>
                </a:lnTo>
                <a:lnTo>
                  <a:pt x="72" y="34078"/>
                </a:lnTo>
                <a:lnTo>
                  <a:pt x="20623" y="116794"/>
                </a:lnTo>
                <a:lnTo>
                  <a:pt x="20694" y="117056"/>
                </a:lnTo>
                <a:lnTo>
                  <a:pt x="20921" y="117532"/>
                </a:lnTo>
                <a:lnTo>
                  <a:pt x="21230" y="117949"/>
                </a:lnTo>
                <a:lnTo>
                  <a:pt x="21611" y="118282"/>
                </a:lnTo>
                <a:lnTo>
                  <a:pt x="22040" y="118544"/>
                </a:lnTo>
                <a:lnTo>
                  <a:pt x="22516" y="118723"/>
                </a:lnTo>
                <a:lnTo>
                  <a:pt x="23028" y="118794"/>
                </a:lnTo>
                <a:lnTo>
                  <a:pt x="23552" y="118771"/>
                </a:lnTo>
                <a:lnTo>
                  <a:pt x="23814" y="118723"/>
                </a:lnTo>
                <a:lnTo>
                  <a:pt x="147835" y="87908"/>
                </a:lnTo>
                <a:lnTo>
                  <a:pt x="148097" y="87837"/>
                </a:lnTo>
                <a:lnTo>
                  <a:pt x="148573" y="87611"/>
                </a:lnTo>
                <a:lnTo>
                  <a:pt x="148990" y="87301"/>
                </a:lnTo>
                <a:lnTo>
                  <a:pt x="149323" y="86932"/>
                </a:lnTo>
                <a:lnTo>
                  <a:pt x="149585" y="86491"/>
                </a:lnTo>
                <a:lnTo>
                  <a:pt x="149764" y="86015"/>
                </a:lnTo>
                <a:lnTo>
                  <a:pt x="149835" y="85515"/>
                </a:lnTo>
                <a:lnTo>
                  <a:pt x="149811" y="84991"/>
                </a:lnTo>
                <a:lnTo>
                  <a:pt x="149764" y="84717"/>
                </a:lnTo>
                <a:lnTo>
                  <a:pt x="129213" y="2001"/>
                </a:lnTo>
                <a:lnTo>
                  <a:pt x="129141" y="1739"/>
                </a:lnTo>
                <a:lnTo>
                  <a:pt x="128915" y="1263"/>
                </a:lnTo>
                <a:lnTo>
                  <a:pt x="128605" y="858"/>
                </a:lnTo>
                <a:lnTo>
                  <a:pt x="128224" y="513"/>
                </a:lnTo>
                <a:lnTo>
                  <a:pt x="127796" y="251"/>
                </a:lnTo>
                <a:lnTo>
                  <a:pt x="127319" y="84"/>
                </a:lnTo>
                <a:lnTo>
                  <a:pt x="126807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C3F3"/>
              </a:solidFill>
            </a:endParaRPr>
          </a:p>
        </p:txBody>
      </p:sp>
      <p:sp>
        <p:nvSpPr>
          <p:cNvPr id="409" name="Google Shape;409;p42"/>
          <p:cNvSpPr/>
          <p:nvPr/>
        </p:nvSpPr>
        <p:spPr>
          <a:xfrm rot="807594">
            <a:off x="4432870" y="2992220"/>
            <a:ext cx="199474" cy="199503"/>
          </a:xfrm>
          <a:custGeom>
            <a:rect b="b" l="l" r="r" t="t"/>
            <a:pathLst>
              <a:path extrusionOk="0" h="6824" w="6823">
                <a:moveTo>
                  <a:pt x="3418" y="1"/>
                </a:moveTo>
                <a:lnTo>
                  <a:pt x="3060" y="12"/>
                </a:lnTo>
                <a:lnTo>
                  <a:pt x="2394" y="143"/>
                </a:lnTo>
                <a:lnTo>
                  <a:pt x="1786" y="405"/>
                </a:lnTo>
                <a:lnTo>
                  <a:pt x="1239" y="774"/>
                </a:lnTo>
                <a:lnTo>
                  <a:pt x="774" y="1239"/>
                </a:lnTo>
                <a:lnTo>
                  <a:pt x="405" y="1775"/>
                </a:lnTo>
                <a:lnTo>
                  <a:pt x="143" y="2394"/>
                </a:lnTo>
                <a:lnTo>
                  <a:pt x="12" y="3061"/>
                </a:lnTo>
                <a:lnTo>
                  <a:pt x="0" y="3406"/>
                </a:lnTo>
                <a:lnTo>
                  <a:pt x="12" y="3763"/>
                </a:lnTo>
                <a:lnTo>
                  <a:pt x="143" y="4430"/>
                </a:lnTo>
                <a:lnTo>
                  <a:pt x="405" y="5037"/>
                </a:lnTo>
                <a:lnTo>
                  <a:pt x="774" y="5585"/>
                </a:lnTo>
                <a:lnTo>
                  <a:pt x="1239" y="6049"/>
                </a:lnTo>
                <a:lnTo>
                  <a:pt x="1786" y="6418"/>
                </a:lnTo>
                <a:lnTo>
                  <a:pt x="2394" y="6680"/>
                </a:lnTo>
                <a:lnTo>
                  <a:pt x="3060" y="6811"/>
                </a:lnTo>
                <a:lnTo>
                  <a:pt x="3418" y="6823"/>
                </a:lnTo>
                <a:lnTo>
                  <a:pt x="3763" y="6811"/>
                </a:lnTo>
                <a:lnTo>
                  <a:pt x="4430" y="6680"/>
                </a:lnTo>
                <a:lnTo>
                  <a:pt x="5049" y="6418"/>
                </a:lnTo>
                <a:lnTo>
                  <a:pt x="5585" y="6049"/>
                </a:lnTo>
                <a:lnTo>
                  <a:pt x="6049" y="5585"/>
                </a:lnTo>
                <a:lnTo>
                  <a:pt x="6418" y="5037"/>
                </a:lnTo>
                <a:lnTo>
                  <a:pt x="6680" y="4430"/>
                </a:lnTo>
                <a:lnTo>
                  <a:pt x="6811" y="3763"/>
                </a:lnTo>
                <a:lnTo>
                  <a:pt x="6823" y="3406"/>
                </a:lnTo>
                <a:lnTo>
                  <a:pt x="6811" y="3061"/>
                </a:lnTo>
                <a:lnTo>
                  <a:pt x="6680" y="2394"/>
                </a:lnTo>
                <a:lnTo>
                  <a:pt x="6418" y="1775"/>
                </a:lnTo>
                <a:lnTo>
                  <a:pt x="6049" y="1239"/>
                </a:lnTo>
                <a:lnTo>
                  <a:pt x="5585" y="774"/>
                </a:lnTo>
                <a:lnTo>
                  <a:pt x="5049" y="405"/>
                </a:lnTo>
                <a:lnTo>
                  <a:pt x="4430" y="143"/>
                </a:lnTo>
                <a:lnTo>
                  <a:pt x="3763" y="12"/>
                </a:lnTo>
                <a:lnTo>
                  <a:pt x="3418" y="1"/>
                </a:lnTo>
                <a:close/>
              </a:path>
            </a:pathLst>
          </a:custGeom>
          <a:solidFill>
            <a:schemeClr val="dk1"/>
          </a:solidFill>
          <a:ln cap="flat" cmpd="sng" w="3875">
            <a:solidFill>
              <a:schemeClr val="dk1"/>
            </a:solidFill>
            <a:prstDash val="solid"/>
            <a:miter lim="119067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 rot="807594">
            <a:off x="4493553" y="1523415"/>
            <a:ext cx="3677681" cy="3037540"/>
          </a:xfrm>
          <a:custGeom>
            <a:rect b="b" l="l" r="r" t="t"/>
            <a:pathLst>
              <a:path extrusionOk="0" h="103899" w="125795">
                <a:moveTo>
                  <a:pt x="106566" y="1"/>
                </a:moveTo>
                <a:lnTo>
                  <a:pt x="0" y="26469"/>
                </a:lnTo>
                <a:lnTo>
                  <a:pt x="19241" y="103899"/>
                </a:lnTo>
                <a:lnTo>
                  <a:pt x="125795" y="77430"/>
                </a:lnTo>
                <a:lnTo>
                  <a:pt x="1065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713225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complex page out of the lote. Still very </a:t>
            </a:r>
            <a:r>
              <a:rPr lang="en"/>
              <a:t>simplistic</a:t>
            </a:r>
            <a:r>
              <a:rPr lang="en"/>
              <a:t> and slick. Mobile and Tablet kept in mind while designing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 txBox="1"/>
          <p:nvPr>
            <p:ph type="title"/>
          </p:nvPr>
        </p:nvSpPr>
        <p:spPr>
          <a:xfrm>
            <a:off x="720000" y="32004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/>
          <p:nvPr/>
        </p:nvSpPr>
        <p:spPr>
          <a:xfrm rot="807594">
            <a:off x="4049095" y="1306417"/>
            <a:ext cx="4380503" cy="3473032"/>
          </a:xfrm>
          <a:custGeom>
            <a:rect b="b" l="l" r="r" t="t"/>
            <a:pathLst>
              <a:path extrusionOk="0" h="118795" w="149835">
                <a:moveTo>
                  <a:pt x="126807" y="1"/>
                </a:moveTo>
                <a:lnTo>
                  <a:pt x="126283" y="25"/>
                </a:lnTo>
                <a:lnTo>
                  <a:pt x="126022" y="84"/>
                </a:lnTo>
                <a:lnTo>
                  <a:pt x="2001" y="30887"/>
                </a:lnTo>
                <a:lnTo>
                  <a:pt x="1739" y="30958"/>
                </a:lnTo>
                <a:lnTo>
                  <a:pt x="1263" y="31185"/>
                </a:lnTo>
                <a:lnTo>
                  <a:pt x="846" y="31494"/>
                </a:lnTo>
                <a:lnTo>
                  <a:pt x="512" y="31875"/>
                </a:lnTo>
                <a:lnTo>
                  <a:pt x="251" y="32304"/>
                </a:lnTo>
                <a:lnTo>
                  <a:pt x="72" y="32780"/>
                </a:lnTo>
                <a:lnTo>
                  <a:pt x="1" y="33292"/>
                </a:lnTo>
                <a:lnTo>
                  <a:pt x="24" y="33816"/>
                </a:lnTo>
                <a:lnTo>
                  <a:pt x="72" y="34078"/>
                </a:lnTo>
                <a:lnTo>
                  <a:pt x="20623" y="116794"/>
                </a:lnTo>
                <a:lnTo>
                  <a:pt x="20694" y="117056"/>
                </a:lnTo>
                <a:lnTo>
                  <a:pt x="20921" y="117532"/>
                </a:lnTo>
                <a:lnTo>
                  <a:pt x="21230" y="117949"/>
                </a:lnTo>
                <a:lnTo>
                  <a:pt x="21611" y="118282"/>
                </a:lnTo>
                <a:lnTo>
                  <a:pt x="22040" y="118544"/>
                </a:lnTo>
                <a:lnTo>
                  <a:pt x="22516" y="118723"/>
                </a:lnTo>
                <a:lnTo>
                  <a:pt x="23028" y="118794"/>
                </a:lnTo>
                <a:lnTo>
                  <a:pt x="23552" y="118771"/>
                </a:lnTo>
                <a:lnTo>
                  <a:pt x="23814" y="118723"/>
                </a:lnTo>
                <a:lnTo>
                  <a:pt x="147835" y="87908"/>
                </a:lnTo>
                <a:lnTo>
                  <a:pt x="148097" y="87837"/>
                </a:lnTo>
                <a:lnTo>
                  <a:pt x="148573" y="87611"/>
                </a:lnTo>
                <a:lnTo>
                  <a:pt x="148990" y="87301"/>
                </a:lnTo>
                <a:lnTo>
                  <a:pt x="149323" y="86932"/>
                </a:lnTo>
                <a:lnTo>
                  <a:pt x="149585" y="86491"/>
                </a:lnTo>
                <a:lnTo>
                  <a:pt x="149764" y="86015"/>
                </a:lnTo>
                <a:lnTo>
                  <a:pt x="149835" y="85515"/>
                </a:lnTo>
                <a:lnTo>
                  <a:pt x="149811" y="84991"/>
                </a:lnTo>
                <a:lnTo>
                  <a:pt x="149764" y="84717"/>
                </a:lnTo>
                <a:lnTo>
                  <a:pt x="129213" y="2001"/>
                </a:lnTo>
                <a:lnTo>
                  <a:pt x="129141" y="1739"/>
                </a:lnTo>
                <a:lnTo>
                  <a:pt x="128915" y="1263"/>
                </a:lnTo>
                <a:lnTo>
                  <a:pt x="128605" y="858"/>
                </a:lnTo>
                <a:lnTo>
                  <a:pt x="128224" y="513"/>
                </a:lnTo>
                <a:lnTo>
                  <a:pt x="127796" y="251"/>
                </a:lnTo>
                <a:lnTo>
                  <a:pt x="127319" y="84"/>
                </a:lnTo>
                <a:lnTo>
                  <a:pt x="126807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C3F3"/>
              </a:solidFill>
            </a:endParaRPr>
          </a:p>
        </p:txBody>
      </p:sp>
      <p:sp>
        <p:nvSpPr>
          <p:cNvPr id="426" name="Google Shape;426;p45"/>
          <p:cNvSpPr/>
          <p:nvPr/>
        </p:nvSpPr>
        <p:spPr>
          <a:xfrm rot="807594">
            <a:off x="4432870" y="2992220"/>
            <a:ext cx="199474" cy="199503"/>
          </a:xfrm>
          <a:custGeom>
            <a:rect b="b" l="l" r="r" t="t"/>
            <a:pathLst>
              <a:path extrusionOk="0" h="6824" w="6823">
                <a:moveTo>
                  <a:pt x="3418" y="1"/>
                </a:moveTo>
                <a:lnTo>
                  <a:pt x="3060" y="12"/>
                </a:lnTo>
                <a:lnTo>
                  <a:pt x="2394" y="143"/>
                </a:lnTo>
                <a:lnTo>
                  <a:pt x="1786" y="405"/>
                </a:lnTo>
                <a:lnTo>
                  <a:pt x="1239" y="774"/>
                </a:lnTo>
                <a:lnTo>
                  <a:pt x="774" y="1239"/>
                </a:lnTo>
                <a:lnTo>
                  <a:pt x="405" y="1775"/>
                </a:lnTo>
                <a:lnTo>
                  <a:pt x="143" y="2394"/>
                </a:lnTo>
                <a:lnTo>
                  <a:pt x="12" y="3061"/>
                </a:lnTo>
                <a:lnTo>
                  <a:pt x="0" y="3406"/>
                </a:lnTo>
                <a:lnTo>
                  <a:pt x="12" y="3763"/>
                </a:lnTo>
                <a:lnTo>
                  <a:pt x="143" y="4430"/>
                </a:lnTo>
                <a:lnTo>
                  <a:pt x="405" y="5037"/>
                </a:lnTo>
                <a:lnTo>
                  <a:pt x="774" y="5585"/>
                </a:lnTo>
                <a:lnTo>
                  <a:pt x="1239" y="6049"/>
                </a:lnTo>
                <a:lnTo>
                  <a:pt x="1786" y="6418"/>
                </a:lnTo>
                <a:lnTo>
                  <a:pt x="2394" y="6680"/>
                </a:lnTo>
                <a:lnTo>
                  <a:pt x="3060" y="6811"/>
                </a:lnTo>
                <a:lnTo>
                  <a:pt x="3418" y="6823"/>
                </a:lnTo>
                <a:lnTo>
                  <a:pt x="3763" y="6811"/>
                </a:lnTo>
                <a:lnTo>
                  <a:pt x="4430" y="6680"/>
                </a:lnTo>
                <a:lnTo>
                  <a:pt x="5049" y="6418"/>
                </a:lnTo>
                <a:lnTo>
                  <a:pt x="5585" y="6049"/>
                </a:lnTo>
                <a:lnTo>
                  <a:pt x="6049" y="5585"/>
                </a:lnTo>
                <a:lnTo>
                  <a:pt x="6418" y="5037"/>
                </a:lnTo>
                <a:lnTo>
                  <a:pt x="6680" y="4430"/>
                </a:lnTo>
                <a:lnTo>
                  <a:pt x="6811" y="3763"/>
                </a:lnTo>
                <a:lnTo>
                  <a:pt x="6823" y="3406"/>
                </a:lnTo>
                <a:lnTo>
                  <a:pt x="6811" y="3061"/>
                </a:lnTo>
                <a:lnTo>
                  <a:pt x="6680" y="2394"/>
                </a:lnTo>
                <a:lnTo>
                  <a:pt x="6418" y="1775"/>
                </a:lnTo>
                <a:lnTo>
                  <a:pt x="6049" y="1239"/>
                </a:lnTo>
                <a:lnTo>
                  <a:pt x="5585" y="774"/>
                </a:lnTo>
                <a:lnTo>
                  <a:pt x="5049" y="405"/>
                </a:lnTo>
                <a:lnTo>
                  <a:pt x="4430" y="143"/>
                </a:lnTo>
                <a:lnTo>
                  <a:pt x="3763" y="12"/>
                </a:lnTo>
                <a:lnTo>
                  <a:pt x="3418" y="1"/>
                </a:lnTo>
                <a:close/>
              </a:path>
            </a:pathLst>
          </a:custGeom>
          <a:solidFill>
            <a:schemeClr val="dk1"/>
          </a:solidFill>
          <a:ln cap="flat" cmpd="sng" w="3875">
            <a:solidFill>
              <a:schemeClr val="dk1"/>
            </a:solidFill>
            <a:prstDash val="solid"/>
            <a:miter lim="119067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/>
          <p:nvPr/>
        </p:nvSpPr>
        <p:spPr>
          <a:xfrm rot="807594">
            <a:off x="4493553" y="1523415"/>
            <a:ext cx="3677681" cy="3037540"/>
          </a:xfrm>
          <a:custGeom>
            <a:rect b="b" l="l" r="r" t="t"/>
            <a:pathLst>
              <a:path extrusionOk="0" h="103899" w="125795">
                <a:moveTo>
                  <a:pt x="106566" y="1"/>
                </a:moveTo>
                <a:lnTo>
                  <a:pt x="0" y="26469"/>
                </a:lnTo>
                <a:lnTo>
                  <a:pt x="19241" y="103899"/>
                </a:lnTo>
                <a:lnTo>
                  <a:pt x="125795" y="77430"/>
                </a:lnTo>
                <a:lnTo>
                  <a:pt x="1065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45"/>
          <p:cNvPicPr preferRelativeResize="0"/>
          <p:nvPr/>
        </p:nvPicPr>
        <p:blipFill rotWithShape="1">
          <a:blip r:embed="rId3">
            <a:alphaModFix/>
          </a:blip>
          <a:srcRect b="414" l="510" r="-510" t="-1526"/>
          <a:stretch/>
        </p:blipFill>
        <p:spPr>
          <a:xfrm rot="-22923">
            <a:off x="4718414" y="1816597"/>
            <a:ext cx="3241922" cy="239243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713225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Contact Page. Simple and easy </a:t>
            </a:r>
            <a:r>
              <a:rPr lang="en"/>
              <a:t>understand</a:t>
            </a:r>
            <a:r>
              <a:rPr lang="en"/>
              <a:t> page</a:t>
            </a:r>
            <a:endParaRPr/>
          </a:p>
        </p:txBody>
      </p:sp>
      <p:sp>
        <p:nvSpPr>
          <p:cNvPr id="430" name="Google Shape;430;p45"/>
          <p:cNvSpPr txBox="1"/>
          <p:nvPr>
            <p:ph type="title"/>
          </p:nvPr>
        </p:nvSpPr>
        <p:spPr>
          <a:xfrm>
            <a:off x="720000" y="32004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CONTENTS OF </a:t>
            </a:r>
            <a:r>
              <a:rPr b="1" lang="en" sz="3600"/>
              <a:t>SLIDE</a:t>
            </a:r>
            <a:endParaRPr b="1" sz="3600"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720000" y="1507800"/>
            <a:ext cx="77040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AutoNum type="arabicPeriod"/>
            </a:pPr>
            <a:r>
              <a:rPr lang="en" sz="1600"/>
              <a:t>About me and the project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AutoNum type="arabicPeriod"/>
            </a:pPr>
            <a:r>
              <a:rPr lang="en" sz="1600"/>
              <a:t>Project Theme and Design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600"/>
              <a:buFont typeface="Titillium Web"/>
              <a:buAutoNum type="arabicPeriod"/>
            </a:pPr>
            <a:r>
              <a:rPr lang="en" sz="1600"/>
              <a:t>Project Features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600"/>
              <a:buFont typeface="Titillium Web"/>
              <a:buAutoNum type="arabicPeriod"/>
            </a:pPr>
            <a:r>
              <a:rPr lang="en" sz="1600"/>
              <a:t>Project Review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12C28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1" name="Google Shape;261;p29"/>
          <p:cNvSpPr/>
          <p:nvPr/>
        </p:nvSpPr>
        <p:spPr>
          <a:xfrm rot="2700000">
            <a:off x="8210840" y="591760"/>
            <a:ext cx="439869" cy="439968"/>
          </a:xfrm>
          <a:custGeom>
            <a:rect b="b" l="l" r="r" t="t"/>
            <a:pathLst>
              <a:path extrusionOk="0" h="5490" w="5489">
                <a:moveTo>
                  <a:pt x="2231" y="0"/>
                </a:moveTo>
                <a:lnTo>
                  <a:pt x="2231" y="2206"/>
                </a:lnTo>
                <a:lnTo>
                  <a:pt x="0" y="2206"/>
                </a:lnTo>
                <a:lnTo>
                  <a:pt x="0" y="3258"/>
                </a:lnTo>
                <a:lnTo>
                  <a:pt x="2231" y="3258"/>
                </a:lnTo>
                <a:lnTo>
                  <a:pt x="2231" y="5489"/>
                </a:lnTo>
                <a:lnTo>
                  <a:pt x="3258" y="5489"/>
                </a:lnTo>
                <a:lnTo>
                  <a:pt x="3258" y="3258"/>
                </a:lnTo>
                <a:lnTo>
                  <a:pt x="5489" y="3258"/>
                </a:lnTo>
                <a:lnTo>
                  <a:pt x="5489" y="2206"/>
                </a:lnTo>
                <a:lnTo>
                  <a:pt x="3258" y="2206"/>
                </a:lnTo>
                <a:lnTo>
                  <a:pt x="32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PROJECT CODE AND FEATURES</a:t>
            </a:r>
            <a:endParaRPr sz="6100"/>
          </a:p>
        </p:txBody>
      </p:sp>
      <p:sp>
        <p:nvSpPr>
          <p:cNvPr id="444" name="Google Shape;444;p48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45" name="Google Shape;445;p48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Website Development Site. </a:t>
            </a:r>
            <a:endParaRPr/>
          </a:p>
        </p:txBody>
      </p:sp>
      <p:grpSp>
        <p:nvGrpSpPr>
          <p:cNvPr id="446" name="Google Shape;446;p48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447" name="Google Shape;447;p48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/>
          <p:nvPr/>
        </p:nvSpPr>
        <p:spPr>
          <a:xfrm>
            <a:off x="5581800" y="328675"/>
            <a:ext cx="3562200" cy="44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 b="0" l="12433" r="10767" t="0"/>
          <a:stretch/>
        </p:blipFill>
        <p:spPr>
          <a:xfrm>
            <a:off x="5745950" y="1288300"/>
            <a:ext cx="2978954" cy="258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/>
          <p:nvPr/>
        </p:nvSpPr>
        <p:spPr>
          <a:xfrm>
            <a:off x="5756025" y="3856725"/>
            <a:ext cx="2424300" cy="734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720000" y="1838325"/>
            <a:ext cx="4118700" cy="258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 main features of the home page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LinkedIn connect button. The main feature of the website and inserted into an area that has a professional layout.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Navbar. This was the only feature not using flexbox. I wanted to the page to stand out and give the user an easy navigation into other areas of the site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footer Navbar. This was created as a flex design in CSS. An important part of the page in giving the user a chance to connect socially.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Icons </a:t>
            </a:r>
            <a:r>
              <a:rPr lang="en"/>
              <a:t>included</a:t>
            </a:r>
            <a:r>
              <a:rPr lang="en"/>
              <a:t> to give a more professional look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9"/>
          <p:cNvSpPr txBox="1"/>
          <p:nvPr>
            <p:ph type="title"/>
          </p:nvPr>
        </p:nvSpPr>
        <p:spPr>
          <a:xfrm>
            <a:off x="720000" y="429768"/>
            <a:ext cx="3775800" cy="1272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OF THE HOMEPAGE</a:t>
            </a:r>
            <a:endParaRPr/>
          </a:p>
        </p:txBody>
      </p:sp>
      <p:sp>
        <p:nvSpPr>
          <p:cNvPr id="462" name="Google Shape;462;p49"/>
          <p:cNvSpPr/>
          <p:nvPr/>
        </p:nvSpPr>
        <p:spPr>
          <a:xfrm>
            <a:off x="8194050" y="346450"/>
            <a:ext cx="795600" cy="4244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49"/>
          <p:cNvCxnSpPr/>
          <p:nvPr/>
        </p:nvCxnSpPr>
        <p:spPr>
          <a:xfrm>
            <a:off x="7012775" y="-5684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9"/>
          <p:cNvCxnSpPr/>
          <p:nvPr/>
        </p:nvCxnSpPr>
        <p:spPr>
          <a:xfrm>
            <a:off x="7012775" y="-235337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5" name="Google Shape;465;p49"/>
          <p:cNvSpPr txBox="1"/>
          <p:nvPr>
            <p:ph type="title"/>
          </p:nvPr>
        </p:nvSpPr>
        <p:spPr>
          <a:xfrm rot="-5400000">
            <a:off x="6467575" y="2078375"/>
            <a:ext cx="4262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HOME PAGE</a:t>
            </a:r>
            <a:endParaRPr sz="45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5956967" y="4131170"/>
            <a:ext cx="581530" cy="238294"/>
          </a:xfrm>
          <a:custGeom>
            <a:rect b="b" l="l" r="r" t="t"/>
            <a:pathLst>
              <a:path extrusionOk="0" h="5272" w="12865">
                <a:moveTo>
                  <a:pt x="3078" y="1"/>
                </a:moveTo>
                <a:cubicBezTo>
                  <a:pt x="2378" y="1"/>
                  <a:pt x="1739" y="276"/>
                  <a:pt x="1267" y="725"/>
                </a:cubicBezTo>
                <a:lnTo>
                  <a:pt x="376" y="725"/>
                </a:lnTo>
                <a:cubicBezTo>
                  <a:pt x="167" y="725"/>
                  <a:pt x="0" y="893"/>
                  <a:pt x="0" y="1100"/>
                </a:cubicBezTo>
                <a:cubicBezTo>
                  <a:pt x="0" y="1310"/>
                  <a:pt x="167" y="1478"/>
                  <a:pt x="376" y="1478"/>
                </a:cubicBezTo>
                <a:lnTo>
                  <a:pt x="712" y="1478"/>
                </a:lnTo>
                <a:cubicBezTo>
                  <a:pt x="541" y="1828"/>
                  <a:pt x="443" y="2220"/>
                  <a:pt x="443" y="2636"/>
                </a:cubicBezTo>
                <a:cubicBezTo>
                  <a:pt x="443" y="4089"/>
                  <a:pt x="1624" y="5271"/>
                  <a:pt x="3078" y="5271"/>
                </a:cubicBezTo>
                <a:cubicBezTo>
                  <a:pt x="4531" y="5271"/>
                  <a:pt x="5713" y="4089"/>
                  <a:pt x="5713" y="2636"/>
                </a:cubicBezTo>
                <a:cubicBezTo>
                  <a:pt x="5713" y="2282"/>
                  <a:pt x="5643" y="1943"/>
                  <a:pt x="5514" y="1635"/>
                </a:cubicBezTo>
                <a:cubicBezTo>
                  <a:pt x="5763" y="1406"/>
                  <a:pt x="6087" y="1277"/>
                  <a:pt x="6432" y="1277"/>
                </a:cubicBezTo>
                <a:cubicBezTo>
                  <a:pt x="6776" y="1277"/>
                  <a:pt x="7100" y="1406"/>
                  <a:pt x="7349" y="1635"/>
                </a:cubicBezTo>
                <a:cubicBezTo>
                  <a:pt x="7220" y="1943"/>
                  <a:pt x="7150" y="2282"/>
                  <a:pt x="7150" y="2636"/>
                </a:cubicBezTo>
                <a:cubicBezTo>
                  <a:pt x="7150" y="4089"/>
                  <a:pt x="8332" y="5271"/>
                  <a:pt x="9785" y="5271"/>
                </a:cubicBezTo>
                <a:cubicBezTo>
                  <a:pt x="11239" y="5271"/>
                  <a:pt x="12420" y="4089"/>
                  <a:pt x="12420" y="2636"/>
                </a:cubicBezTo>
                <a:cubicBezTo>
                  <a:pt x="12420" y="2220"/>
                  <a:pt x="12322" y="1828"/>
                  <a:pt x="12151" y="1478"/>
                </a:cubicBezTo>
                <a:lnTo>
                  <a:pt x="12487" y="1478"/>
                </a:lnTo>
                <a:cubicBezTo>
                  <a:pt x="12696" y="1478"/>
                  <a:pt x="12865" y="1310"/>
                  <a:pt x="12865" y="1100"/>
                </a:cubicBezTo>
                <a:cubicBezTo>
                  <a:pt x="12865" y="893"/>
                  <a:pt x="12696" y="725"/>
                  <a:pt x="12487" y="725"/>
                </a:cubicBezTo>
                <a:lnTo>
                  <a:pt x="11596" y="725"/>
                </a:lnTo>
                <a:cubicBezTo>
                  <a:pt x="11124" y="276"/>
                  <a:pt x="10487" y="1"/>
                  <a:pt x="9785" y="1"/>
                </a:cubicBezTo>
                <a:cubicBezTo>
                  <a:pt x="8961" y="1"/>
                  <a:pt x="8223" y="383"/>
                  <a:pt x="7739" y="978"/>
                </a:cubicBezTo>
                <a:cubicBezTo>
                  <a:pt x="7371" y="686"/>
                  <a:pt x="6915" y="524"/>
                  <a:pt x="6432" y="524"/>
                </a:cubicBezTo>
                <a:cubicBezTo>
                  <a:pt x="5948" y="524"/>
                  <a:pt x="5492" y="686"/>
                  <a:pt x="5124" y="978"/>
                </a:cubicBezTo>
                <a:cubicBezTo>
                  <a:pt x="4640" y="383"/>
                  <a:pt x="3902" y="1"/>
                  <a:pt x="3078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/>
          <p:nvPr/>
        </p:nvSpPr>
        <p:spPr>
          <a:xfrm>
            <a:off x="5581800" y="328675"/>
            <a:ext cx="3562200" cy="44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50"/>
          <p:cNvPicPr preferRelativeResize="0"/>
          <p:nvPr/>
        </p:nvPicPr>
        <p:blipFill rotWithShape="1">
          <a:blip r:embed="rId3">
            <a:alphaModFix/>
          </a:blip>
          <a:srcRect b="0" l="12433" r="10767" t="0"/>
          <a:stretch/>
        </p:blipFill>
        <p:spPr>
          <a:xfrm>
            <a:off x="5745950" y="1288300"/>
            <a:ext cx="2978954" cy="258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0"/>
          <p:cNvSpPr/>
          <p:nvPr/>
        </p:nvSpPr>
        <p:spPr>
          <a:xfrm>
            <a:off x="5756025" y="3856725"/>
            <a:ext cx="2424300" cy="734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720000" y="1838325"/>
            <a:ext cx="4118700" cy="258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page where the viewer experiences simplicity.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main feature being  the </a:t>
            </a:r>
            <a:r>
              <a:rPr lang="en"/>
              <a:t>contents of the site which gives the viewer an easy read and a chance to move to other pages of the site.  Flex box creation giving the page distance and continuity.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Nav bar for easy accessibility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5" name="Google Shape;475;p50"/>
          <p:cNvSpPr txBox="1"/>
          <p:nvPr>
            <p:ph type="title"/>
          </p:nvPr>
        </p:nvSpPr>
        <p:spPr>
          <a:xfrm>
            <a:off x="720000" y="429768"/>
            <a:ext cx="3775800" cy="1272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OF THE ABOUT PAGE</a:t>
            </a:r>
            <a:endParaRPr/>
          </a:p>
        </p:txBody>
      </p:sp>
      <p:sp>
        <p:nvSpPr>
          <p:cNvPr id="476" name="Google Shape;476;p50"/>
          <p:cNvSpPr/>
          <p:nvPr/>
        </p:nvSpPr>
        <p:spPr>
          <a:xfrm>
            <a:off x="8194050" y="346450"/>
            <a:ext cx="795600" cy="4244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50"/>
          <p:cNvCxnSpPr/>
          <p:nvPr/>
        </p:nvCxnSpPr>
        <p:spPr>
          <a:xfrm>
            <a:off x="7012775" y="-5684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50"/>
          <p:cNvCxnSpPr/>
          <p:nvPr/>
        </p:nvCxnSpPr>
        <p:spPr>
          <a:xfrm>
            <a:off x="7012775" y="-235337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9" name="Google Shape;479;p50"/>
          <p:cNvSpPr txBox="1"/>
          <p:nvPr>
            <p:ph type="title"/>
          </p:nvPr>
        </p:nvSpPr>
        <p:spPr>
          <a:xfrm rot="-5400000">
            <a:off x="6467575" y="2078375"/>
            <a:ext cx="4262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ABOUT PAGE</a:t>
            </a:r>
            <a:endParaRPr sz="45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5956967" y="4131170"/>
            <a:ext cx="581530" cy="238294"/>
          </a:xfrm>
          <a:custGeom>
            <a:rect b="b" l="l" r="r" t="t"/>
            <a:pathLst>
              <a:path extrusionOk="0" h="5272" w="12865">
                <a:moveTo>
                  <a:pt x="3078" y="1"/>
                </a:moveTo>
                <a:cubicBezTo>
                  <a:pt x="2378" y="1"/>
                  <a:pt x="1739" y="276"/>
                  <a:pt x="1267" y="725"/>
                </a:cubicBezTo>
                <a:lnTo>
                  <a:pt x="376" y="725"/>
                </a:lnTo>
                <a:cubicBezTo>
                  <a:pt x="167" y="725"/>
                  <a:pt x="0" y="893"/>
                  <a:pt x="0" y="1100"/>
                </a:cubicBezTo>
                <a:cubicBezTo>
                  <a:pt x="0" y="1310"/>
                  <a:pt x="167" y="1478"/>
                  <a:pt x="376" y="1478"/>
                </a:cubicBezTo>
                <a:lnTo>
                  <a:pt x="712" y="1478"/>
                </a:lnTo>
                <a:cubicBezTo>
                  <a:pt x="541" y="1828"/>
                  <a:pt x="443" y="2220"/>
                  <a:pt x="443" y="2636"/>
                </a:cubicBezTo>
                <a:cubicBezTo>
                  <a:pt x="443" y="4089"/>
                  <a:pt x="1624" y="5271"/>
                  <a:pt x="3078" y="5271"/>
                </a:cubicBezTo>
                <a:cubicBezTo>
                  <a:pt x="4531" y="5271"/>
                  <a:pt x="5713" y="4089"/>
                  <a:pt x="5713" y="2636"/>
                </a:cubicBezTo>
                <a:cubicBezTo>
                  <a:pt x="5713" y="2282"/>
                  <a:pt x="5643" y="1943"/>
                  <a:pt x="5514" y="1635"/>
                </a:cubicBezTo>
                <a:cubicBezTo>
                  <a:pt x="5763" y="1406"/>
                  <a:pt x="6087" y="1277"/>
                  <a:pt x="6432" y="1277"/>
                </a:cubicBezTo>
                <a:cubicBezTo>
                  <a:pt x="6776" y="1277"/>
                  <a:pt x="7100" y="1406"/>
                  <a:pt x="7349" y="1635"/>
                </a:cubicBezTo>
                <a:cubicBezTo>
                  <a:pt x="7220" y="1943"/>
                  <a:pt x="7150" y="2282"/>
                  <a:pt x="7150" y="2636"/>
                </a:cubicBezTo>
                <a:cubicBezTo>
                  <a:pt x="7150" y="4089"/>
                  <a:pt x="8332" y="5271"/>
                  <a:pt x="9785" y="5271"/>
                </a:cubicBezTo>
                <a:cubicBezTo>
                  <a:pt x="11239" y="5271"/>
                  <a:pt x="12420" y="4089"/>
                  <a:pt x="12420" y="2636"/>
                </a:cubicBezTo>
                <a:cubicBezTo>
                  <a:pt x="12420" y="2220"/>
                  <a:pt x="12322" y="1828"/>
                  <a:pt x="12151" y="1478"/>
                </a:cubicBezTo>
                <a:lnTo>
                  <a:pt x="12487" y="1478"/>
                </a:lnTo>
                <a:cubicBezTo>
                  <a:pt x="12696" y="1478"/>
                  <a:pt x="12865" y="1310"/>
                  <a:pt x="12865" y="1100"/>
                </a:cubicBezTo>
                <a:cubicBezTo>
                  <a:pt x="12865" y="893"/>
                  <a:pt x="12696" y="725"/>
                  <a:pt x="12487" y="725"/>
                </a:cubicBezTo>
                <a:lnTo>
                  <a:pt x="11596" y="725"/>
                </a:lnTo>
                <a:cubicBezTo>
                  <a:pt x="11124" y="276"/>
                  <a:pt x="10487" y="1"/>
                  <a:pt x="9785" y="1"/>
                </a:cubicBezTo>
                <a:cubicBezTo>
                  <a:pt x="8961" y="1"/>
                  <a:pt x="8223" y="383"/>
                  <a:pt x="7739" y="978"/>
                </a:cubicBezTo>
                <a:cubicBezTo>
                  <a:pt x="7371" y="686"/>
                  <a:pt x="6915" y="524"/>
                  <a:pt x="6432" y="524"/>
                </a:cubicBezTo>
                <a:cubicBezTo>
                  <a:pt x="5948" y="524"/>
                  <a:pt x="5492" y="686"/>
                  <a:pt x="5124" y="978"/>
                </a:cubicBezTo>
                <a:cubicBezTo>
                  <a:pt x="4640" y="383"/>
                  <a:pt x="3902" y="1"/>
                  <a:pt x="3078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/>
        </p:nvSpPr>
        <p:spPr>
          <a:xfrm>
            <a:off x="5581800" y="328675"/>
            <a:ext cx="3562200" cy="44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1"/>
          <p:cNvPicPr preferRelativeResize="0"/>
          <p:nvPr/>
        </p:nvPicPr>
        <p:blipFill rotWithShape="1">
          <a:blip r:embed="rId3">
            <a:alphaModFix/>
          </a:blip>
          <a:srcRect b="0" l="12433" r="10767" t="0"/>
          <a:stretch/>
        </p:blipFill>
        <p:spPr>
          <a:xfrm>
            <a:off x="5745950" y="1288300"/>
            <a:ext cx="2978954" cy="258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1"/>
          <p:cNvSpPr/>
          <p:nvPr/>
        </p:nvSpPr>
        <p:spPr>
          <a:xfrm>
            <a:off x="5756025" y="3856725"/>
            <a:ext cx="2424300" cy="734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1"/>
          <p:cNvSpPr txBox="1"/>
          <p:nvPr>
            <p:ph idx="1" type="body"/>
          </p:nvPr>
        </p:nvSpPr>
        <p:spPr>
          <a:xfrm>
            <a:off x="720000" y="1838325"/>
            <a:ext cx="4118700" cy="258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IThe blog will be </a:t>
            </a:r>
            <a:r>
              <a:rPr lang="en"/>
              <a:t>constructed</a:t>
            </a:r>
            <a:r>
              <a:rPr lang="en"/>
              <a:t> using 3 flex box columns. This will maximise the contect on the page. This flex back to rows going into a mobile mode.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 photos to make the web page look good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Nav bar inserted to move in around the site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Links included to a more detailed blog post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1"/>
          <p:cNvSpPr txBox="1"/>
          <p:nvPr>
            <p:ph type="title"/>
          </p:nvPr>
        </p:nvSpPr>
        <p:spPr>
          <a:xfrm>
            <a:off x="720000" y="429768"/>
            <a:ext cx="3775800" cy="1272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OF THE BLOG PAGE</a:t>
            </a:r>
            <a:endParaRPr/>
          </a:p>
        </p:txBody>
      </p:sp>
      <p:sp>
        <p:nvSpPr>
          <p:cNvPr id="490" name="Google Shape;490;p51"/>
          <p:cNvSpPr/>
          <p:nvPr/>
        </p:nvSpPr>
        <p:spPr>
          <a:xfrm>
            <a:off x="8194050" y="346450"/>
            <a:ext cx="795600" cy="4244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51"/>
          <p:cNvCxnSpPr/>
          <p:nvPr/>
        </p:nvCxnSpPr>
        <p:spPr>
          <a:xfrm>
            <a:off x="7012775" y="-5684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1"/>
          <p:cNvCxnSpPr/>
          <p:nvPr/>
        </p:nvCxnSpPr>
        <p:spPr>
          <a:xfrm>
            <a:off x="7012775" y="-235337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93" name="Google Shape;493;p51"/>
          <p:cNvSpPr txBox="1"/>
          <p:nvPr>
            <p:ph type="title"/>
          </p:nvPr>
        </p:nvSpPr>
        <p:spPr>
          <a:xfrm rot="-5400000">
            <a:off x="6467575" y="2078375"/>
            <a:ext cx="4262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BLOG PAGE</a:t>
            </a:r>
            <a:endParaRPr sz="45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494" name="Google Shape;494;p51"/>
          <p:cNvSpPr/>
          <p:nvPr/>
        </p:nvSpPr>
        <p:spPr>
          <a:xfrm>
            <a:off x="5956967" y="4131170"/>
            <a:ext cx="581530" cy="238294"/>
          </a:xfrm>
          <a:custGeom>
            <a:rect b="b" l="l" r="r" t="t"/>
            <a:pathLst>
              <a:path extrusionOk="0" h="5272" w="12865">
                <a:moveTo>
                  <a:pt x="3078" y="1"/>
                </a:moveTo>
                <a:cubicBezTo>
                  <a:pt x="2378" y="1"/>
                  <a:pt x="1739" y="276"/>
                  <a:pt x="1267" y="725"/>
                </a:cubicBezTo>
                <a:lnTo>
                  <a:pt x="376" y="725"/>
                </a:lnTo>
                <a:cubicBezTo>
                  <a:pt x="167" y="725"/>
                  <a:pt x="0" y="893"/>
                  <a:pt x="0" y="1100"/>
                </a:cubicBezTo>
                <a:cubicBezTo>
                  <a:pt x="0" y="1310"/>
                  <a:pt x="167" y="1478"/>
                  <a:pt x="376" y="1478"/>
                </a:cubicBezTo>
                <a:lnTo>
                  <a:pt x="712" y="1478"/>
                </a:lnTo>
                <a:cubicBezTo>
                  <a:pt x="541" y="1828"/>
                  <a:pt x="443" y="2220"/>
                  <a:pt x="443" y="2636"/>
                </a:cubicBezTo>
                <a:cubicBezTo>
                  <a:pt x="443" y="4089"/>
                  <a:pt x="1624" y="5271"/>
                  <a:pt x="3078" y="5271"/>
                </a:cubicBezTo>
                <a:cubicBezTo>
                  <a:pt x="4531" y="5271"/>
                  <a:pt x="5713" y="4089"/>
                  <a:pt x="5713" y="2636"/>
                </a:cubicBezTo>
                <a:cubicBezTo>
                  <a:pt x="5713" y="2282"/>
                  <a:pt x="5643" y="1943"/>
                  <a:pt x="5514" y="1635"/>
                </a:cubicBezTo>
                <a:cubicBezTo>
                  <a:pt x="5763" y="1406"/>
                  <a:pt x="6087" y="1277"/>
                  <a:pt x="6432" y="1277"/>
                </a:cubicBezTo>
                <a:cubicBezTo>
                  <a:pt x="6776" y="1277"/>
                  <a:pt x="7100" y="1406"/>
                  <a:pt x="7349" y="1635"/>
                </a:cubicBezTo>
                <a:cubicBezTo>
                  <a:pt x="7220" y="1943"/>
                  <a:pt x="7150" y="2282"/>
                  <a:pt x="7150" y="2636"/>
                </a:cubicBezTo>
                <a:cubicBezTo>
                  <a:pt x="7150" y="4089"/>
                  <a:pt x="8332" y="5271"/>
                  <a:pt x="9785" y="5271"/>
                </a:cubicBezTo>
                <a:cubicBezTo>
                  <a:pt x="11239" y="5271"/>
                  <a:pt x="12420" y="4089"/>
                  <a:pt x="12420" y="2636"/>
                </a:cubicBezTo>
                <a:cubicBezTo>
                  <a:pt x="12420" y="2220"/>
                  <a:pt x="12322" y="1828"/>
                  <a:pt x="12151" y="1478"/>
                </a:cubicBezTo>
                <a:lnTo>
                  <a:pt x="12487" y="1478"/>
                </a:lnTo>
                <a:cubicBezTo>
                  <a:pt x="12696" y="1478"/>
                  <a:pt x="12865" y="1310"/>
                  <a:pt x="12865" y="1100"/>
                </a:cubicBezTo>
                <a:cubicBezTo>
                  <a:pt x="12865" y="893"/>
                  <a:pt x="12696" y="725"/>
                  <a:pt x="12487" y="725"/>
                </a:cubicBezTo>
                <a:lnTo>
                  <a:pt x="11596" y="725"/>
                </a:lnTo>
                <a:cubicBezTo>
                  <a:pt x="11124" y="276"/>
                  <a:pt x="10487" y="1"/>
                  <a:pt x="9785" y="1"/>
                </a:cubicBezTo>
                <a:cubicBezTo>
                  <a:pt x="8961" y="1"/>
                  <a:pt x="8223" y="383"/>
                  <a:pt x="7739" y="978"/>
                </a:cubicBezTo>
                <a:cubicBezTo>
                  <a:pt x="7371" y="686"/>
                  <a:pt x="6915" y="524"/>
                  <a:pt x="6432" y="524"/>
                </a:cubicBezTo>
                <a:cubicBezTo>
                  <a:pt x="5948" y="524"/>
                  <a:pt x="5492" y="686"/>
                  <a:pt x="5124" y="978"/>
                </a:cubicBezTo>
                <a:cubicBezTo>
                  <a:pt x="4640" y="383"/>
                  <a:pt x="3902" y="1"/>
                  <a:pt x="3078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/>
          <p:nvPr/>
        </p:nvSpPr>
        <p:spPr>
          <a:xfrm>
            <a:off x="5581800" y="328675"/>
            <a:ext cx="3562200" cy="44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52"/>
          <p:cNvPicPr preferRelativeResize="0"/>
          <p:nvPr/>
        </p:nvPicPr>
        <p:blipFill rotWithShape="1">
          <a:blip r:embed="rId3">
            <a:alphaModFix/>
          </a:blip>
          <a:srcRect b="0" l="12433" r="10767" t="0"/>
          <a:stretch/>
        </p:blipFill>
        <p:spPr>
          <a:xfrm>
            <a:off x="5745950" y="1288300"/>
            <a:ext cx="2978954" cy="258599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/>
          <p:nvPr/>
        </p:nvSpPr>
        <p:spPr>
          <a:xfrm>
            <a:off x="5756025" y="3856725"/>
            <a:ext cx="2424300" cy="734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 txBox="1"/>
          <p:nvPr>
            <p:ph idx="1" type="body"/>
          </p:nvPr>
        </p:nvSpPr>
        <p:spPr>
          <a:xfrm>
            <a:off x="720000" y="1838325"/>
            <a:ext cx="4118700" cy="258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Created in HTML. Flex box feature in CSS to give the reader </a:t>
            </a:r>
            <a:r>
              <a:rPr lang="en"/>
              <a:t>usability</a:t>
            </a:r>
            <a:r>
              <a:rPr lang="en"/>
              <a:t> on mobile and tablet devices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2"/>
          <p:cNvSpPr txBox="1"/>
          <p:nvPr>
            <p:ph type="title"/>
          </p:nvPr>
        </p:nvSpPr>
        <p:spPr>
          <a:xfrm>
            <a:off x="720000" y="429775"/>
            <a:ext cx="4398900" cy="1272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OF THE CONTACTS PAGE</a:t>
            </a:r>
            <a:endParaRPr/>
          </a:p>
        </p:txBody>
      </p:sp>
      <p:sp>
        <p:nvSpPr>
          <p:cNvPr id="504" name="Google Shape;504;p52"/>
          <p:cNvSpPr/>
          <p:nvPr/>
        </p:nvSpPr>
        <p:spPr>
          <a:xfrm>
            <a:off x="8194050" y="346450"/>
            <a:ext cx="795600" cy="4244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52"/>
          <p:cNvCxnSpPr/>
          <p:nvPr/>
        </p:nvCxnSpPr>
        <p:spPr>
          <a:xfrm>
            <a:off x="7012775" y="-5684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2"/>
          <p:cNvCxnSpPr/>
          <p:nvPr/>
        </p:nvCxnSpPr>
        <p:spPr>
          <a:xfrm>
            <a:off x="7012775" y="-235337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7" name="Google Shape;507;p52"/>
          <p:cNvSpPr txBox="1"/>
          <p:nvPr>
            <p:ph type="title"/>
          </p:nvPr>
        </p:nvSpPr>
        <p:spPr>
          <a:xfrm rot="-5400000">
            <a:off x="6467575" y="2078375"/>
            <a:ext cx="4262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RESUME PAGE</a:t>
            </a:r>
            <a:endParaRPr sz="45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5956967" y="4131170"/>
            <a:ext cx="581530" cy="238294"/>
          </a:xfrm>
          <a:custGeom>
            <a:rect b="b" l="l" r="r" t="t"/>
            <a:pathLst>
              <a:path extrusionOk="0" h="5272" w="12865">
                <a:moveTo>
                  <a:pt x="3078" y="1"/>
                </a:moveTo>
                <a:cubicBezTo>
                  <a:pt x="2378" y="1"/>
                  <a:pt x="1739" y="276"/>
                  <a:pt x="1267" y="725"/>
                </a:cubicBezTo>
                <a:lnTo>
                  <a:pt x="376" y="725"/>
                </a:lnTo>
                <a:cubicBezTo>
                  <a:pt x="167" y="725"/>
                  <a:pt x="0" y="893"/>
                  <a:pt x="0" y="1100"/>
                </a:cubicBezTo>
                <a:cubicBezTo>
                  <a:pt x="0" y="1310"/>
                  <a:pt x="167" y="1478"/>
                  <a:pt x="376" y="1478"/>
                </a:cubicBezTo>
                <a:lnTo>
                  <a:pt x="712" y="1478"/>
                </a:lnTo>
                <a:cubicBezTo>
                  <a:pt x="541" y="1828"/>
                  <a:pt x="443" y="2220"/>
                  <a:pt x="443" y="2636"/>
                </a:cubicBezTo>
                <a:cubicBezTo>
                  <a:pt x="443" y="4089"/>
                  <a:pt x="1624" y="5271"/>
                  <a:pt x="3078" y="5271"/>
                </a:cubicBezTo>
                <a:cubicBezTo>
                  <a:pt x="4531" y="5271"/>
                  <a:pt x="5713" y="4089"/>
                  <a:pt x="5713" y="2636"/>
                </a:cubicBezTo>
                <a:cubicBezTo>
                  <a:pt x="5713" y="2282"/>
                  <a:pt x="5643" y="1943"/>
                  <a:pt x="5514" y="1635"/>
                </a:cubicBezTo>
                <a:cubicBezTo>
                  <a:pt x="5763" y="1406"/>
                  <a:pt x="6087" y="1277"/>
                  <a:pt x="6432" y="1277"/>
                </a:cubicBezTo>
                <a:cubicBezTo>
                  <a:pt x="6776" y="1277"/>
                  <a:pt x="7100" y="1406"/>
                  <a:pt x="7349" y="1635"/>
                </a:cubicBezTo>
                <a:cubicBezTo>
                  <a:pt x="7220" y="1943"/>
                  <a:pt x="7150" y="2282"/>
                  <a:pt x="7150" y="2636"/>
                </a:cubicBezTo>
                <a:cubicBezTo>
                  <a:pt x="7150" y="4089"/>
                  <a:pt x="8332" y="5271"/>
                  <a:pt x="9785" y="5271"/>
                </a:cubicBezTo>
                <a:cubicBezTo>
                  <a:pt x="11239" y="5271"/>
                  <a:pt x="12420" y="4089"/>
                  <a:pt x="12420" y="2636"/>
                </a:cubicBezTo>
                <a:cubicBezTo>
                  <a:pt x="12420" y="2220"/>
                  <a:pt x="12322" y="1828"/>
                  <a:pt x="12151" y="1478"/>
                </a:cubicBezTo>
                <a:lnTo>
                  <a:pt x="12487" y="1478"/>
                </a:lnTo>
                <a:cubicBezTo>
                  <a:pt x="12696" y="1478"/>
                  <a:pt x="12865" y="1310"/>
                  <a:pt x="12865" y="1100"/>
                </a:cubicBezTo>
                <a:cubicBezTo>
                  <a:pt x="12865" y="893"/>
                  <a:pt x="12696" y="725"/>
                  <a:pt x="12487" y="725"/>
                </a:cubicBezTo>
                <a:lnTo>
                  <a:pt x="11596" y="725"/>
                </a:lnTo>
                <a:cubicBezTo>
                  <a:pt x="11124" y="276"/>
                  <a:pt x="10487" y="1"/>
                  <a:pt x="9785" y="1"/>
                </a:cubicBezTo>
                <a:cubicBezTo>
                  <a:pt x="8961" y="1"/>
                  <a:pt x="8223" y="383"/>
                  <a:pt x="7739" y="978"/>
                </a:cubicBezTo>
                <a:cubicBezTo>
                  <a:pt x="7371" y="686"/>
                  <a:pt x="6915" y="524"/>
                  <a:pt x="6432" y="524"/>
                </a:cubicBezTo>
                <a:cubicBezTo>
                  <a:pt x="5948" y="524"/>
                  <a:pt x="5492" y="686"/>
                  <a:pt x="5124" y="978"/>
                </a:cubicBezTo>
                <a:cubicBezTo>
                  <a:pt x="4640" y="383"/>
                  <a:pt x="3902" y="1"/>
                  <a:pt x="3078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53"/>
          <p:cNvGrpSpPr/>
          <p:nvPr/>
        </p:nvGrpSpPr>
        <p:grpSpPr>
          <a:xfrm rot="-60160">
            <a:off x="292825" y="1178038"/>
            <a:ext cx="3381414" cy="3696530"/>
            <a:chOff x="292631" y="1101862"/>
            <a:chExt cx="3381234" cy="3696334"/>
          </a:xfrm>
        </p:grpSpPr>
        <p:sp>
          <p:nvSpPr>
            <p:cNvPr id="514" name="Google Shape;514;p53"/>
            <p:cNvSpPr/>
            <p:nvPr/>
          </p:nvSpPr>
          <p:spPr>
            <a:xfrm rot="1046831">
              <a:off x="791474" y="1359695"/>
              <a:ext cx="2383547" cy="3180668"/>
            </a:xfrm>
            <a:custGeom>
              <a:rect b="b" l="l" r="r" t="t"/>
              <a:pathLst>
                <a:path extrusionOk="0" h="112793" w="78275">
                  <a:moveTo>
                    <a:pt x="43079" y="0"/>
                  </a:moveTo>
                  <a:lnTo>
                    <a:pt x="43085" y="0"/>
                  </a:lnTo>
                  <a:lnTo>
                    <a:pt x="43085" y="0"/>
                  </a:lnTo>
                  <a:lnTo>
                    <a:pt x="43091" y="0"/>
                  </a:lnTo>
                  <a:close/>
                  <a:moveTo>
                    <a:pt x="43085" y="0"/>
                  </a:moveTo>
                  <a:lnTo>
                    <a:pt x="42579" y="24"/>
                  </a:lnTo>
                  <a:lnTo>
                    <a:pt x="41578" y="179"/>
                  </a:lnTo>
                  <a:lnTo>
                    <a:pt x="41090" y="322"/>
                  </a:lnTo>
                  <a:lnTo>
                    <a:pt x="4441" y="12300"/>
                  </a:lnTo>
                  <a:lnTo>
                    <a:pt x="4132" y="12407"/>
                  </a:lnTo>
                  <a:lnTo>
                    <a:pt x="3536" y="12681"/>
                  </a:lnTo>
                  <a:lnTo>
                    <a:pt x="2977" y="12990"/>
                  </a:lnTo>
                  <a:lnTo>
                    <a:pt x="2465" y="13360"/>
                  </a:lnTo>
                  <a:lnTo>
                    <a:pt x="1988" y="13776"/>
                  </a:lnTo>
                  <a:lnTo>
                    <a:pt x="1560" y="14229"/>
                  </a:lnTo>
                  <a:lnTo>
                    <a:pt x="1179" y="14717"/>
                  </a:lnTo>
                  <a:lnTo>
                    <a:pt x="845" y="15241"/>
                  </a:lnTo>
                  <a:lnTo>
                    <a:pt x="572" y="15788"/>
                  </a:lnTo>
                  <a:lnTo>
                    <a:pt x="345" y="16372"/>
                  </a:lnTo>
                  <a:lnTo>
                    <a:pt x="167" y="16967"/>
                  </a:lnTo>
                  <a:lnTo>
                    <a:pt x="60" y="17574"/>
                  </a:lnTo>
                  <a:lnTo>
                    <a:pt x="0" y="18206"/>
                  </a:lnTo>
                  <a:lnTo>
                    <a:pt x="12" y="18837"/>
                  </a:lnTo>
                  <a:lnTo>
                    <a:pt x="83" y="19468"/>
                  </a:lnTo>
                  <a:lnTo>
                    <a:pt x="226" y="20111"/>
                  </a:lnTo>
                  <a:lnTo>
                    <a:pt x="321" y="20432"/>
                  </a:lnTo>
                  <a:lnTo>
                    <a:pt x="29064" y="108351"/>
                  </a:lnTo>
                  <a:lnTo>
                    <a:pt x="29172" y="108673"/>
                  </a:lnTo>
                  <a:lnTo>
                    <a:pt x="29433" y="109268"/>
                  </a:lnTo>
                  <a:lnTo>
                    <a:pt x="29755" y="109828"/>
                  </a:lnTo>
                  <a:lnTo>
                    <a:pt x="30124" y="110340"/>
                  </a:lnTo>
                  <a:lnTo>
                    <a:pt x="30529" y="110816"/>
                  </a:lnTo>
                  <a:lnTo>
                    <a:pt x="30981" y="111245"/>
                  </a:lnTo>
                  <a:lnTo>
                    <a:pt x="31470" y="111626"/>
                  </a:lnTo>
                  <a:lnTo>
                    <a:pt x="31993" y="111959"/>
                  </a:lnTo>
                  <a:lnTo>
                    <a:pt x="32553" y="112233"/>
                  </a:lnTo>
                  <a:lnTo>
                    <a:pt x="33125" y="112459"/>
                  </a:lnTo>
                  <a:lnTo>
                    <a:pt x="33720" y="112626"/>
                  </a:lnTo>
                  <a:lnTo>
                    <a:pt x="34339" y="112745"/>
                  </a:lnTo>
                  <a:lnTo>
                    <a:pt x="34958" y="112793"/>
                  </a:lnTo>
                  <a:lnTo>
                    <a:pt x="35589" y="112781"/>
                  </a:lnTo>
                  <a:lnTo>
                    <a:pt x="36232" y="112709"/>
                  </a:lnTo>
                  <a:lnTo>
                    <a:pt x="36863" y="112566"/>
                  </a:lnTo>
                  <a:lnTo>
                    <a:pt x="37185" y="112471"/>
                  </a:lnTo>
                  <a:lnTo>
                    <a:pt x="73834" y="100493"/>
                  </a:lnTo>
                  <a:lnTo>
                    <a:pt x="74143" y="100386"/>
                  </a:lnTo>
                  <a:lnTo>
                    <a:pt x="74739" y="100124"/>
                  </a:lnTo>
                  <a:lnTo>
                    <a:pt x="75298" y="99802"/>
                  </a:lnTo>
                  <a:lnTo>
                    <a:pt x="75810" y="99433"/>
                  </a:lnTo>
                  <a:lnTo>
                    <a:pt x="76287" y="99028"/>
                  </a:lnTo>
                  <a:lnTo>
                    <a:pt x="76715" y="98576"/>
                  </a:lnTo>
                  <a:lnTo>
                    <a:pt x="77096" y="98088"/>
                  </a:lnTo>
                  <a:lnTo>
                    <a:pt x="77430" y="97564"/>
                  </a:lnTo>
                  <a:lnTo>
                    <a:pt x="77703" y="97004"/>
                  </a:lnTo>
                  <a:lnTo>
                    <a:pt x="77930" y="96433"/>
                  </a:lnTo>
                  <a:lnTo>
                    <a:pt x="78108" y="95837"/>
                  </a:lnTo>
                  <a:lnTo>
                    <a:pt x="78215" y="95218"/>
                  </a:lnTo>
                  <a:lnTo>
                    <a:pt x="78275" y="94599"/>
                  </a:lnTo>
                  <a:lnTo>
                    <a:pt x="78263" y="93968"/>
                  </a:lnTo>
                  <a:lnTo>
                    <a:pt x="78192" y="93325"/>
                  </a:lnTo>
                  <a:lnTo>
                    <a:pt x="78049" y="92694"/>
                  </a:lnTo>
                  <a:lnTo>
                    <a:pt x="77953" y="92373"/>
                  </a:lnTo>
                  <a:lnTo>
                    <a:pt x="49211" y="4441"/>
                  </a:lnTo>
                  <a:lnTo>
                    <a:pt x="49032" y="3953"/>
                  </a:lnTo>
                  <a:lnTo>
                    <a:pt x="48568" y="3048"/>
                  </a:lnTo>
                  <a:lnTo>
                    <a:pt x="47972" y="2239"/>
                  </a:lnTo>
                  <a:lnTo>
                    <a:pt x="47258" y="1536"/>
                  </a:lnTo>
                  <a:lnTo>
                    <a:pt x="46448" y="953"/>
                  </a:lnTo>
                  <a:lnTo>
                    <a:pt x="45567" y="500"/>
                  </a:lnTo>
                  <a:lnTo>
                    <a:pt x="44615" y="179"/>
                  </a:lnTo>
                  <a:lnTo>
                    <a:pt x="43603" y="24"/>
                  </a:lnTo>
                  <a:lnTo>
                    <a:pt x="430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D9BEB"/>
                </a:solidFill>
              </a:endParaRPr>
            </a:p>
          </p:txBody>
        </p:sp>
        <p:pic>
          <p:nvPicPr>
            <p:cNvPr id="515" name="Google Shape;515;p53"/>
            <p:cNvPicPr preferRelativeResize="0"/>
            <p:nvPr/>
          </p:nvPicPr>
          <p:blipFill rotWithShape="1">
            <a:blip r:embed="rId3">
              <a:alphaModFix/>
            </a:blip>
            <a:srcRect b="0" l="2254" r="2634" t="378"/>
            <a:stretch/>
          </p:blipFill>
          <p:spPr>
            <a:xfrm rot="38534">
              <a:off x="1289618" y="1832039"/>
              <a:ext cx="1398362" cy="2254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53"/>
            <p:cNvSpPr/>
            <p:nvPr/>
          </p:nvSpPr>
          <p:spPr>
            <a:xfrm rot="1046227">
              <a:off x="1886605" y="4171392"/>
              <a:ext cx="171908" cy="159233"/>
            </a:xfrm>
            <a:custGeom>
              <a:rect b="b" l="l" r="r" t="t"/>
              <a:pathLst>
                <a:path extrusionOk="0" h="6824" w="6823">
                  <a:moveTo>
                    <a:pt x="3418" y="1"/>
                  </a:moveTo>
                  <a:lnTo>
                    <a:pt x="3060" y="12"/>
                  </a:lnTo>
                  <a:lnTo>
                    <a:pt x="2394" y="143"/>
                  </a:lnTo>
                  <a:lnTo>
                    <a:pt x="1786" y="405"/>
                  </a:lnTo>
                  <a:lnTo>
                    <a:pt x="1239" y="774"/>
                  </a:lnTo>
                  <a:lnTo>
                    <a:pt x="774" y="1239"/>
                  </a:lnTo>
                  <a:lnTo>
                    <a:pt x="405" y="1775"/>
                  </a:lnTo>
                  <a:lnTo>
                    <a:pt x="143" y="2394"/>
                  </a:lnTo>
                  <a:lnTo>
                    <a:pt x="12" y="3061"/>
                  </a:lnTo>
                  <a:lnTo>
                    <a:pt x="0" y="3406"/>
                  </a:lnTo>
                  <a:lnTo>
                    <a:pt x="12" y="3763"/>
                  </a:lnTo>
                  <a:lnTo>
                    <a:pt x="143" y="4430"/>
                  </a:lnTo>
                  <a:lnTo>
                    <a:pt x="405" y="5037"/>
                  </a:lnTo>
                  <a:lnTo>
                    <a:pt x="774" y="5585"/>
                  </a:lnTo>
                  <a:lnTo>
                    <a:pt x="1239" y="6049"/>
                  </a:lnTo>
                  <a:lnTo>
                    <a:pt x="1786" y="6418"/>
                  </a:lnTo>
                  <a:lnTo>
                    <a:pt x="2394" y="6680"/>
                  </a:lnTo>
                  <a:lnTo>
                    <a:pt x="3060" y="6811"/>
                  </a:lnTo>
                  <a:lnTo>
                    <a:pt x="3418" y="6823"/>
                  </a:lnTo>
                  <a:lnTo>
                    <a:pt x="3763" y="6811"/>
                  </a:lnTo>
                  <a:lnTo>
                    <a:pt x="4430" y="6680"/>
                  </a:lnTo>
                  <a:lnTo>
                    <a:pt x="5049" y="6418"/>
                  </a:lnTo>
                  <a:lnTo>
                    <a:pt x="5585" y="6049"/>
                  </a:lnTo>
                  <a:lnTo>
                    <a:pt x="6049" y="5585"/>
                  </a:lnTo>
                  <a:lnTo>
                    <a:pt x="6418" y="5037"/>
                  </a:lnTo>
                  <a:lnTo>
                    <a:pt x="6680" y="4430"/>
                  </a:lnTo>
                  <a:lnTo>
                    <a:pt x="6811" y="3763"/>
                  </a:lnTo>
                  <a:lnTo>
                    <a:pt x="6823" y="3406"/>
                  </a:lnTo>
                  <a:lnTo>
                    <a:pt x="6811" y="3061"/>
                  </a:lnTo>
                  <a:lnTo>
                    <a:pt x="6680" y="2394"/>
                  </a:lnTo>
                  <a:lnTo>
                    <a:pt x="6418" y="1775"/>
                  </a:lnTo>
                  <a:lnTo>
                    <a:pt x="6049" y="1239"/>
                  </a:lnTo>
                  <a:lnTo>
                    <a:pt x="5585" y="774"/>
                  </a:lnTo>
                  <a:lnTo>
                    <a:pt x="5049" y="405"/>
                  </a:lnTo>
                  <a:lnTo>
                    <a:pt x="4430" y="143"/>
                  </a:lnTo>
                  <a:lnTo>
                    <a:pt x="3763" y="1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3875">
              <a:solidFill>
                <a:schemeClr val="dk1"/>
              </a:solidFill>
              <a:prstDash val="solid"/>
              <a:miter lim="119067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53"/>
          <p:cNvSpPr txBox="1"/>
          <p:nvPr>
            <p:ph type="title"/>
          </p:nvPr>
        </p:nvSpPr>
        <p:spPr>
          <a:xfrm>
            <a:off x="3691800" y="32004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USABILITY</a:t>
            </a:r>
            <a:endParaRPr/>
          </a:p>
        </p:txBody>
      </p:sp>
      <p:sp>
        <p:nvSpPr>
          <p:cNvPr id="518" name="Google Shape;518;p53"/>
          <p:cNvSpPr txBox="1"/>
          <p:nvPr>
            <p:ph idx="1" type="body"/>
          </p:nvPr>
        </p:nvSpPr>
        <p:spPr>
          <a:xfrm>
            <a:off x="5858400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pages were designed to be Mobile user friendly. This was done by using 2 features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Flexbox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CSS code using media 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PROJECT REVIEW</a:t>
            </a:r>
            <a:endParaRPr sz="6100"/>
          </a:p>
        </p:txBody>
      </p:sp>
      <p:sp>
        <p:nvSpPr>
          <p:cNvPr id="524" name="Google Shape;524;p54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25" name="Google Shape;525;p54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Website Development Site. </a:t>
            </a:r>
            <a:endParaRPr/>
          </a:p>
        </p:txBody>
      </p:sp>
      <p:grpSp>
        <p:nvGrpSpPr>
          <p:cNvPr id="526" name="Google Shape;526;p54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527" name="Google Shape;527;p54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4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4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4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4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4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type="title"/>
          </p:nvPr>
        </p:nvSpPr>
        <p:spPr>
          <a:xfrm>
            <a:off x="685325" y="387075"/>
            <a:ext cx="66429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538" name="Google Shape;538;p55"/>
          <p:cNvSpPr/>
          <p:nvPr/>
        </p:nvSpPr>
        <p:spPr>
          <a:xfrm>
            <a:off x="8175536" y="568262"/>
            <a:ext cx="510483" cy="507918"/>
          </a:xfrm>
          <a:custGeom>
            <a:rect b="b" l="l" r="r" t="t"/>
            <a:pathLst>
              <a:path extrusionOk="0" h="12634" w="12697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5"/>
          <p:cNvSpPr txBox="1"/>
          <p:nvPr/>
        </p:nvSpPr>
        <p:spPr>
          <a:xfrm>
            <a:off x="2699675" y="2011500"/>
            <a:ext cx="3000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1275500" y="1746850"/>
            <a:ext cx="30000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Challenges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AutoNum type="arabicPeriod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Getting started from scratch and trying to get a grasp on CSS flex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AutoNum type="arabicPeriod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Getting HTML and CSS to talk and figuring out why things do certain things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AutoNum type="arabicPeriod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Working out CSS border, margins, paddings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41" name="Google Shape;541;p55"/>
          <p:cNvSpPr txBox="1"/>
          <p:nvPr/>
        </p:nvSpPr>
        <p:spPr>
          <a:xfrm>
            <a:off x="4498725" y="1871525"/>
            <a:ext cx="30000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Lessons Learnt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AutoNum type="arabicPeriod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clear 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strategy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at the start 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AutoNum type="arabicPeriod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Not to rush things and try to conceptualise items of design before making decisions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5" type="title"/>
          </p:nvPr>
        </p:nvSpPr>
        <p:spPr>
          <a:xfrm rot="5400000">
            <a:off x="6296100" y="1771575"/>
            <a:ext cx="4057500" cy="16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TABLE</a:t>
            </a:r>
            <a:r>
              <a:rPr lang="en" sz="3700"/>
              <a:t> OF CONTENT</a:t>
            </a:r>
            <a:endParaRPr sz="3700"/>
          </a:p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1845650" y="1585860"/>
            <a:ext cx="18399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details of the website</a:t>
            </a:r>
            <a:endParaRPr sz="1400"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742700" y="664125"/>
            <a:ext cx="11064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01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9" name="Google Shape;269;p30"/>
          <p:cNvSpPr txBox="1"/>
          <p:nvPr>
            <p:ph idx="13" type="subTitle"/>
          </p:nvPr>
        </p:nvSpPr>
        <p:spPr>
          <a:xfrm>
            <a:off x="5314579" y="1585401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 trying to accomplish and how was this done</a:t>
            </a:r>
            <a:endParaRPr/>
          </a:p>
        </p:txBody>
      </p:sp>
      <p:sp>
        <p:nvSpPr>
          <p:cNvPr id="270" name="Google Shape;270;p30"/>
          <p:cNvSpPr txBox="1"/>
          <p:nvPr>
            <p:ph idx="2" type="title"/>
          </p:nvPr>
        </p:nvSpPr>
        <p:spPr>
          <a:xfrm>
            <a:off x="4142675" y="664025"/>
            <a:ext cx="11055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1" name="Google Shape;271;p30"/>
          <p:cNvSpPr txBox="1"/>
          <p:nvPr>
            <p:ph idx="6" type="ctrTitle"/>
          </p:nvPr>
        </p:nvSpPr>
        <p:spPr>
          <a:xfrm>
            <a:off x="1845650" y="3049392"/>
            <a:ext cx="18462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CODE AND FEATURES</a:t>
            </a:r>
            <a:endParaRPr sz="1800"/>
          </a:p>
        </p:txBody>
      </p:sp>
      <p:sp>
        <p:nvSpPr>
          <p:cNvPr id="272" name="Google Shape;272;p30"/>
          <p:cNvSpPr txBox="1"/>
          <p:nvPr>
            <p:ph idx="7" type="subTitle"/>
          </p:nvPr>
        </p:nvSpPr>
        <p:spPr>
          <a:xfrm>
            <a:off x="1845650" y="3767188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Insight on how certain attributes where achieved in </a:t>
            </a:r>
            <a:r>
              <a:rPr lang="en" sz="1200"/>
              <a:t>maintaining</a:t>
            </a:r>
            <a:r>
              <a:rPr lang="en" sz="1200"/>
              <a:t> its </a:t>
            </a:r>
            <a:r>
              <a:rPr lang="en" sz="1200"/>
              <a:t>congruence</a:t>
            </a:r>
            <a:r>
              <a:rPr lang="en" sz="1200"/>
              <a:t> with the theme</a:t>
            </a:r>
            <a:endParaRPr sz="1200"/>
          </a:p>
        </p:txBody>
      </p:sp>
      <p:sp>
        <p:nvSpPr>
          <p:cNvPr id="273" name="Google Shape;273;p30"/>
          <p:cNvSpPr txBox="1"/>
          <p:nvPr>
            <p:ph idx="3" type="title"/>
          </p:nvPr>
        </p:nvSpPr>
        <p:spPr>
          <a:xfrm>
            <a:off x="742700" y="2780728"/>
            <a:ext cx="1106400" cy="11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" name="Google Shape;274;p30"/>
          <p:cNvSpPr txBox="1"/>
          <p:nvPr>
            <p:ph idx="14" type="ctrTitle"/>
          </p:nvPr>
        </p:nvSpPr>
        <p:spPr>
          <a:xfrm>
            <a:off x="5251357" y="3049305"/>
            <a:ext cx="18537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75" name="Google Shape;275;p30"/>
          <p:cNvSpPr txBox="1"/>
          <p:nvPr>
            <p:ph idx="15" type="subTitle"/>
          </p:nvPr>
        </p:nvSpPr>
        <p:spPr>
          <a:xfrm>
            <a:off x="5254680" y="3767100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fav parts and lessons learnt</a:t>
            </a:r>
            <a:endParaRPr/>
          </a:p>
        </p:txBody>
      </p:sp>
      <p:sp>
        <p:nvSpPr>
          <p:cNvPr id="276" name="Google Shape;276;p30"/>
          <p:cNvSpPr txBox="1"/>
          <p:nvPr>
            <p:ph idx="4" type="title"/>
          </p:nvPr>
        </p:nvSpPr>
        <p:spPr>
          <a:xfrm>
            <a:off x="4142675" y="2782746"/>
            <a:ext cx="1105500" cy="11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7" name="Google Shape;277;p30"/>
          <p:cNvSpPr txBox="1"/>
          <p:nvPr>
            <p:ph idx="8" type="ctrTitle"/>
          </p:nvPr>
        </p:nvSpPr>
        <p:spPr>
          <a:xfrm>
            <a:off x="1845650" y="868770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78" name="Google Shape;278;p30"/>
          <p:cNvSpPr txBox="1"/>
          <p:nvPr>
            <p:ph idx="9" type="ctrTitle"/>
          </p:nvPr>
        </p:nvSpPr>
        <p:spPr>
          <a:xfrm>
            <a:off x="5251362" y="868680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THEME/DESIGN</a:t>
            </a:r>
            <a:endParaRPr sz="2400"/>
          </a:p>
        </p:txBody>
      </p:sp>
      <p:sp>
        <p:nvSpPr>
          <p:cNvPr id="279" name="Google Shape;279;p30"/>
          <p:cNvSpPr/>
          <p:nvPr/>
        </p:nvSpPr>
        <p:spPr>
          <a:xfrm>
            <a:off x="4512260" y="1936416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30"/>
          <p:cNvGrpSpPr/>
          <p:nvPr/>
        </p:nvGrpSpPr>
        <p:grpSpPr>
          <a:xfrm>
            <a:off x="1082344" y="4030962"/>
            <a:ext cx="368186" cy="366364"/>
            <a:chOff x="-62151950" y="4111775"/>
            <a:chExt cx="318225" cy="316650"/>
          </a:xfrm>
        </p:grpSpPr>
        <p:sp>
          <p:nvSpPr>
            <p:cNvPr id="281" name="Google Shape;281;p30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0"/>
          <p:cNvGrpSpPr/>
          <p:nvPr/>
        </p:nvGrpSpPr>
        <p:grpSpPr>
          <a:xfrm>
            <a:off x="1079587" y="1893187"/>
            <a:ext cx="373724" cy="372632"/>
            <a:chOff x="4455274" y="2415475"/>
            <a:chExt cx="373724" cy="372632"/>
          </a:xfrm>
        </p:grpSpPr>
        <p:sp>
          <p:nvSpPr>
            <p:cNvPr id="286" name="Google Shape;286;p30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4520384" y="4039098"/>
            <a:ext cx="350079" cy="350079"/>
            <a:chOff x="3497300" y="3227275"/>
            <a:chExt cx="296175" cy="296175"/>
          </a:xfrm>
        </p:grpSpPr>
        <p:sp>
          <p:nvSpPr>
            <p:cNvPr id="293" name="Google Shape;293;p30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ABOUT THE PROJECT</a:t>
            </a:r>
            <a:endParaRPr sz="6100"/>
          </a:p>
        </p:txBody>
      </p:sp>
      <p:sp>
        <p:nvSpPr>
          <p:cNvPr id="306" name="Google Shape;306;p31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07" name="Google Shape;307;p31"/>
          <p:cNvSpPr txBox="1"/>
          <p:nvPr>
            <p:ph idx="1" type="subTitle"/>
          </p:nvPr>
        </p:nvSpPr>
        <p:spPr>
          <a:xfrm>
            <a:off x="1721975" y="2800250"/>
            <a:ext cx="38781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website in its basic component is an </a:t>
            </a:r>
            <a:r>
              <a:rPr lang="en" sz="1500"/>
              <a:t>introduction</a:t>
            </a:r>
            <a:r>
              <a:rPr lang="en" sz="1500"/>
              <a:t> to myself. Its a display of my </a:t>
            </a:r>
            <a:r>
              <a:rPr lang="en" sz="1500"/>
              <a:t>professional</a:t>
            </a:r>
            <a:r>
              <a:rPr lang="en" sz="1500"/>
              <a:t> talents aswell as showcasing myself away from work. In other words a  fancy Resume. The website is broken down into 4 pages. The home page being page 1. The about me page . The blog page and the resume pages.</a:t>
            </a:r>
            <a:endParaRPr sz="1500"/>
          </a:p>
        </p:txBody>
      </p:sp>
      <p:grpSp>
        <p:nvGrpSpPr>
          <p:cNvPr id="308" name="Google Shape;308;p31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309" name="Google Shape;309;p31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" type="subTitle"/>
          </p:nvPr>
        </p:nvSpPr>
        <p:spPr>
          <a:xfrm>
            <a:off x="713225" y="927325"/>
            <a:ext cx="26799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page. The main page. An Introduction to myself and a easy </a:t>
            </a:r>
            <a:r>
              <a:rPr lang="en"/>
              <a:t>accessible</a:t>
            </a:r>
            <a:r>
              <a:rPr lang="en"/>
              <a:t> page to get to other areas of the website. Professional layout and easy on the eye</a:t>
            </a:r>
            <a:endParaRPr/>
          </a:p>
        </p:txBody>
      </p:sp>
      <p:sp>
        <p:nvSpPr>
          <p:cNvPr id="324" name="Google Shape;324;p33"/>
          <p:cNvSpPr txBox="1"/>
          <p:nvPr>
            <p:ph idx="2" type="subTitle"/>
          </p:nvPr>
        </p:nvSpPr>
        <p:spPr>
          <a:xfrm>
            <a:off x="3852950" y="927325"/>
            <a:ext cx="26799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about myself so the viewer knows who I am. Nothing long so the reader won’t bore. An easier to use Nav bar  for easy accessibility</a:t>
            </a:r>
            <a:endParaRPr/>
          </a:p>
        </p:txBody>
      </p:sp>
      <p:sp>
        <p:nvSpPr>
          <p:cNvPr id="325" name="Google Shape;325;p33"/>
          <p:cNvSpPr txBox="1"/>
          <p:nvPr>
            <p:ph idx="4" type="subTitle"/>
          </p:nvPr>
        </p:nvSpPr>
        <p:spPr>
          <a:xfrm>
            <a:off x="743175" y="3214500"/>
            <a:ext cx="26799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personal revealing of myself. This webpage is the most advanced. Gives the </a:t>
            </a:r>
            <a:r>
              <a:rPr lang="en"/>
              <a:t>viewer</a:t>
            </a:r>
            <a:r>
              <a:rPr lang="en"/>
              <a:t> a more detailed look into my personality.</a:t>
            </a:r>
            <a:endParaRPr/>
          </a:p>
        </p:txBody>
      </p:sp>
      <p:sp>
        <p:nvSpPr>
          <p:cNvPr id="326" name="Google Shape;326;p33"/>
          <p:cNvSpPr txBox="1"/>
          <p:nvPr>
            <p:ph idx="5" type="subTitle"/>
          </p:nvPr>
        </p:nvSpPr>
        <p:spPr>
          <a:xfrm>
            <a:off x="3852950" y="3214400"/>
            <a:ext cx="26799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simplistic of all the webpages. Professional theme. An easier to navigate webpage. Gives the </a:t>
            </a:r>
            <a:r>
              <a:rPr lang="en"/>
              <a:t>viewer the chance</a:t>
            </a:r>
            <a:r>
              <a:rPr lang="en"/>
              <a:t> to download my professional history.</a:t>
            </a:r>
            <a:endParaRPr/>
          </a:p>
        </p:txBody>
      </p:sp>
      <p:sp>
        <p:nvSpPr>
          <p:cNvPr id="327" name="Google Shape;327;p33"/>
          <p:cNvSpPr txBox="1"/>
          <p:nvPr>
            <p:ph idx="7" type="title"/>
          </p:nvPr>
        </p:nvSpPr>
        <p:spPr>
          <a:xfrm>
            <a:off x="713225" y="507844"/>
            <a:ext cx="2258700" cy="4221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Home Page (Page 1)</a:t>
            </a:r>
            <a:endParaRPr sz="1600"/>
          </a:p>
        </p:txBody>
      </p:sp>
      <p:sp>
        <p:nvSpPr>
          <p:cNvPr id="328" name="Google Shape;328;p33"/>
          <p:cNvSpPr txBox="1"/>
          <p:nvPr>
            <p:ph idx="8" type="title"/>
          </p:nvPr>
        </p:nvSpPr>
        <p:spPr>
          <a:xfrm>
            <a:off x="3852946" y="507844"/>
            <a:ext cx="22587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About me (Page 2)</a:t>
            </a:r>
            <a:endParaRPr sz="1800"/>
          </a:p>
        </p:txBody>
      </p:sp>
      <p:sp>
        <p:nvSpPr>
          <p:cNvPr id="329" name="Google Shape;329;p33"/>
          <p:cNvSpPr txBox="1"/>
          <p:nvPr>
            <p:ph idx="13" type="title"/>
          </p:nvPr>
        </p:nvSpPr>
        <p:spPr>
          <a:xfrm>
            <a:off x="743175" y="2789900"/>
            <a:ext cx="22587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(Page 3)</a:t>
            </a:r>
            <a:endParaRPr/>
          </a:p>
        </p:txBody>
      </p:sp>
      <p:sp>
        <p:nvSpPr>
          <p:cNvPr id="330" name="Google Shape;330;p33"/>
          <p:cNvSpPr txBox="1"/>
          <p:nvPr>
            <p:ph idx="14" type="title"/>
          </p:nvPr>
        </p:nvSpPr>
        <p:spPr>
          <a:xfrm>
            <a:off x="3852950" y="2789899"/>
            <a:ext cx="22587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(Page 4)</a:t>
            </a:r>
            <a:endParaRPr/>
          </a:p>
        </p:txBody>
      </p:sp>
      <p:sp>
        <p:nvSpPr>
          <p:cNvPr id="331" name="Google Shape;331;p33"/>
          <p:cNvSpPr txBox="1"/>
          <p:nvPr>
            <p:ph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WEBSITE LAYOUT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3032191" y="555852"/>
            <a:ext cx="325492" cy="324584"/>
          </a:xfrm>
          <a:custGeom>
            <a:rect b="b" l="l" r="r" t="t"/>
            <a:pathLst>
              <a:path extrusionOk="0" h="12865" w="12901">
                <a:moveTo>
                  <a:pt x="8217" y="1508"/>
                </a:moveTo>
                <a:cubicBezTo>
                  <a:pt x="8426" y="1508"/>
                  <a:pt x="8595" y="1677"/>
                  <a:pt x="8595" y="1884"/>
                </a:cubicBezTo>
                <a:cubicBezTo>
                  <a:pt x="8595" y="2093"/>
                  <a:pt x="8426" y="2262"/>
                  <a:pt x="8217" y="2262"/>
                </a:cubicBezTo>
                <a:cubicBezTo>
                  <a:pt x="6881" y="2262"/>
                  <a:pt x="5795" y="3348"/>
                  <a:pt x="5795" y="4684"/>
                </a:cubicBezTo>
                <a:cubicBezTo>
                  <a:pt x="5795" y="4891"/>
                  <a:pt x="5626" y="5060"/>
                  <a:pt x="5417" y="5060"/>
                </a:cubicBezTo>
                <a:cubicBezTo>
                  <a:pt x="5210" y="5060"/>
                  <a:pt x="5041" y="4891"/>
                  <a:pt x="5041" y="4684"/>
                </a:cubicBezTo>
                <a:cubicBezTo>
                  <a:pt x="5041" y="2934"/>
                  <a:pt x="6466" y="1508"/>
                  <a:pt x="8217" y="1508"/>
                </a:cubicBezTo>
                <a:close/>
                <a:moveTo>
                  <a:pt x="8217" y="1"/>
                </a:moveTo>
                <a:cubicBezTo>
                  <a:pt x="5634" y="1"/>
                  <a:pt x="3534" y="2101"/>
                  <a:pt x="3534" y="4684"/>
                </a:cubicBezTo>
                <a:cubicBezTo>
                  <a:pt x="3534" y="5812"/>
                  <a:pt x="3932" y="6875"/>
                  <a:pt x="4649" y="7719"/>
                </a:cubicBezTo>
                <a:lnTo>
                  <a:pt x="3910" y="8459"/>
                </a:lnTo>
                <a:lnTo>
                  <a:pt x="3644" y="8192"/>
                </a:lnTo>
                <a:cubicBezTo>
                  <a:pt x="3570" y="8118"/>
                  <a:pt x="3473" y="8082"/>
                  <a:pt x="3377" y="8082"/>
                </a:cubicBezTo>
                <a:cubicBezTo>
                  <a:pt x="3281" y="8082"/>
                  <a:pt x="3185" y="8118"/>
                  <a:pt x="3112" y="8192"/>
                </a:cubicBezTo>
                <a:lnTo>
                  <a:pt x="147" y="11155"/>
                </a:lnTo>
                <a:cubicBezTo>
                  <a:pt x="0" y="11301"/>
                  <a:pt x="0" y="11541"/>
                  <a:pt x="147" y="11687"/>
                </a:cubicBezTo>
                <a:lnTo>
                  <a:pt x="1214" y="12755"/>
                </a:lnTo>
                <a:cubicBezTo>
                  <a:pt x="1288" y="12828"/>
                  <a:pt x="1384" y="12865"/>
                  <a:pt x="1481" y="12865"/>
                </a:cubicBezTo>
                <a:cubicBezTo>
                  <a:pt x="1577" y="12865"/>
                  <a:pt x="1673" y="12828"/>
                  <a:pt x="1747" y="12755"/>
                </a:cubicBezTo>
                <a:lnTo>
                  <a:pt x="4710" y="9790"/>
                </a:lnTo>
                <a:cubicBezTo>
                  <a:pt x="4856" y="9643"/>
                  <a:pt x="4856" y="9404"/>
                  <a:pt x="4710" y="9257"/>
                </a:cubicBezTo>
                <a:lnTo>
                  <a:pt x="4442" y="8992"/>
                </a:lnTo>
                <a:lnTo>
                  <a:pt x="5182" y="8252"/>
                </a:lnTo>
                <a:cubicBezTo>
                  <a:pt x="6028" y="8972"/>
                  <a:pt x="7094" y="9368"/>
                  <a:pt x="8217" y="9368"/>
                </a:cubicBezTo>
                <a:cubicBezTo>
                  <a:pt x="10800" y="9368"/>
                  <a:pt x="12901" y="7267"/>
                  <a:pt x="12901" y="4684"/>
                </a:cubicBezTo>
                <a:cubicBezTo>
                  <a:pt x="12901" y="2101"/>
                  <a:pt x="10800" y="1"/>
                  <a:pt x="8217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3"/>
          <p:cNvGrpSpPr/>
          <p:nvPr/>
        </p:nvGrpSpPr>
        <p:grpSpPr>
          <a:xfrm>
            <a:off x="3050037" y="2854005"/>
            <a:ext cx="325478" cy="294783"/>
            <a:chOff x="3032200" y="2011155"/>
            <a:chExt cx="325478" cy="294783"/>
          </a:xfrm>
        </p:grpSpPr>
        <p:sp>
          <p:nvSpPr>
            <p:cNvPr id="334" name="Google Shape;334;p33"/>
            <p:cNvSpPr/>
            <p:nvPr/>
          </p:nvSpPr>
          <p:spPr>
            <a:xfrm>
              <a:off x="3032200" y="2127540"/>
              <a:ext cx="325478" cy="178398"/>
            </a:xfrm>
            <a:custGeom>
              <a:rect b="b" l="l" r="r" t="t"/>
              <a:pathLst>
                <a:path extrusionOk="0" h="7052" w="12866">
                  <a:moveTo>
                    <a:pt x="4058" y="1731"/>
                  </a:moveTo>
                  <a:cubicBezTo>
                    <a:pt x="4251" y="1731"/>
                    <a:pt x="4416" y="1880"/>
                    <a:pt x="4431" y="2076"/>
                  </a:cubicBezTo>
                  <a:lnTo>
                    <a:pt x="4666" y="4913"/>
                  </a:lnTo>
                  <a:cubicBezTo>
                    <a:pt x="4684" y="5120"/>
                    <a:pt x="4529" y="5303"/>
                    <a:pt x="4322" y="5319"/>
                  </a:cubicBezTo>
                  <a:cubicBezTo>
                    <a:pt x="4311" y="5320"/>
                    <a:pt x="4300" y="5320"/>
                    <a:pt x="4289" y="5320"/>
                  </a:cubicBezTo>
                  <a:cubicBezTo>
                    <a:pt x="4094" y="5320"/>
                    <a:pt x="3931" y="5171"/>
                    <a:pt x="3914" y="4975"/>
                  </a:cubicBezTo>
                  <a:lnTo>
                    <a:pt x="3681" y="2139"/>
                  </a:lnTo>
                  <a:cubicBezTo>
                    <a:pt x="3663" y="1932"/>
                    <a:pt x="3818" y="1749"/>
                    <a:pt x="4025" y="1733"/>
                  </a:cubicBezTo>
                  <a:cubicBezTo>
                    <a:pt x="4036" y="1732"/>
                    <a:pt x="4047" y="1731"/>
                    <a:pt x="4058" y="1731"/>
                  </a:cubicBezTo>
                  <a:close/>
                  <a:moveTo>
                    <a:pt x="6433" y="1731"/>
                  </a:moveTo>
                  <a:cubicBezTo>
                    <a:pt x="6640" y="1731"/>
                    <a:pt x="6809" y="1900"/>
                    <a:pt x="6809" y="2109"/>
                  </a:cubicBezTo>
                  <a:lnTo>
                    <a:pt x="6809" y="4945"/>
                  </a:lnTo>
                  <a:cubicBezTo>
                    <a:pt x="6809" y="5152"/>
                    <a:pt x="6640" y="5321"/>
                    <a:pt x="6433" y="5321"/>
                  </a:cubicBezTo>
                  <a:cubicBezTo>
                    <a:pt x="6224" y="5321"/>
                    <a:pt x="6055" y="5152"/>
                    <a:pt x="6055" y="4945"/>
                  </a:cubicBezTo>
                  <a:lnTo>
                    <a:pt x="6055" y="2109"/>
                  </a:lnTo>
                  <a:cubicBezTo>
                    <a:pt x="6055" y="1900"/>
                    <a:pt x="6224" y="1731"/>
                    <a:pt x="6433" y="1731"/>
                  </a:cubicBezTo>
                  <a:close/>
                  <a:moveTo>
                    <a:pt x="8808" y="1731"/>
                  </a:moveTo>
                  <a:cubicBezTo>
                    <a:pt x="8819" y="1731"/>
                    <a:pt x="8830" y="1732"/>
                    <a:pt x="8841" y="1733"/>
                  </a:cubicBezTo>
                  <a:cubicBezTo>
                    <a:pt x="9048" y="1749"/>
                    <a:pt x="9201" y="1932"/>
                    <a:pt x="9185" y="2139"/>
                  </a:cubicBezTo>
                  <a:lnTo>
                    <a:pt x="8949" y="4975"/>
                  </a:lnTo>
                  <a:cubicBezTo>
                    <a:pt x="8933" y="5172"/>
                    <a:pt x="8769" y="5321"/>
                    <a:pt x="8576" y="5321"/>
                  </a:cubicBezTo>
                  <a:cubicBezTo>
                    <a:pt x="8564" y="5321"/>
                    <a:pt x="8553" y="5321"/>
                    <a:pt x="8543" y="5319"/>
                  </a:cubicBezTo>
                  <a:cubicBezTo>
                    <a:pt x="8336" y="5303"/>
                    <a:pt x="8182" y="5120"/>
                    <a:pt x="8200" y="4913"/>
                  </a:cubicBezTo>
                  <a:lnTo>
                    <a:pt x="8433" y="2076"/>
                  </a:lnTo>
                  <a:cubicBezTo>
                    <a:pt x="8450" y="1880"/>
                    <a:pt x="8613" y="1731"/>
                    <a:pt x="8808" y="1731"/>
                  </a:cubicBezTo>
                  <a:close/>
                  <a:moveTo>
                    <a:pt x="377" y="0"/>
                  </a:moveTo>
                  <a:cubicBezTo>
                    <a:pt x="367" y="0"/>
                    <a:pt x="358" y="2"/>
                    <a:pt x="348" y="2"/>
                  </a:cubicBezTo>
                  <a:cubicBezTo>
                    <a:pt x="153" y="16"/>
                    <a:pt x="1" y="179"/>
                    <a:pt x="1" y="378"/>
                  </a:cubicBezTo>
                  <a:cubicBezTo>
                    <a:pt x="1" y="587"/>
                    <a:pt x="170" y="754"/>
                    <a:pt x="377" y="754"/>
                  </a:cubicBezTo>
                  <a:lnTo>
                    <a:pt x="773" y="754"/>
                  </a:lnTo>
                  <a:lnTo>
                    <a:pt x="1707" y="6732"/>
                  </a:lnTo>
                  <a:cubicBezTo>
                    <a:pt x="1735" y="6915"/>
                    <a:pt x="1894" y="7051"/>
                    <a:pt x="2079" y="7051"/>
                  </a:cubicBezTo>
                  <a:lnTo>
                    <a:pt x="10787" y="7051"/>
                  </a:lnTo>
                  <a:cubicBezTo>
                    <a:pt x="10972" y="7051"/>
                    <a:pt x="11130" y="6915"/>
                    <a:pt x="11159" y="6732"/>
                  </a:cubicBezTo>
                  <a:lnTo>
                    <a:pt x="12093" y="754"/>
                  </a:lnTo>
                  <a:lnTo>
                    <a:pt x="12487" y="754"/>
                  </a:lnTo>
                  <a:cubicBezTo>
                    <a:pt x="12696" y="754"/>
                    <a:pt x="12865" y="587"/>
                    <a:pt x="12865" y="378"/>
                  </a:cubicBezTo>
                  <a:cubicBezTo>
                    <a:pt x="12865" y="179"/>
                    <a:pt x="12712" y="16"/>
                    <a:pt x="12517" y="2"/>
                  </a:cubicBezTo>
                  <a:cubicBezTo>
                    <a:pt x="12507" y="2"/>
                    <a:pt x="12497" y="0"/>
                    <a:pt x="12487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3233404" y="2011155"/>
              <a:ext cx="81584" cy="97395"/>
            </a:xfrm>
            <a:custGeom>
              <a:rect b="b" l="l" r="r" t="t"/>
              <a:pathLst>
                <a:path extrusionOk="0" h="3850" w="3225">
                  <a:moveTo>
                    <a:pt x="378" y="0"/>
                  </a:moveTo>
                  <a:cubicBezTo>
                    <a:pt x="169" y="0"/>
                    <a:pt x="0" y="169"/>
                    <a:pt x="0" y="376"/>
                  </a:cubicBezTo>
                  <a:cubicBezTo>
                    <a:pt x="0" y="585"/>
                    <a:pt x="169" y="754"/>
                    <a:pt x="378" y="754"/>
                  </a:cubicBezTo>
                  <a:lnTo>
                    <a:pt x="1034" y="754"/>
                  </a:lnTo>
                  <a:lnTo>
                    <a:pt x="2400" y="3849"/>
                  </a:lnTo>
                  <a:lnTo>
                    <a:pt x="3225" y="3849"/>
                  </a:lnTo>
                  <a:lnTo>
                    <a:pt x="1625" y="223"/>
                  </a:lnTo>
                  <a:cubicBezTo>
                    <a:pt x="1564" y="88"/>
                    <a:pt x="1430" y="0"/>
                    <a:pt x="1281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074824" y="2011155"/>
              <a:ext cx="81584" cy="97395"/>
            </a:xfrm>
            <a:custGeom>
              <a:rect b="b" l="l" r="r" t="t"/>
              <a:pathLst>
                <a:path extrusionOk="0" h="3850" w="3225">
                  <a:moveTo>
                    <a:pt x="1946" y="0"/>
                  </a:moveTo>
                  <a:cubicBezTo>
                    <a:pt x="1797" y="0"/>
                    <a:pt x="1662" y="88"/>
                    <a:pt x="1602" y="223"/>
                  </a:cubicBezTo>
                  <a:lnTo>
                    <a:pt x="0" y="3849"/>
                  </a:lnTo>
                  <a:lnTo>
                    <a:pt x="824" y="3849"/>
                  </a:lnTo>
                  <a:lnTo>
                    <a:pt x="2191" y="754"/>
                  </a:lnTo>
                  <a:lnTo>
                    <a:pt x="2848" y="754"/>
                  </a:lnTo>
                  <a:cubicBezTo>
                    <a:pt x="3055" y="754"/>
                    <a:pt x="3224" y="585"/>
                    <a:pt x="3224" y="376"/>
                  </a:cubicBezTo>
                  <a:cubicBezTo>
                    <a:pt x="3224" y="169"/>
                    <a:pt x="3055" y="0"/>
                    <a:pt x="2848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6151512" y="576313"/>
            <a:ext cx="342080" cy="283662"/>
            <a:chOff x="6157962" y="576775"/>
            <a:chExt cx="342080" cy="283662"/>
          </a:xfrm>
        </p:grpSpPr>
        <p:sp>
          <p:nvSpPr>
            <p:cNvPr id="338" name="Google Shape;338;p33"/>
            <p:cNvSpPr/>
            <p:nvPr/>
          </p:nvSpPr>
          <p:spPr>
            <a:xfrm>
              <a:off x="6340039" y="630057"/>
              <a:ext cx="43741" cy="43741"/>
            </a:xfrm>
            <a:custGeom>
              <a:rect b="b" l="l" r="r" t="t"/>
              <a:pathLst>
                <a:path extrusionOk="0" h="1645" w="1645">
                  <a:moveTo>
                    <a:pt x="823" y="1"/>
                  </a:moveTo>
                  <a:cubicBezTo>
                    <a:pt x="370" y="1"/>
                    <a:pt x="1" y="368"/>
                    <a:pt x="1" y="823"/>
                  </a:cubicBezTo>
                  <a:cubicBezTo>
                    <a:pt x="1" y="1275"/>
                    <a:pt x="370" y="1645"/>
                    <a:pt x="823" y="1645"/>
                  </a:cubicBezTo>
                  <a:cubicBezTo>
                    <a:pt x="1277" y="1645"/>
                    <a:pt x="1645" y="1275"/>
                    <a:pt x="1645" y="823"/>
                  </a:cubicBezTo>
                  <a:cubicBezTo>
                    <a:pt x="1645" y="368"/>
                    <a:pt x="1277" y="1"/>
                    <a:pt x="823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6157962" y="576775"/>
              <a:ext cx="342080" cy="283662"/>
            </a:xfrm>
            <a:custGeom>
              <a:rect b="b" l="l" r="r" t="t"/>
              <a:pathLst>
                <a:path extrusionOk="0" h="10668" w="12865">
                  <a:moveTo>
                    <a:pt x="7671" y="1253"/>
                  </a:moveTo>
                  <a:cubicBezTo>
                    <a:pt x="8539" y="1253"/>
                    <a:pt x="9245" y="1958"/>
                    <a:pt x="9245" y="2827"/>
                  </a:cubicBezTo>
                  <a:cubicBezTo>
                    <a:pt x="9245" y="3693"/>
                    <a:pt x="8539" y="4401"/>
                    <a:pt x="7671" y="4401"/>
                  </a:cubicBezTo>
                  <a:cubicBezTo>
                    <a:pt x="6804" y="4401"/>
                    <a:pt x="6097" y="3693"/>
                    <a:pt x="6097" y="2827"/>
                  </a:cubicBezTo>
                  <a:cubicBezTo>
                    <a:pt x="6097" y="1958"/>
                    <a:pt x="6804" y="1253"/>
                    <a:pt x="7671" y="1253"/>
                  </a:cubicBezTo>
                  <a:close/>
                  <a:moveTo>
                    <a:pt x="376" y="1"/>
                  </a:moveTo>
                  <a:cubicBezTo>
                    <a:pt x="169" y="1"/>
                    <a:pt x="0" y="169"/>
                    <a:pt x="0" y="376"/>
                  </a:cubicBezTo>
                  <a:lnTo>
                    <a:pt x="0" y="10137"/>
                  </a:lnTo>
                  <a:lnTo>
                    <a:pt x="4973" y="5164"/>
                  </a:lnTo>
                  <a:cubicBezTo>
                    <a:pt x="5047" y="5091"/>
                    <a:pt x="5143" y="5054"/>
                    <a:pt x="5240" y="5054"/>
                  </a:cubicBezTo>
                  <a:cubicBezTo>
                    <a:pt x="5336" y="5054"/>
                    <a:pt x="5432" y="5091"/>
                    <a:pt x="5506" y="5164"/>
                  </a:cubicBezTo>
                  <a:lnTo>
                    <a:pt x="7671" y="7329"/>
                  </a:lnTo>
                  <a:lnTo>
                    <a:pt x="9918" y="5084"/>
                  </a:lnTo>
                  <a:cubicBezTo>
                    <a:pt x="9991" y="5011"/>
                    <a:pt x="10087" y="4974"/>
                    <a:pt x="10183" y="4974"/>
                  </a:cubicBezTo>
                  <a:cubicBezTo>
                    <a:pt x="10279" y="4974"/>
                    <a:pt x="10375" y="5011"/>
                    <a:pt x="10449" y="5084"/>
                  </a:cubicBezTo>
                  <a:lnTo>
                    <a:pt x="12865" y="7502"/>
                  </a:lnTo>
                  <a:lnTo>
                    <a:pt x="12865" y="376"/>
                  </a:lnTo>
                  <a:cubicBezTo>
                    <a:pt x="12865" y="169"/>
                    <a:pt x="12698" y="1"/>
                    <a:pt x="12489" y="1"/>
                  </a:cubicBezTo>
                  <a:close/>
                  <a:moveTo>
                    <a:pt x="5241" y="5960"/>
                  </a:moveTo>
                  <a:lnTo>
                    <a:pt x="533" y="10668"/>
                  </a:lnTo>
                  <a:lnTo>
                    <a:pt x="9946" y="10668"/>
                  </a:lnTo>
                  <a:cubicBezTo>
                    <a:pt x="9767" y="10489"/>
                    <a:pt x="5317" y="6039"/>
                    <a:pt x="5241" y="5960"/>
                  </a:cubicBezTo>
                  <a:close/>
                  <a:moveTo>
                    <a:pt x="10183" y="5882"/>
                  </a:moveTo>
                  <a:lnTo>
                    <a:pt x="8201" y="7862"/>
                  </a:lnTo>
                  <a:lnTo>
                    <a:pt x="11009" y="10668"/>
                  </a:lnTo>
                  <a:lnTo>
                    <a:pt x="12489" y="10668"/>
                  </a:lnTo>
                  <a:cubicBezTo>
                    <a:pt x="12698" y="10668"/>
                    <a:pt x="12865" y="10501"/>
                    <a:pt x="12865" y="10292"/>
                  </a:cubicBezTo>
                  <a:lnTo>
                    <a:pt x="12865" y="8563"/>
                  </a:lnTo>
                  <a:lnTo>
                    <a:pt x="10183" y="5882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6166160" y="2789851"/>
            <a:ext cx="325473" cy="379117"/>
            <a:chOff x="6166250" y="1989372"/>
            <a:chExt cx="325473" cy="325450"/>
          </a:xfrm>
        </p:grpSpPr>
        <p:sp>
          <p:nvSpPr>
            <p:cNvPr id="341" name="Google Shape;341;p33"/>
            <p:cNvSpPr/>
            <p:nvPr/>
          </p:nvSpPr>
          <p:spPr>
            <a:xfrm>
              <a:off x="6166250" y="1989372"/>
              <a:ext cx="72654" cy="72629"/>
            </a:xfrm>
            <a:custGeom>
              <a:rect b="b" l="l" r="r" t="t"/>
              <a:pathLst>
                <a:path extrusionOk="0" h="2871" w="2872">
                  <a:moveTo>
                    <a:pt x="379" y="0"/>
                  </a:moveTo>
                  <a:cubicBezTo>
                    <a:pt x="170" y="0"/>
                    <a:pt x="1" y="169"/>
                    <a:pt x="1" y="376"/>
                  </a:cubicBezTo>
                  <a:lnTo>
                    <a:pt x="1" y="2493"/>
                  </a:lnTo>
                  <a:cubicBezTo>
                    <a:pt x="1" y="2702"/>
                    <a:pt x="170" y="2871"/>
                    <a:pt x="379" y="2871"/>
                  </a:cubicBezTo>
                  <a:cubicBezTo>
                    <a:pt x="586" y="2871"/>
                    <a:pt x="755" y="2702"/>
                    <a:pt x="755" y="2493"/>
                  </a:cubicBezTo>
                  <a:lnTo>
                    <a:pt x="755" y="754"/>
                  </a:lnTo>
                  <a:lnTo>
                    <a:pt x="2495" y="754"/>
                  </a:lnTo>
                  <a:cubicBezTo>
                    <a:pt x="2702" y="754"/>
                    <a:pt x="2871" y="585"/>
                    <a:pt x="2871" y="376"/>
                  </a:cubicBezTo>
                  <a:cubicBezTo>
                    <a:pt x="2871" y="169"/>
                    <a:pt x="2702" y="0"/>
                    <a:pt x="2495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419069" y="1989372"/>
              <a:ext cx="72654" cy="72629"/>
            </a:xfrm>
            <a:custGeom>
              <a:rect b="b" l="l" r="r" t="t"/>
              <a:pathLst>
                <a:path extrusionOk="0" h="2871" w="2872">
                  <a:moveTo>
                    <a:pt x="379" y="0"/>
                  </a:moveTo>
                  <a:cubicBezTo>
                    <a:pt x="170" y="0"/>
                    <a:pt x="1" y="169"/>
                    <a:pt x="1" y="376"/>
                  </a:cubicBezTo>
                  <a:cubicBezTo>
                    <a:pt x="1" y="585"/>
                    <a:pt x="170" y="754"/>
                    <a:pt x="379" y="754"/>
                  </a:cubicBezTo>
                  <a:lnTo>
                    <a:pt x="2117" y="754"/>
                  </a:lnTo>
                  <a:lnTo>
                    <a:pt x="2117" y="2493"/>
                  </a:lnTo>
                  <a:cubicBezTo>
                    <a:pt x="2117" y="2702"/>
                    <a:pt x="2286" y="2871"/>
                    <a:pt x="2495" y="2871"/>
                  </a:cubicBezTo>
                  <a:cubicBezTo>
                    <a:pt x="2702" y="2871"/>
                    <a:pt x="2871" y="2702"/>
                    <a:pt x="2871" y="2493"/>
                  </a:cubicBezTo>
                  <a:lnTo>
                    <a:pt x="2871" y="376"/>
                  </a:lnTo>
                  <a:cubicBezTo>
                    <a:pt x="2871" y="169"/>
                    <a:pt x="2702" y="0"/>
                    <a:pt x="2495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419069" y="2242193"/>
              <a:ext cx="72654" cy="72629"/>
            </a:xfrm>
            <a:custGeom>
              <a:rect b="b" l="l" r="r" t="t"/>
              <a:pathLst>
                <a:path extrusionOk="0" h="2871" w="2872">
                  <a:moveTo>
                    <a:pt x="2495" y="0"/>
                  </a:moveTo>
                  <a:cubicBezTo>
                    <a:pt x="2286" y="0"/>
                    <a:pt x="2117" y="169"/>
                    <a:pt x="2117" y="376"/>
                  </a:cubicBezTo>
                  <a:lnTo>
                    <a:pt x="2117" y="2117"/>
                  </a:lnTo>
                  <a:lnTo>
                    <a:pt x="379" y="2117"/>
                  </a:lnTo>
                  <a:cubicBezTo>
                    <a:pt x="170" y="2117"/>
                    <a:pt x="1" y="2286"/>
                    <a:pt x="1" y="2493"/>
                  </a:cubicBezTo>
                  <a:cubicBezTo>
                    <a:pt x="1" y="2702"/>
                    <a:pt x="170" y="2871"/>
                    <a:pt x="379" y="2871"/>
                  </a:cubicBezTo>
                  <a:lnTo>
                    <a:pt x="2495" y="2871"/>
                  </a:lnTo>
                  <a:cubicBezTo>
                    <a:pt x="2702" y="2871"/>
                    <a:pt x="2871" y="2702"/>
                    <a:pt x="2871" y="2493"/>
                  </a:cubicBezTo>
                  <a:lnTo>
                    <a:pt x="2871" y="376"/>
                  </a:lnTo>
                  <a:cubicBezTo>
                    <a:pt x="2871" y="169"/>
                    <a:pt x="2702" y="0"/>
                    <a:pt x="2495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166250" y="2242193"/>
              <a:ext cx="72654" cy="72629"/>
            </a:xfrm>
            <a:custGeom>
              <a:rect b="b" l="l" r="r" t="t"/>
              <a:pathLst>
                <a:path extrusionOk="0" h="2871" w="2872">
                  <a:moveTo>
                    <a:pt x="379" y="0"/>
                  </a:moveTo>
                  <a:cubicBezTo>
                    <a:pt x="170" y="0"/>
                    <a:pt x="1" y="169"/>
                    <a:pt x="1" y="376"/>
                  </a:cubicBezTo>
                  <a:lnTo>
                    <a:pt x="1" y="2493"/>
                  </a:lnTo>
                  <a:cubicBezTo>
                    <a:pt x="1" y="2702"/>
                    <a:pt x="170" y="2871"/>
                    <a:pt x="379" y="2871"/>
                  </a:cubicBezTo>
                  <a:lnTo>
                    <a:pt x="2495" y="2871"/>
                  </a:lnTo>
                  <a:cubicBezTo>
                    <a:pt x="2702" y="2871"/>
                    <a:pt x="2871" y="2702"/>
                    <a:pt x="2871" y="2493"/>
                  </a:cubicBezTo>
                  <a:cubicBezTo>
                    <a:pt x="2871" y="2286"/>
                    <a:pt x="2702" y="2117"/>
                    <a:pt x="2495" y="2117"/>
                  </a:cubicBezTo>
                  <a:lnTo>
                    <a:pt x="755" y="2117"/>
                  </a:lnTo>
                  <a:lnTo>
                    <a:pt x="755" y="376"/>
                  </a:lnTo>
                  <a:cubicBezTo>
                    <a:pt x="755" y="169"/>
                    <a:pt x="586" y="0"/>
                    <a:pt x="379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224939" y="2045405"/>
              <a:ext cx="208097" cy="238808"/>
            </a:xfrm>
            <a:custGeom>
              <a:rect b="b" l="l" r="r" t="t"/>
              <a:pathLst>
                <a:path extrusionOk="0" h="9440" w="8226">
                  <a:moveTo>
                    <a:pt x="216" y="0"/>
                  </a:moveTo>
                  <a:cubicBezTo>
                    <a:pt x="97" y="0"/>
                    <a:pt x="0" y="95"/>
                    <a:pt x="0" y="214"/>
                  </a:cubicBezTo>
                  <a:lnTo>
                    <a:pt x="0" y="2593"/>
                  </a:lnTo>
                  <a:cubicBezTo>
                    <a:pt x="0" y="2712"/>
                    <a:pt x="97" y="2809"/>
                    <a:pt x="216" y="2809"/>
                  </a:cubicBezTo>
                  <a:lnTo>
                    <a:pt x="1351" y="2809"/>
                  </a:lnTo>
                  <a:cubicBezTo>
                    <a:pt x="1470" y="2809"/>
                    <a:pt x="1566" y="2712"/>
                    <a:pt x="1566" y="2593"/>
                  </a:cubicBezTo>
                  <a:lnTo>
                    <a:pt x="1566" y="1779"/>
                  </a:lnTo>
                  <a:cubicBezTo>
                    <a:pt x="1566" y="1661"/>
                    <a:pt x="1663" y="1564"/>
                    <a:pt x="1779" y="1564"/>
                  </a:cubicBezTo>
                  <a:lnTo>
                    <a:pt x="3116" y="1564"/>
                  </a:lnTo>
                  <a:cubicBezTo>
                    <a:pt x="3235" y="1564"/>
                    <a:pt x="3331" y="1661"/>
                    <a:pt x="3331" y="1779"/>
                  </a:cubicBezTo>
                  <a:lnTo>
                    <a:pt x="3331" y="7661"/>
                  </a:lnTo>
                  <a:cubicBezTo>
                    <a:pt x="3331" y="7779"/>
                    <a:pt x="3235" y="7876"/>
                    <a:pt x="3116" y="7876"/>
                  </a:cubicBezTo>
                  <a:lnTo>
                    <a:pt x="2533" y="7876"/>
                  </a:lnTo>
                  <a:cubicBezTo>
                    <a:pt x="2415" y="7876"/>
                    <a:pt x="2318" y="7970"/>
                    <a:pt x="2318" y="8089"/>
                  </a:cubicBezTo>
                  <a:lnTo>
                    <a:pt x="2318" y="9227"/>
                  </a:lnTo>
                  <a:cubicBezTo>
                    <a:pt x="2318" y="9343"/>
                    <a:pt x="2415" y="9440"/>
                    <a:pt x="2533" y="9440"/>
                  </a:cubicBezTo>
                  <a:lnTo>
                    <a:pt x="5695" y="9440"/>
                  </a:lnTo>
                  <a:cubicBezTo>
                    <a:pt x="5814" y="9440"/>
                    <a:pt x="5908" y="9343"/>
                    <a:pt x="5908" y="9227"/>
                  </a:cubicBezTo>
                  <a:lnTo>
                    <a:pt x="5908" y="8089"/>
                  </a:lnTo>
                  <a:cubicBezTo>
                    <a:pt x="5908" y="7970"/>
                    <a:pt x="5814" y="7876"/>
                    <a:pt x="5695" y="7876"/>
                  </a:cubicBezTo>
                  <a:lnTo>
                    <a:pt x="5110" y="7876"/>
                  </a:lnTo>
                  <a:cubicBezTo>
                    <a:pt x="4991" y="7876"/>
                    <a:pt x="4895" y="7779"/>
                    <a:pt x="4895" y="7661"/>
                  </a:cubicBezTo>
                  <a:lnTo>
                    <a:pt x="4895" y="1779"/>
                  </a:lnTo>
                  <a:cubicBezTo>
                    <a:pt x="4895" y="1661"/>
                    <a:pt x="4991" y="1564"/>
                    <a:pt x="5110" y="1564"/>
                  </a:cubicBezTo>
                  <a:lnTo>
                    <a:pt x="6447" y="1564"/>
                  </a:lnTo>
                  <a:cubicBezTo>
                    <a:pt x="6565" y="1564"/>
                    <a:pt x="6662" y="1661"/>
                    <a:pt x="6662" y="1779"/>
                  </a:cubicBezTo>
                  <a:lnTo>
                    <a:pt x="6662" y="2593"/>
                  </a:lnTo>
                  <a:cubicBezTo>
                    <a:pt x="6662" y="2712"/>
                    <a:pt x="6756" y="2809"/>
                    <a:pt x="6875" y="2809"/>
                  </a:cubicBezTo>
                  <a:lnTo>
                    <a:pt x="8011" y="2809"/>
                  </a:lnTo>
                  <a:cubicBezTo>
                    <a:pt x="8129" y="2809"/>
                    <a:pt x="8226" y="2712"/>
                    <a:pt x="8226" y="2593"/>
                  </a:cubicBezTo>
                  <a:lnTo>
                    <a:pt x="8226" y="214"/>
                  </a:lnTo>
                  <a:cubicBezTo>
                    <a:pt x="8226" y="95"/>
                    <a:pt x="8129" y="0"/>
                    <a:pt x="8011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PROJECT THEME AND LAYOUT</a:t>
            </a:r>
            <a:endParaRPr sz="6100"/>
          </a:p>
        </p:txBody>
      </p:sp>
      <p:sp>
        <p:nvSpPr>
          <p:cNvPr id="351" name="Google Shape;351;p34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52" name="Google Shape;352;p34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Elliot Bladen Website</a:t>
            </a:r>
            <a:r>
              <a:rPr lang="en"/>
              <a:t> </a:t>
            </a:r>
            <a:endParaRPr/>
          </a:p>
        </p:txBody>
      </p:sp>
      <p:grpSp>
        <p:nvGrpSpPr>
          <p:cNvPr id="353" name="Google Shape;353;p34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354" name="Google Shape;354;p34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/>
          <p:nvPr/>
        </p:nvSpPr>
        <p:spPr>
          <a:xfrm>
            <a:off x="6219875" y="4119725"/>
            <a:ext cx="2656200" cy="650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675800" y="2429025"/>
            <a:ext cx="4490400" cy="22095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number one theme the website aims to achieve is simplicity. Simplicity in its design. Simplicity in its layout and simplicity in its features. The website </a:t>
            </a:r>
            <a:r>
              <a:rPr lang="en" sz="1100"/>
              <a:t>demonstrates</a:t>
            </a:r>
            <a:r>
              <a:rPr lang="en" sz="1100"/>
              <a:t> the creators websites ability and showcases future potential growth.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other themes that have been </a:t>
            </a:r>
            <a:r>
              <a:rPr lang="en" sz="1100"/>
              <a:t>implemented</a:t>
            </a:r>
            <a:r>
              <a:rPr lang="en" sz="1100"/>
              <a:t> into the project is Flex box </a:t>
            </a:r>
            <a:r>
              <a:rPr lang="en" sz="1100"/>
              <a:t>design</a:t>
            </a:r>
            <a:r>
              <a:rPr lang="en" sz="1100"/>
              <a:t> and also Mobile friendly accessibility. The former being the more easier to create and the later being a </a:t>
            </a:r>
            <a:r>
              <a:rPr lang="en" sz="1100"/>
              <a:t>necessity</a:t>
            </a:r>
            <a:r>
              <a:rPr lang="en" sz="1100"/>
              <a:t> in todays website market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The color them is blue black and white. Gives a techy feel whilst still maintain professionalism</a:t>
            </a:r>
            <a:endParaRPr sz="1100"/>
          </a:p>
        </p:txBody>
      </p:sp>
      <p:sp>
        <p:nvSpPr>
          <p:cNvPr id="366" name="Google Shape;366;p35"/>
          <p:cNvSpPr/>
          <p:nvPr/>
        </p:nvSpPr>
        <p:spPr>
          <a:xfrm>
            <a:off x="7019022" y="2816888"/>
            <a:ext cx="1059594" cy="775172"/>
          </a:xfrm>
          <a:custGeom>
            <a:rect b="b" l="l" r="r" t="t"/>
            <a:pathLst>
              <a:path extrusionOk="0" h="9412" w="12865">
                <a:moveTo>
                  <a:pt x="4402" y="2254"/>
                </a:moveTo>
                <a:cubicBezTo>
                  <a:pt x="4498" y="2254"/>
                  <a:pt x="4595" y="2291"/>
                  <a:pt x="4668" y="2364"/>
                </a:cubicBezTo>
                <a:cubicBezTo>
                  <a:pt x="4817" y="2511"/>
                  <a:pt x="4817" y="2750"/>
                  <a:pt x="4668" y="2897"/>
                </a:cubicBezTo>
                <a:lnTo>
                  <a:pt x="2752" y="4813"/>
                </a:lnTo>
                <a:lnTo>
                  <a:pt x="4457" y="6515"/>
                </a:lnTo>
                <a:cubicBezTo>
                  <a:pt x="4604" y="6662"/>
                  <a:pt x="4604" y="6901"/>
                  <a:pt x="4457" y="7048"/>
                </a:cubicBezTo>
                <a:cubicBezTo>
                  <a:pt x="4384" y="7122"/>
                  <a:pt x="4287" y="7159"/>
                  <a:pt x="4191" y="7159"/>
                </a:cubicBezTo>
                <a:cubicBezTo>
                  <a:pt x="4094" y="7159"/>
                  <a:pt x="3998" y="7122"/>
                  <a:pt x="3924" y="7048"/>
                </a:cubicBezTo>
                <a:lnTo>
                  <a:pt x="1954" y="5078"/>
                </a:lnTo>
                <a:cubicBezTo>
                  <a:pt x="1808" y="4931"/>
                  <a:pt x="1808" y="4692"/>
                  <a:pt x="1954" y="4545"/>
                </a:cubicBezTo>
                <a:lnTo>
                  <a:pt x="4135" y="2364"/>
                </a:lnTo>
                <a:cubicBezTo>
                  <a:pt x="4209" y="2291"/>
                  <a:pt x="4305" y="2254"/>
                  <a:pt x="4402" y="2254"/>
                </a:cubicBezTo>
                <a:close/>
                <a:moveTo>
                  <a:pt x="8674" y="2254"/>
                </a:moveTo>
                <a:cubicBezTo>
                  <a:pt x="8770" y="2254"/>
                  <a:pt x="8867" y="2291"/>
                  <a:pt x="8941" y="2364"/>
                </a:cubicBezTo>
                <a:lnTo>
                  <a:pt x="10911" y="4334"/>
                </a:lnTo>
                <a:cubicBezTo>
                  <a:pt x="11058" y="4481"/>
                  <a:pt x="11058" y="4720"/>
                  <a:pt x="10911" y="4867"/>
                </a:cubicBezTo>
                <a:lnTo>
                  <a:pt x="8728" y="7048"/>
                </a:lnTo>
                <a:cubicBezTo>
                  <a:pt x="8655" y="7122"/>
                  <a:pt x="8558" y="7159"/>
                  <a:pt x="8462" y="7159"/>
                </a:cubicBezTo>
                <a:cubicBezTo>
                  <a:pt x="8365" y="7159"/>
                  <a:pt x="8269" y="7122"/>
                  <a:pt x="8196" y="7048"/>
                </a:cubicBezTo>
                <a:cubicBezTo>
                  <a:pt x="8049" y="6901"/>
                  <a:pt x="8049" y="6662"/>
                  <a:pt x="8196" y="6515"/>
                </a:cubicBezTo>
                <a:lnTo>
                  <a:pt x="10111" y="4600"/>
                </a:lnTo>
                <a:lnTo>
                  <a:pt x="8409" y="2897"/>
                </a:lnTo>
                <a:cubicBezTo>
                  <a:pt x="8260" y="2750"/>
                  <a:pt x="8260" y="2511"/>
                  <a:pt x="8409" y="2364"/>
                </a:cubicBezTo>
                <a:cubicBezTo>
                  <a:pt x="8482" y="2291"/>
                  <a:pt x="8578" y="2254"/>
                  <a:pt x="8674" y="2254"/>
                </a:cubicBezTo>
                <a:close/>
                <a:moveTo>
                  <a:pt x="7421" y="1508"/>
                </a:moveTo>
                <a:cubicBezTo>
                  <a:pt x="7463" y="1508"/>
                  <a:pt x="7506" y="1515"/>
                  <a:pt x="7548" y="1530"/>
                </a:cubicBezTo>
                <a:cubicBezTo>
                  <a:pt x="7743" y="1599"/>
                  <a:pt x="7848" y="1814"/>
                  <a:pt x="7778" y="2011"/>
                </a:cubicBezTo>
                <a:lnTo>
                  <a:pt x="5784" y="7653"/>
                </a:lnTo>
                <a:cubicBezTo>
                  <a:pt x="5730" y="7809"/>
                  <a:pt x="5584" y="7905"/>
                  <a:pt x="5428" y="7905"/>
                </a:cubicBezTo>
                <a:cubicBezTo>
                  <a:pt x="5387" y="7905"/>
                  <a:pt x="5344" y="7898"/>
                  <a:pt x="5303" y="7884"/>
                </a:cubicBezTo>
                <a:cubicBezTo>
                  <a:pt x="5108" y="7814"/>
                  <a:pt x="5004" y="7599"/>
                  <a:pt x="5074" y="7402"/>
                </a:cubicBezTo>
                <a:lnTo>
                  <a:pt x="7066" y="1759"/>
                </a:lnTo>
                <a:cubicBezTo>
                  <a:pt x="7121" y="1605"/>
                  <a:pt x="7266" y="1508"/>
                  <a:pt x="7421" y="1508"/>
                </a:cubicBezTo>
                <a:close/>
                <a:moveTo>
                  <a:pt x="1820" y="1"/>
                </a:moveTo>
                <a:cubicBezTo>
                  <a:pt x="817" y="1"/>
                  <a:pt x="1" y="817"/>
                  <a:pt x="1" y="1822"/>
                </a:cubicBezTo>
                <a:lnTo>
                  <a:pt x="1" y="7591"/>
                </a:lnTo>
                <a:cubicBezTo>
                  <a:pt x="1" y="8596"/>
                  <a:pt x="817" y="9412"/>
                  <a:pt x="1820" y="9412"/>
                </a:cubicBezTo>
                <a:lnTo>
                  <a:pt x="11044" y="9412"/>
                </a:lnTo>
                <a:cubicBezTo>
                  <a:pt x="12047" y="9412"/>
                  <a:pt x="12865" y="8596"/>
                  <a:pt x="12865" y="7591"/>
                </a:cubicBezTo>
                <a:lnTo>
                  <a:pt x="12865" y="1822"/>
                </a:lnTo>
                <a:cubicBezTo>
                  <a:pt x="12865" y="817"/>
                  <a:pt x="12047" y="1"/>
                  <a:pt x="11044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5"/>
          <p:cNvCxnSpPr/>
          <p:nvPr/>
        </p:nvCxnSpPr>
        <p:spPr>
          <a:xfrm rot="10800000">
            <a:off x="6903200" y="4522225"/>
            <a:ext cx="1291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5"/>
          <p:cNvCxnSpPr/>
          <p:nvPr/>
        </p:nvCxnSpPr>
        <p:spPr>
          <a:xfrm rot="10800000">
            <a:off x="6903200" y="4369825"/>
            <a:ext cx="1291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9" name="Google Shape;369;p35"/>
          <p:cNvSpPr txBox="1"/>
          <p:nvPr>
            <p:ph type="title"/>
          </p:nvPr>
        </p:nvSpPr>
        <p:spPr>
          <a:xfrm>
            <a:off x="713225" y="466800"/>
            <a:ext cx="7717500" cy="18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THEME AND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/>
          <p:nvPr/>
        </p:nvSpPr>
        <p:spPr>
          <a:xfrm rot="807594">
            <a:off x="4049095" y="1306417"/>
            <a:ext cx="4380503" cy="3473032"/>
          </a:xfrm>
          <a:custGeom>
            <a:rect b="b" l="l" r="r" t="t"/>
            <a:pathLst>
              <a:path extrusionOk="0" h="118795" w="149835">
                <a:moveTo>
                  <a:pt x="126807" y="1"/>
                </a:moveTo>
                <a:lnTo>
                  <a:pt x="126283" y="25"/>
                </a:lnTo>
                <a:lnTo>
                  <a:pt x="126022" y="84"/>
                </a:lnTo>
                <a:lnTo>
                  <a:pt x="2001" y="30887"/>
                </a:lnTo>
                <a:lnTo>
                  <a:pt x="1739" y="30958"/>
                </a:lnTo>
                <a:lnTo>
                  <a:pt x="1263" y="31185"/>
                </a:lnTo>
                <a:lnTo>
                  <a:pt x="846" y="31494"/>
                </a:lnTo>
                <a:lnTo>
                  <a:pt x="512" y="31875"/>
                </a:lnTo>
                <a:lnTo>
                  <a:pt x="251" y="32304"/>
                </a:lnTo>
                <a:lnTo>
                  <a:pt x="72" y="32780"/>
                </a:lnTo>
                <a:lnTo>
                  <a:pt x="1" y="33292"/>
                </a:lnTo>
                <a:lnTo>
                  <a:pt x="24" y="33816"/>
                </a:lnTo>
                <a:lnTo>
                  <a:pt x="72" y="34078"/>
                </a:lnTo>
                <a:lnTo>
                  <a:pt x="20623" y="116794"/>
                </a:lnTo>
                <a:lnTo>
                  <a:pt x="20694" y="117056"/>
                </a:lnTo>
                <a:lnTo>
                  <a:pt x="20921" y="117532"/>
                </a:lnTo>
                <a:lnTo>
                  <a:pt x="21230" y="117949"/>
                </a:lnTo>
                <a:lnTo>
                  <a:pt x="21611" y="118282"/>
                </a:lnTo>
                <a:lnTo>
                  <a:pt x="22040" y="118544"/>
                </a:lnTo>
                <a:lnTo>
                  <a:pt x="22516" y="118723"/>
                </a:lnTo>
                <a:lnTo>
                  <a:pt x="23028" y="118794"/>
                </a:lnTo>
                <a:lnTo>
                  <a:pt x="23552" y="118771"/>
                </a:lnTo>
                <a:lnTo>
                  <a:pt x="23814" y="118723"/>
                </a:lnTo>
                <a:lnTo>
                  <a:pt x="147835" y="87908"/>
                </a:lnTo>
                <a:lnTo>
                  <a:pt x="148097" y="87837"/>
                </a:lnTo>
                <a:lnTo>
                  <a:pt x="148573" y="87611"/>
                </a:lnTo>
                <a:lnTo>
                  <a:pt x="148990" y="87301"/>
                </a:lnTo>
                <a:lnTo>
                  <a:pt x="149323" y="86932"/>
                </a:lnTo>
                <a:lnTo>
                  <a:pt x="149585" y="86491"/>
                </a:lnTo>
                <a:lnTo>
                  <a:pt x="149764" y="86015"/>
                </a:lnTo>
                <a:lnTo>
                  <a:pt x="149835" y="85515"/>
                </a:lnTo>
                <a:lnTo>
                  <a:pt x="149811" y="84991"/>
                </a:lnTo>
                <a:lnTo>
                  <a:pt x="149764" y="84717"/>
                </a:lnTo>
                <a:lnTo>
                  <a:pt x="129213" y="2001"/>
                </a:lnTo>
                <a:lnTo>
                  <a:pt x="129141" y="1739"/>
                </a:lnTo>
                <a:lnTo>
                  <a:pt x="128915" y="1263"/>
                </a:lnTo>
                <a:lnTo>
                  <a:pt x="128605" y="858"/>
                </a:lnTo>
                <a:lnTo>
                  <a:pt x="128224" y="513"/>
                </a:lnTo>
                <a:lnTo>
                  <a:pt x="127796" y="251"/>
                </a:lnTo>
                <a:lnTo>
                  <a:pt x="127319" y="84"/>
                </a:lnTo>
                <a:lnTo>
                  <a:pt x="126807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C3F3"/>
              </a:solidFill>
            </a:endParaRPr>
          </a:p>
        </p:txBody>
      </p:sp>
      <p:sp>
        <p:nvSpPr>
          <p:cNvPr id="375" name="Google Shape;375;p36"/>
          <p:cNvSpPr/>
          <p:nvPr/>
        </p:nvSpPr>
        <p:spPr>
          <a:xfrm rot="807594">
            <a:off x="4432870" y="2992220"/>
            <a:ext cx="199474" cy="199503"/>
          </a:xfrm>
          <a:custGeom>
            <a:rect b="b" l="l" r="r" t="t"/>
            <a:pathLst>
              <a:path extrusionOk="0" h="6824" w="6823">
                <a:moveTo>
                  <a:pt x="3418" y="1"/>
                </a:moveTo>
                <a:lnTo>
                  <a:pt x="3060" y="12"/>
                </a:lnTo>
                <a:lnTo>
                  <a:pt x="2394" y="143"/>
                </a:lnTo>
                <a:lnTo>
                  <a:pt x="1786" y="405"/>
                </a:lnTo>
                <a:lnTo>
                  <a:pt x="1239" y="774"/>
                </a:lnTo>
                <a:lnTo>
                  <a:pt x="774" y="1239"/>
                </a:lnTo>
                <a:lnTo>
                  <a:pt x="405" y="1775"/>
                </a:lnTo>
                <a:lnTo>
                  <a:pt x="143" y="2394"/>
                </a:lnTo>
                <a:lnTo>
                  <a:pt x="12" y="3061"/>
                </a:lnTo>
                <a:lnTo>
                  <a:pt x="0" y="3406"/>
                </a:lnTo>
                <a:lnTo>
                  <a:pt x="12" y="3763"/>
                </a:lnTo>
                <a:lnTo>
                  <a:pt x="143" y="4430"/>
                </a:lnTo>
                <a:lnTo>
                  <a:pt x="405" y="5037"/>
                </a:lnTo>
                <a:lnTo>
                  <a:pt x="774" y="5585"/>
                </a:lnTo>
                <a:lnTo>
                  <a:pt x="1239" y="6049"/>
                </a:lnTo>
                <a:lnTo>
                  <a:pt x="1786" y="6418"/>
                </a:lnTo>
                <a:lnTo>
                  <a:pt x="2394" y="6680"/>
                </a:lnTo>
                <a:lnTo>
                  <a:pt x="3060" y="6811"/>
                </a:lnTo>
                <a:lnTo>
                  <a:pt x="3418" y="6823"/>
                </a:lnTo>
                <a:lnTo>
                  <a:pt x="3763" y="6811"/>
                </a:lnTo>
                <a:lnTo>
                  <a:pt x="4430" y="6680"/>
                </a:lnTo>
                <a:lnTo>
                  <a:pt x="5049" y="6418"/>
                </a:lnTo>
                <a:lnTo>
                  <a:pt x="5585" y="6049"/>
                </a:lnTo>
                <a:lnTo>
                  <a:pt x="6049" y="5585"/>
                </a:lnTo>
                <a:lnTo>
                  <a:pt x="6418" y="5037"/>
                </a:lnTo>
                <a:lnTo>
                  <a:pt x="6680" y="4430"/>
                </a:lnTo>
                <a:lnTo>
                  <a:pt x="6811" y="3763"/>
                </a:lnTo>
                <a:lnTo>
                  <a:pt x="6823" y="3406"/>
                </a:lnTo>
                <a:lnTo>
                  <a:pt x="6811" y="3061"/>
                </a:lnTo>
                <a:lnTo>
                  <a:pt x="6680" y="2394"/>
                </a:lnTo>
                <a:lnTo>
                  <a:pt x="6418" y="1775"/>
                </a:lnTo>
                <a:lnTo>
                  <a:pt x="6049" y="1239"/>
                </a:lnTo>
                <a:lnTo>
                  <a:pt x="5585" y="774"/>
                </a:lnTo>
                <a:lnTo>
                  <a:pt x="5049" y="405"/>
                </a:lnTo>
                <a:lnTo>
                  <a:pt x="4430" y="143"/>
                </a:lnTo>
                <a:lnTo>
                  <a:pt x="3763" y="12"/>
                </a:lnTo>
                <a:lnTo>
                  <a:pt x="3418" y="1"/>
                </a:lnTo>
                <a:close/>
              </a:path>
            </a:pathLst>
          </a:custGeom>
          <a:solidFill>
            <a:schemeClr val="dk1"/>
          </a:solidFill>
          <a:ln cap="flat" cmpd="sng" w="3875">
            <a:solidFill>
              <a:schemeClr val="dk1"/>
            </a:solidFill>
            <a:prstDash val="solid"/>
            <a:miter lim="119067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 rot="807594">
            <a:off x="4493553" y="1523415"/>
            <a:ext cx="3677681" cy="3037540"/>
          </a:xfrm>
          <a:custGeom>
            <a:rect b="b" l="l" r="r" t="t"/>
            <a:pathLst>
              <a:path extrusionOk="0" h="103899" w="125795">
                <a:moveTo>
                  <a:pt x="106566" y="1"/>
                </a:moveTo>
                <a:lnTo>
                  <a:pt x="0" y="26469"/>
                </a:lnTo>
                <a:lnTo>
                  <a:pt x="19241" y="103899"/>
                </a:lnTo>
                <a:lnTo>
                  <a:pt x="125795" y="77430"/>
                </a:lnTo>
                <a:lnTo>
                  <a:pt x="1065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713225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home page aswell as the blog page is the most professional of the lot. Homepage being the most </a:t>
            </a:r>
            <a:r>
              <a:rPr lang="en" sz="1100"/>
              <a:t>important</a:t>
            </a:r>
            <a:r>
              <a:rPr lang="en" sz="1100"/>
              <a:t> is where I tried to achieve to catch the viewers attention. The nav bar is simple and clearly displayed.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contents created through flexbox gives the viewer a taste of what the </a:t>
            </a:r>
            <a:r>
              <a:rPr lang="en" sz="1100"/>
              <a:t>website</a:t>
            </a:r>
            <a:r>
              <a:rPr lang="en" sz="1100"/>
              <a:t> has to offer while the footer gives the reader a chance to connect through various forms of social media.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Clear, simple to the point.</a:t>
            </a:r>
            <a:endParaRPr sz="1100"/>
          </a:p>
        </p:txBody>
      </p:sp>
      <p:sp>
        <p:nvSpPr>
          <p:cNvPr id="378" name="Google Shape;378;p36"/>
          <p:cNvSpPr txBox="1"/>
          <p:nvPr>
            <p:ph type="title"/>
          </p:nvPr>
        </p:nvSpPr>
        <p:spPr>
          <a:xfrm>
            <a:off x="720000" y="32004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Website Developer Project Proposal by Slidesgo">
  <a:themeElements>
    <a:clrScheme name="Simple Light">
      <a:dk1>
        <a:srgbClr val="202020"/>
      </a:dk1>
      <a:lt1>
        <a:srgbClr val="FFFFFF"/>
      </a:lt1>
      <a:dk2>
        <a:srgbClr val="2471F7"/>
      </a:dk2>
      <a:lt2>
        <a:srgbClr val="EEEEEE"/>
      </a:lt2>
      <a:accent1>
        <a:srgbClr val="FF9900"/>
      </a:accent1>
      <a:accent2>
        <a:srgbClr val="2471F7"/>
      </a:accent2>
      <a:accent3>
        <a:srgbClr val="78909C"/>
      </a:accent3>
      <a:accent4>
        <a:srgbClr val="FFAB40"/>
      </a:accent4>
      <a:accent5>
        <a:srgbClr val="EEEEEE"/>
      </a:accent5>
      <a:accent6>
        <a:srgbClr val="EEFF41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